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76" r:id="rId6"/>
    <p:sldId id="277" r:id="rId7"/>
    <p:sldId id="261" r:id="rId8"/>
    <p:sldId id="262" r:id="rId9"/>
    <p:sldId id="278" r:id="rId10"/>
    <p:sldId id="263" r:id="rId11"/>
    <p:sldId id="264" r:id="rId12"/>
    <p:sldId id="265" r:id="rId13"/>
    <p:sldId id="279" r:id="rId14"/>
    <p:sldId id="266" r:id="rId15"/>
    <p:sldId id="267" r:id="rId16"/>
    <p:sldId id="280" r:id="rId17"/>
    <p:sldId id="281" r:id="rId18"/>
    <p:sldId id="272" r:id="rId19"/>
  </p:sldIdLst>
  <p:sldSz cx="12192000" cy="6858000"/>
  <p:notesSz cx="6858000" cy="9144000"/>
  <p:embeddedFontLst>
    <p:embeddedFont>
      <p:font typeface="Epilogue" charset="0"/>
      <p:regular r:id="rId21"/>
      <p:bold r:id="rId22"/>
      <p:italic r:id="rId23"/>
      <p:boldItalic r:id="rId24"/>
    </p:embeddedFont>
    <p:embeddedFont>
      <p:font typeface="Impact" pitchFamily="34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Abril Fatface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f70c8110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f70c8110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422150" y="2427912"/>
            <a:ext cx="8143" cy="16621"/>
          </a:xfrm>
          <a:custGeom>
            <a:avLst/>
            <a:gdLst/>
            <a:ahLst/>
            <a:cxnLst/>
            <a:rect l="l" t="t" r="r" b="b"/>
            <a:pathLst>
              <a:path w="8143" h="16621" extrusionOk="0">
                <a:moveTo>
                  <a:pt x="4191" y="0"/>
                </a:moveTo>
                <a:cubicBezTo>
                  <a:pt x="2838" y="467"/>
                  <a:pt x="1343" y="857"/>
                  <a:pt x="0" y="1324"/>
                </a:cubicBezTo>
                <a:cubicBezTo>
                  <a:pt x="4562" y="8515"/>
                  <a:pt x="8144" y="16621"/>
                  <a:pt x="8144" y="16621"/>
                </a:cubicBezTo>
                <a:cubicBezTo>
                  <a:pt x="8144" y="16621"/>
                  <a:pt x="7382" y="12744"/>
                  <a:pt x="6048" y="7087"/>
                </a:cubicBezTo>
                <a:cubicBezTo>
                  <a:pt x="5553" y="4991"/>
                  <a:pt x="4848" y="2495"/>
                  <a:pt x="4191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474061" y="2406186"/>
            <a:ext cx="16992" cy="19726"/>
          </a:xfrm>
          <a:custGeom>
            <a:avLst/>
            <a:gdLst/>
            <a:ahLst/>
            <a:cxnLst/>
            <a:rect l="l" t="t" r="r" b="b"/>
            <a:pathLst>
              <a:path w="16992" h="19726" extrusionOk="0">
                <a:moveTo>
                  <a:pt x="16993" y="0"/>
                </a:moveTo>
                <a:cubicBezTo>
                  <a:pt x="14154" y="895"/>
                  <a:pt x="11659" y="1762"/>
                  <a:pt x="8849" y="2667"/>
                </a:cubicBezTo>
                <a:cubicBezTo>
                  <a:pt x="4962" y="10220"/>
                  <a:pt x="0" y="19726"/>
                  <a:pt x="0" y="19726"/>
                </a:cubicBezTo>
                <a:cubicBezTo>
                  <a:pt x="0" y="19726"/>
                  <a:pt x="1305" y="17888"/>
                  <a:pt x="3029" y="15516"/>
                </a:cubicBezTo>
                <a:cubicBezTo>
                  <a:pt x="3277" y="15173"/>
                  <a:pt x="3448" y="14792"/>
                  <a:pt x="3724" y="14411"/>
                </a:cubicBezTo>
                <a:cubicBezTo>
                  <a:pt x="3743" y="14383"/>
                  <a:pt x="3943" y="14211"/>
                  <a:pt x="3962" y="14192"/>
                </a:cubicBezTo>
                <a:cubicBezTo>
                  <a:pt x="4915" y="12906"/>
                  <a:pt x="5934" y="11535"/>
                  <a:pt x="7220" y="9973"/>
                </a:cubicBezTo>
                <a:cubicBezTo>
                  <a:pt x="8725" y="8153"/>
                  <a:pt x="10430" y="6229"/>
                  <a:pt x="12335" y="4220"/>
                </a:cubicBezTo>
                <a:cubicBezTo>
                  <a:pt x="13706" y="2772"/>
                  <a:pt x="15469" y="1438"/>
                  <a:pt x="16993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566035" y="-9228"/>
            <a:ext cx="9511188" cy="6867227"/>
          </a:xfrm>
          <a:custGeom>
            <a:avLst/>
            <a:gdLst/>
            <a:ahLst/>
            <a:cxnLst/>
            <a:rect l="l" t="t" r="r" b="b"/>
            <a:pathLst>
              <a:path w="9511188" h="6867227" extrusionOk="0">
                <a:moveTo>
                  <a:pt x="0" y="9227"/>
                </a:moveTo>
                <a:cubicBezTo>
                  <a:pt x="0" y="9227"/>
                  <a:pt x="2255911" y="0"/>
                  <a:pt x="2255911" y="0"/>
                </a:cubicBezTo>
                <a:cubicBezTo>
                  <a:pt x="2255911" y="0"/>
                  <a:pt x="1824828" y="413679"/>
                  <a:pt x="1993173" y="721859"/>
                </a:cubicBezTo>
                <a:cubicBezTo>
                  <a:pt x="2344093" y="1364282"/>
                  <a:pt x="3547977" y="1376293"/>
                  <a:pt x="3695862" y="1967463"/>
                </a:cubicBezTo>
                <a:cubicBezTo>
                  <a:pt x="3886848" y="2730920"/>
                  <a:pt x="3005986" y="3064152"/>
                  <a:pt x="3005986" y="3914801"/>
                </a:cubicBezTo>
                <a:cubicBezTo>
                  <a:pt x="3005986" y="4578570"/>
                  <a:pt x="3406483" y="5819392"/>
                  <a:pt x="5014989" y="5184017"/>
                </a:cubicBezTo>
                <a:cubicBezTo>
                  <a:pt x="7655147" y="4141125"/>
                  <a:pt x="9511188" y="6867228"/>
                  <a:pt x="9511188" y="6867228"/>
                </a:cubicBezTo>
                <a:lnTo>
                  <a:pt x="0" y="6867228"/>
                </a:lnTo>
                <a:lnTo>
                  <a:pt x="0" y="9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422150" y="-7679"/>
            <a:ext cx="9996896" cy="6865678"/>
          </a:xfrm>
          <a:custGeom>
            <a:avLst/>
            <a:gdLst/>
            <a:ahLst/>
            <a:cxnLst/>
            <a:rect l="l" t="t" r="r" b="b"/>
            <a:pathLst>
              <a:path w="9996896" h="6865678" extrusionOk="0">
                <a:moveTo>
                  <a:pt x="51911" y="0"/>
                </a:moveTo>
                <a:lnTo>
                  <a:pt x="0" y="6865679"/>
                </a:lnTo>
                <a:lnTo>
                  <a:pt x="9996897" y="6865679"/>
                </a:lnTo>
                <a:cubicBezTo>
                  <a:pt x="9996897" y="6865679"/>
                  <a:pt x="8363455" y="4643783"/>
                  <a:pt x="6245448" y="5182469"/>
                </a:cubicBezTo>
                <a:cubicBezTo>
                  <a:pt x="5078464" y="5479277"/>
                  <a:pt x="3898163" y="5182469"/>
                  <a:pt x="3710025" y="4243418"/>
                </a:cubicBezTo>
                <a:cubicBezTo>
                  <a:pt x="3573437" y="3561685"/>
                  <a:pt x="4682909" y="3070881"/>
                  <a:pt x="4388787" y="2324673"/>
                </a:cubicBezTo>
                <a:cubicBezTo>
                  <a:pt x="4342153" y="2206354"/>
                  <a:pt x="4247893" y="2094121"/>
                  <a:pt x="4128831" y="1985402"/>
                </a:cubicBezTo>
                <a:cubicBezTo>
                  <a:pt x="4126326" y="1975401"/>
                  <a:pt x="4125935" y="1949465"/>
                  <a:pt x="4127945" y="1905859"/>
                </a:cubicBezTo>
                <a:cubicBezTo>
                  <a:pt x="4130031" y="1860596"/>
                  <a:pt x="4133316" y="1829897"/>
                  <a:pt x="4137498" y="1813876"/>
                </a:cubicBezTo>
                <a:cubicBezTo>
                  <a:pt x="4141680" y="1797865"/>
                  <a:pt x="4155586" y="1770033"/>
                  <a:pt x="4179265" y="1730342"/>
                </a:cubicBezTo>
                <a:cubicBezTo>
                  <a:pt x="4202944" y="1690642"/>
                  <a:pt x="4215422" y="1665277"/>
                  <a:pt x="4216813" y="1654132"/>
                </a:cubicBezTo>
                <a:cubicBezTo>
                  <a:pt x="4218213" y="1642988"/>
                  <a:pt x="4221270" y="1633577"/>
                  <a:pt x="4226148" y="1625910"/>
                </a:cubicBezTo>
                <a:cubicBezTo>
                  <a:pt x="4231024" y="1618252"/>
                  <a:pt x="4242892" y="1592058"/>
                  <a:pt x="4261695" y="1547481"/>
                </a:cubicBezTo>
                <a:cubicBezTo>
                  <a:pt x="4280497" y="1502913"/>
                  <a:pt x="4305262" y="1469567"/>
                  <a:pt x="4335904" y="1447278"/>
                </a:cubicBezTo>
                <a:cubicBezTo>
                  <a:pt x="4366546" y="1424999"/>
                  <a:pt x="4390292" y="1405558"/>
                  <a:pt x="4406999" y="1388852"/>
                </a:cubicBezTo>
                <a:cubicBezTo>
                  <a:pt x="4423715" y="1372135"/>
                  <a:pt x="4440698" y="1362305"/>
                  <a:pt x="4458100" y="1359524"/>
                </a:cubicBezTo>
                <a:cubicBezTo>
                  <a:pt x="4466806" y="1358124"/>
                  <a:pt x="4475388" y="1356695"/>
                  <a:pt x="4484094" y="1355295"/>
                </a:cubicBezTo>
                <a:cubicBezTo>
                  <a:pt x="4484094" y="1358429"/>
                  <a:pt x="4484094" y="1361496"/>
                  <a:pt x="4484094" y="1364630"/>
                </a:cubicBezTo>
                <a:cubicBezTo>
                  <a:pt x="4484094" y="1370897"/>
                  <a:pt x="4485532" y="1375621"/>
                  <a:pt x="4488323" y="1378403"/>
                </a:cubicBezTo>
                <a:cubicBezTo>
                  <a:pt x="4491105" y="1381194"/>
                  <a:pt x="4494581" y="1382403"/>
                  <a:pt x="4498762" y="1382403"/>
                </a:cubicBezTo>
                <a:cubicBezTo>
                  <a:pt x="4502944" y="1382403"/>
                  <a:pt x="4513183" y="1378736"/>
                  <a:pt x="4529205" y="1371068"/>
                </a:cubicBezTo>
                <a:cubicBezTo>
                  <a:pt x="4545216" y="1363410"/>
                  <a:pt x="4554636" y="1359524"/>
                  <a:pt x="4557417" y="1359524"/>
                </a:cubicBezTo>
                <a:cubicBezTo>
                  <a:pt x="4560208" y="1359524"/>
                  <a:pt x="4562656" y="1363001"/>
                  <a:pt x="4564752" y="1369964"/>
                </a:cubicBezTo>
                <a:cubicBezTo>
                  <a:pt x="4566838" y="1376926"/>
                  <a:pt x="4569495" y="1380403"/>
                  <a:pt x="4572972" y="1380403"/>
                </a:cubicBezTo>
                <a:cubicBezTo>
                  <a:pt x="4576448" y="1380403"/>
                  <a:pt x="4580754" y="1377536"/>
                  <a:pt x="4585630" y="1371964"/>
                </a:cubicBezTo>
                <a:cubicBezTo>
                  <a:pt x="4590507" y="1366392"/>
                  <a:pt x="4594184" y="1363325"/>
                  <a:pt x="4596965" y="1362629"/>
                </a:cubicBezTo>
                <a:cubicBezTo>
                  <a:pt x="4598356" y="1362286"/>
                  <a:pt x="4599794" y="1361867"/>
                  <a:pt x="4601185" y="1361515"/>
                </a:cubicBezTo>
                <a:cubicBezTo>
                  <a:pt x="4601537" y="1365001"/>
                  <a:pt x="4601947" y="1368478"/>
                  <a:pt x="4602299" y="1371964"/>
                </a:cubicBezTo>
                <a:cubicBezTo>
                  <a:pt x="4602994" y="1378927"/>
                  <a:pt x="4609538" y="1382822"/>
                  <a:pt x="4622073" y="1383518"/>
                </a:cubicBezTo>
                <a:cubicBezTo>
                  <a:pt x="4634608" y="1384213"/>
                  <a:pt x="4649543" y="1381755"/>
                  <a:pt x="4666955" y="1376183"/>
                </a:cubicBezTo>
                <a:cubicBezTo>
                  <a:pt x="4684367" y="1370611"/>
                  <a:pt x="4698273" y="1362220"/>
                  <a:pt x="4708722" y="1351075"/>
                </a:cubicBezTo>
                <a:cubicBezTo>
                  <a:pt x="4719171" y="1339931"/>
                  <a:pt x="4729410" y="1335245"/>
                  <a:pt x="4739164" y="1336636"/>
                </a:cubicBezTo>
                <a:cubicBezTo>
                  <a:pt x="4748908" y="1338026"/>
                  <a:pt x="4760976" y="1341503"/>
                  <a:pt x="4775597" y="1347075"/>
                </a:cubicBezTo>
                <a:cubicBezTo>
                  <a:pt x="4790228" y="1352647"/>
                  <a:pt x="4800467" y="1355295"/>
                  <a:pt x="4806039" y="1355295"/>
                </a:cubicBezTo>
                <a:cubicBezTo>
                  <a:pt x="4811611" y="1355295"/>
                  <a:pt x="4818755" y="1353666"/>
                  <a:pt x="4827813" y="1350190"/>
                </a:cubicBezTo>
                <a:cubicBezTo>
                  <a:pt x="4836862" y="1346704"/>
                  <a:pt x="4842196" y="1342398"/>
                  <a:pt x="4843587" y="1337521"/>
                </a:cubicBezTo>
                <a:cubicBezTo>
                  <a:pt x="4844977" y="1332645"/>
                  <a:pt x="4844149" y="1328568"/>
                  <a:pt x="4841367" y="1325082"/>
                </a:cubicBezTo>
                <a:cubicBezTo>
                  <a:pt x="4839967" y="1323339"/>
                  <a:pt x="4838757" y="1321491"/>
                  <a:pt x="4837367" y="1319748"/>
                </a:cubicBezTo>
                <a:cubicBezTo>
                  <a:pt x="4841538" y="1319052"/>
                  <a:pt x="4845625" y="1318443"/>
                  <a:pt x="4849807" y="1317747"/>
                </a:cubicBezTo>
                <a:cubicBezTo>
                  <a:pt x="4858160" y="1316357"/>
                  <a:pt x="4863494" y="1312880"/>
                  <a:pt x="4865580" y="1307308"/>
                </a:cubicBezTo>
                <a:cubicBezTo>
                  <a:pt x="4867675" y="1301736"/>
                  <a:pt x="4871152" y="1297431"/>
                  <a:pt x="4876019" y="1294640"/>
                </a:cubicBezTo>
                <a:cubicBezTo>
                  <a:pt x="4880896" y="1291859"/>
                  <a:pt x="4883353" y="1288382"/>
                  <a:pt x="4883353" y="1284200"/>
                </a:cubicBezTo>
                <a:cubicBezTo>
                  <a:pt x="4883353" y="1280019"/>
                  <a:pt x="4878439" y="1274914"/>
                  <a:pt x="4868694" y="1268646"/>
                </a:cubicBezTo>
                <a:cubicBezTo>
                  <a:pt x="4858941" y="1262379"/>
                  <a:pt x="4853197" y="1257883"/>
                  <a:pt x="4851806" y="1255092"/>
                </a:cubicBezTo>
                <a:cubicBezTo>
                  <a:pt x="4850416" y="1252311"/>
                  <a:pt x="4844701" y="1249434"/>
                  <a:pt x="4834252" y="1246653"/>
                </a:cubicBezTo>
                <a:cubicBezTo>
                  <a:pt x="4823803" y="1243862"/>
                  <a:pt x="4818898" y="1238347"/>
                  <a:pt x="4819593" y="1229984"/>
                </a:cubicBezTo>
                <a:cubicBezTo>
                  <a:pt x="4820289" y="1221631"/>
                  <a:pt x="4823765" y="1215697"/>
                  <a:pt x="4830032" y="1212210"/>
                </a:cubicBezTo>
                <a:cubicBezTo>
                  <a:pt x="4836300" y="1208734"/>
                  <a:pt x="4839776" y="1204648"/>
                  <a:pt x="4840472" y="1199771"/>
                </a:cubicBezTo>
                <a:cubicBezTo>
                  <a:pt x="4841167" y="1194894"/>
                  <a:pt x="4839129" y="1190589"/>
                  <a:pt x="4834252" y="1187112"/>
                </a:cubicBezTo>
                <a:cubicBezTo>
                  <a:pt x="4829375" y="1183626"/>
                  <a:pt x="4824470" y="1181997"/>
                  <a:pt x="4819593" y="1181997"/>
                </a:cubicBezTo>
                <a:cubicBezTo>
                  <a:pt x="4814716" y="1181997"/>
                  <a:pt x="4806744" y="1179540"/>
                  <a:pt x="4795590" y="1174663"/>
                </a:cubicBezTo>
                <a:cubicBezTo>
                  <a:pt x="4784455" y="1169796"/>
                  <a:pt x="4775045" y="1164271"/>
                  <a:pt x="4767377" y="1158004"/>
                </a:cubicBezTo>
                <a:cubicBezTo>
                  <a:pt x="4759719" y="1151736"/>
                  <a:pt x="4752347" y="1147841"/>
                  <a:pt x="4745384" y="1146450"/>
                </a:cubicBezTo>
                <a:cubicBezTo>
                  <a:pt x="4738421" y="1145059"/>
                  <a:pt x="4734935" y="1141583"/>
                  <a:pt x="4734944" y="1136010"/>
                </a:cubicBezTo>
                <a:cubicBezTo>
                  <a:pt x="4734944" y="1130438"/>
                  <a:pt x="4734116" y="1126962"/>
                  <a:pt x="4732715" y="1125562"/>
                </a:cubicBezTo>
                <a:cubicBezTo>
                  <a:pt x="4731325" y="1124171"/>
                  <a:pt x="4721305" y="1121713"/>
                  <a:pt x="4702502" y="1118237"/>
                </a:cubicBezTo>
                <a:cubicBezTo>
                  <a:pt x="4683700" y="1114751"/>
                  <a:pt x="4670194" y="1112903"/>
                  <a:pt x="4661840" y="1112903"/>
                </a:cubicBezTo>
                <a:cubicBezTo>
                  <a:pt x="4653487" y="1112903"/>
                  <a:pt x="4645095" y="1114332"/>
                  <a:pt x="4636732" y="1117122"/>
                </a:cubicBezTo>
                <a:cubicBezTo>
                  <a:pt x="4628379" y="1119904"/>
                  <a:pt x="4623054" y="1118885"/>
                  <a:pt x="4620959" y="1114008"/>
                </a:cubicBezTo>
                <a:cubicBezTo>
                  <a:pt x="4618873" y="1109140"/>
                  <a:pt x="4611310" y="1105654"/>
                  <a:pt x="4598079" y="1103568"/>
                </a:cubicBezTo>
                <a:cubicBezTo>
                  <a:pt x="4584849" y="1101482"/>
                  <a:pt x="4577887" y="1098606"/>
                  <a:pt x="4577191" y="1095129"/>
                </a:cubicBezTo>
                <a:cubicBezTo>
                  <a:pt x="4576496" y="1091643"/>
                  <a:pt x="4576906" y="1088995"/>
                  <a:pt x="4578306" y="1086909"/>
                </a:cubicBezTo>
                <a:cubicBezTo>
                  <a:pt x="4579696" y="1084814"/>
                  <a:pt x="4578677" y="1081337"/>
                  <a:pt x="4575191" y="1076460"/>
                </a:cubicBezTo>
                <a:cubicBezTo>
                  <a:pt x="4571714" y="1071583"/>
                  <a:pt x="4561885" y="1069126"/>
                  <a:pt x="4545863" y="1069126"/>
                </a:cubicBezTo>
                <a:cubicBezTo>
                  <a:pt x="4529842" y="1069126"/>
                  <a:pt x="4514917" y="1066259"/>
                  <a:pt x="4500982" y="1060687"/>
                </a:cubicBezTo>
                <a:cubicBezTo>
                  <a:pt x="4487056" y="1055115"/>
                  <a:pt x="4470873" y="1054924"/>
                  <a:pt x="4452776" y="1059801"/>
                </a:cubicBezTo>
                <a:cubicBezTo>
                  <a:pt x="4434669" y="1064678"/>
                  <a:pt x="4423020" y="1065697"/>
                  <a:pt x="4417447" y="1062906"/>
                </a:cubicBezTo>
                <a:cubicBezTo>
                  <a:pt x="4411875" y="1060125"/>
                  <a:pt x="4398150" y="1059296"/>
                  <a:pt x="4376566" y="1060687"/>
                </a:cubicBezTo>
                <a:cubicBezTo>
                  <a:pt x="4354973" y="1062077"/>
                  <a:pt x="4342914" y="1061887"/>
                  <a:pt x="4340124" y="1059801"/>
                </a:cubicBezTo>
                <a:cubicBezTo>
                  <a:pt x="4337342" y="1057705"/>
                  <a:pt x="4328951" y="1054838"/>
                  <a:pt x="4315016" y="1051352"/>
                </a:cubicBezTo>
                <a:cubicBezTo>
                  <a:pt x="4308053" y="1049619"/>
                  <a:pt x="4301100" y="1047761"/>
                  <a:pt x="4294137" y="1046028"/>
                </a:cubicBezTo>
                <a:cubicBezTo>
                  <a:pt x="4294137" y="1049162"/>
                  <a:pt x="4294137" y="1052448"/>
                  <a:pt x="4294137" y="1055581"/>
                </a:cubicBezTo>
                <a:cubicBezTo>
                  <a:pt x="4294137" y="1061849"/>
                  <a:pt x="4293118" y="1065516"/>
                  <a:pt x="4291022" y="1066907"/>
                </a:cubicBezTo>
                <a:cubicBezTo>
                  <a:pt x="4288936" y="1068297"/>
                  <a:pt x="4282174" y="1069736"/>
                  <a:pt x="4271029" y="1071126"/>
                </a:cubicBezTo>
                <a:cubicBezTo>
                  <a:pt x="4259885" y="1072526"/>
                  <a:pt x="4252741" y="1072326"/>
                  <a:pt x="4249255" y="1070240"/>
                </a:cubicBezTo>
                <a:cubicBezTo>
                  <a:pt x="4245769" y="1068154"/>
                  <a:pt x="4241463" y="1067326"/>
                  <a:pt x="4236587" y="1068021"/>
                </a:cubicBezTo>
                <a:cubicBezTo>
                  <a:pt x="4231719" y="1068716"/>
                  <a:pt x="4227824" y="1068297"/>
                  <a:pt x="4225033" y="1066907"/>
                </a:cubicBezTo>
                <a:cubicBezTo>
                  <a:pt x="4222252" y="1065516"/>
                  <a:pt x="4213060" y="1066954"/>
                  <a:pt x="4197039" y="1071126"/>
                </a:cubicBezTo>
                <a:cubicBezTo>
                  <a:pt x="4181027" y="1075308"/>
                  <a:pt x="4171807" y="1075727"/>
                  <a:pt x="4169712" y="1072241"/>
                </a:cubicBezTo>
                <a:cubicBezTo>
                  <a:pt x="4167626" y="1068754"/>
                  <a:pt x="4164149" y="1066907"/>
                  <a:pt x="4159272" y="1066907"/>
                </a:cubicBezTo>
                <a:cubicBezTo>
                  <a:pt x="4156834" y="1066907"/>
                  <a:pt x="4154376" y="1066907"/>
                  <a:pt x="4151938" y="1066907"/>
                </a:cubicBezTo>
                <a:cubicBezTo>
                  <a:pt x="4151938" y="1065868"/>
                  <a:pt x="4151938" y="1064840"/>
                  <a:pt x="4151938" y="1063801"/>
                </a:cubicBezTo>
                <a:cubicBezTo>
                  <a:pt x="4151938" y="1061706"/>
                  <a:pt x="4153376" y="1059668"/>
                  <a:pt x="4156157" y="1057582"/>
                </a:cubicBezTo>
                <a:cubicBezTo>
                  <a:pt x="4158949" y="1055486"/>
                  <a:pt x="4159358" y="1050571"/>
                  <a:pt x="4157272" y="1042913"/>
                </a:cubicBezTo>
                <a:cubicBezTo>
                  <a:pt x="4155186" y="1035255"/>
                  <a:pt x="4147804" y="1030340"/>
                  <a:pt x="4135279" y="1028254"/>
                </a:cubicBezTo>
                <a:cubicBezTo>
                  <a:pt x="4129011" y="1027206"/>
                  <a:pt x="4122563" y="1027159"/>
                  <a:pt x="4115943" y="1028026"/>
                </a:cubicBezTo>
                <a:cubicBezTo>
                  <a:pt x="4109332" y="1028902"/>
                  <a:pt x="4102465" y="1030797"/>
                  <a:pt x="4095502" y="1033579"/>
                </a:cubicBezTo>
                <a:cubicBezTo>
                  <a:pt x="4081577" y="1039151"/>
                  <a:pt x="4071966" y="1042218"/>
                  <a:pt x="4066404" y="1042913"/>
                </a:cubicBezTo>
                <a:cubicBezTo>
                  <a:pt x="4060831" y="1043608"/>
                  <a:pt x="4054069" y="1042399"/>
                  <a:pt x="4046401" y="1038913"/>
                </a:cubicBezTo>
                <a:cubicBezTo>
                  <a:pt x="4038743" y="1035436"/>
                  <a:pt x="4033028" y="1033579"/>
                  <a:pt x="4028856" y="1033579"/>
                </a:cubicBezTo>
                <a:cubicBezTo>
                  <a:pt x="4024674" y="1033579"/>
                  <a:pt x="4020369" y="1035017"/>
                  <a:pt x="4016188" y="1037808"/>
                </a:cubicBezTo>
                <a:cubicBezTo>
                  <a:pt x="4012006" y="1040589"/>
                  <a:pt x="4004634" y="1043046"/>
                  <a:pt x="3994195" y="1045132"/>
                </a:cubicBezTo>
                <a:cubicBezTo>
                  <a:pt x="3983745" y="1047228"/>
                  <a:pt x="3977811" y="1049266"/>
                  <a:pt x="3976421" y="1051352"/>
                </a:cubicBezTo>
                <a:cubicBezTo>
                  <a:pt x="3975021" y="1053448"/>
                  <a:pt x="3974830" y="1056505"/>
                  <a:pt x="3975525" y="1060687"/>
                </a:cubicBezTo>
                <a:cubicBezTo>
                  <a:pt x="3976221" y="1064868"/>
                  <a:pt x="3967829" y="1069783"/>
                  <a:pt x="3950427" y="1075355"/>
                </a:cubicBezTo>
                <a:cubicBezTo>
                  <a:pt x="3933015" y="1080927"/>
                  <a:pt x="3923186" y="1086442"/>
                  <a:pt x="3921090" y="1092015"/>
                </a:cubicBezTo>
                <a:cubicBezTo>
                  <a:pt x="3919004" y="1097587"/>
                  <a:pt x="3913899" y="1101892"/>
                  <a:pt x="3905545" y="1104683"/>
                </a:cubicBezTo>
                <a:cubicBezTo>
                  <a:pt x="3897183" y="1107464"/>
                  <a:pt x="3892877" y="1110941"/>
                  <a:pt x="3892877" y="1115122"/>
                </a:cubicBezTo>
                <a:cubicBezTo>
                  <a:pt x="3892877" y="1119304"/>
                  <a:pt x="3891858" y="1122361"/>
                  <a:pt x="3889772" y="1124457"/>
                </a:cubicBezTo>
                <a:cubicBezTo>
                  <a:pt x="3887676" y="1126543"/>
                  <a:pt x="3880304" y="1130629"/>
                  <a:pt x="3867769" y="1136896"/>
                </a:cubicBezTo>
                <a:cubicBezTo>
                  <a:pt x="3855235" y="1143164"/>
                  <a:pt x="3849110" y="1148079"/>
                  <a:pt x="3849110" y="1151555"/>
                </a:cubicBezTo>
                <a:cubicBezTo>
                  <a:pt x="3849110" y="1155041"/>
                  <a:pt x="3852586" y="1158518"/>
                  <a:pt x="3859549" y="1162004"/>
                </a:cubicBezTo>
                <a:cubicBezTo>
                  <a:pt x="3866512" y="1165481"/>
                  <a:pt x="3869998" y="1168767"/>
                  <a:pt x="3869998" y="1171558"/>
                </a:cubicBezTo>
                <a:cubicBezTo>
                  <a:pt x="3869998" y="1174339"/>
                  <a:pt x="3867541" y="1177406"/>
                  <a:pt x="3862664" y="1180883"/>
                </a:cubicBezTo>
                <a:cubicBezTo>
                  <a:pt x="3857787" y="1184369"/>
                  <a:pt x="3848376" y="1184978"/>
                  <a:pt x="3834441" y="1182883"/>
                </a:cubicBezTo>
                <a:cubicBezTo>
                  <a:pt x="3820516" y="1180797"/>
                  <a:pt x="3813144" y="1177730"/>
                  <a:pt x="3812448" y="1173558"/>
                </a:cubicBezTo>
                <a:cubicBezTo>
                  <a:pt x="3811753" y="1169377"/>
                  <a:pt x="3808686" y="1165900"/>
                  <a:pt x="3803113" y="1163109"/>
                </a:cubicBezTo>
                <a:cubicBezTo>
                  <a:pt x="3797542" y="1160328"/>
                  <a:pt x="3789569" y="1158890"/>
                  <a:pt x="3779120" y="1158890"/>
                </a:cubicBezTo>
                <a:cubicBezTo>
                  <a:pt x="3768671" y="1158890"/>
                  <a:pt x="3757413" y="1161766"/>
                  <a:pt x="3745573" y="1167338"/>
                </a:cubicBezTo>
                <a:cubicBezTo>
                  <a:pt x="3733733" y="1172901"/>
                  <a:pt x="3719817" y="1175558"/>
                  <a:pt x="3703806" y="1175558"/>
                </a:cubicBezTo>
                <a:cubicBezTo>
                  <a:pt x="3687785" y="1175558"/>
                  <a:pt x="3673678" y="1173510"/>
                  <a:pt x="3661144" y="1169338"/>
                </a:cubicBezTo>
                <a:cubicBezTo>
                  <a:pt x="3648608" y="1165157"/>
                  <a:pt x="3634883" y="1162700"/>
                  <a:pt x="3620262" y="1162004"/>
                </a:cubicBezTo>
                <a:cubicBezTo>
                  <a:pt x="3605641" y="1161309"/>
                  <a:pt x="3597659" y="1161718"/>
                  <a:pt x="3596268" y="1163109"/>
                </a:cubicBezTo>
                <a:cubicBezTo>
                  <a:pt x="3594878" y="1164509"/>
                  <a:pt x="3594868" y="1168395"/>
                  <a:pt x="3596268" y="1174663"/>
                </a:cubicBezTo>
                <a:cubicBezTo>
                  <a:pt x="3597659" y="1180930"/>
                  <a:pt x="3596640" y="1185017"/>
                  <a:pt x="3593154" y="1187112"/>
                </a:cubicBezTo>
                <a:cubicBezTo>
                  <a:pt x="3589678" y="1189198"/>
                  <a:pt x="3581895" y="1189198"/>
                  <a:pt x="3570046" y="1187112"/>
                </a:cubicBezTo>
                <a:cubicBezTo>
                  <a:pt x="3558207" y="1185017"/>
                  <a:pt x="3543691" y="1186036"/>
                  <a:pt x="3526279" y="1190217"/>
                </a:cubicBezTo>
                <a:cubicBezTo>
                  <a:pt x="3508867" y="1194399"/>
                  <a:pt x="3500066" y="1199723"/>
                  <a:pt x="3500066" y="1205991"/>
                </a:cubicBezTo>
                <a:cubicBezTo>
                  <a:pt x="3500066" y="1212258"/>
                  <a:pt x="3498437" y="1216763"/>
                  <a:pt x="3494951" y="1219545"/>
                </a:cubicBezTo>
                <a:cubicBezTo>
                  <a:pt x="3491475" y="1222336"/>
                  <a:pt x="3490865" y="1226422"/>
                  <a:pt x="3492951" y="1231984"/>
                </a:cubicBezTo>
                <a:cubicBezTo>
                  <a:pt x="3495047" y="1237557"/>
                  <a:pt x="3492779" y="1242062"/>
                  <a:pt x="3486512" y="1245538"/>
                </a:cubicBezTo>
                <a:cubicBezTo>
                  <a:pt x="3480245" y="1249025"/>
                  <a:pt x="3473091" y="1251482"/>
                  <a:pt x="3464738" y="1252873"/>
                </a:cubicBezTo>
                <a:cubicBezTo>
                  <a:pt x="3456385" y="1254263"/>
                  <a:pt x="3451469" y="1255702"/>
                  <a:pt x="3450069" y="1257092"/>
                </a:cubicBezTo>
                <a:cubicBezTo>
                  <a:pt x="3448679" y="1258483"/>
                  <a:pt x="3448269" y="1260940"/>
                  <a:pt x="3448965" y="1264427"/>
                </a:cubicBezTo>
                <a:cubicBezTo>
                  <a:pt x="3449307" y="1266170"/>
                  <a:pt x="3449726" y="1268017"/>
                  <a:pt x="3450069" y="1269761"/>
                </a:cubicBezTo>
                <a:cubicBezTo>
                  <a:pt x="3448336" y="1270103"/>
                  <a:pt x="3446488" y="1270304"/>
                  <a:pt x="3444745" y="1270646"/>
                </a:cubicBezTo>
                <a:cubicBezTo>
                  <a:pt x="3441259" y="1271342"/>
                  <a:pt x="3437182" y="1274628"/>
                  <a:pt x="3432296" y="1280200"/>
                </a:cubicBezTo>
                <a:cubicBezTo>
                  <a:pt x="3427428" y="1285772"/>
                  <a:pt x="3424971" y="1291897"/>
                  <a:pt x="3424971" y="1298869"/>
                </a:cubicBezTo>
                <a:cubicBezTo>
                  <a:pt x="3424971" y="1305832"/>
                  <a:pt x="3418008" y="1309718"/>
                  <a:pt x="3404083" y="1310413"/>
                </a:cubicBezTo>
                <a:cubicBezTo>
                  <a:pt x="3390157" y="1311118"/>
                  <a:pt x="3382366" y="1312547"/>
                  <a:pt x="3380975" y="1314642"/>
                </a:cubicBezTo>
                <a:cubicBezTo>
                  <a:pt x="3379584" y="1316728"/>
                  <a:pt x="3372622" y="1320205"/>
                  <a:pt x="3360087" y="1325082"/>
                </a:cubicBezTo>
                <a:cubicBezTo>
                  <a:pt x="3347552" y="1329959"/>
                  <a:pt x="3340599" y="1333016"/>
                  <a:pt x="3339208" y="1334416"/>
                </a:cubicBezTo>
                <a:cubicBezTo>
                  <a:pt x="3337817" y="1335807"/>
                  <a:pt x="3337817" y="1338874"/>
                  <a:pt x="3339208" y="1343741"/>
                </a:cubicBezTo>
                <a:cubicBezTo>
                  <a:pt x="3340599" y="1348618"/>
                  <a:pt x="3340599" y="1352095"/>
                  <a:pt x="3339208" y="1354190"/>
                </a:cubicBezTo>
                <a:cubicBezTo>
                  <a:pt x="3337817" y="1356276"/>
                  <a:pt x="3337617" y="1360172"/>
                  <a:pt x="3338313" y="1365744"/>
                </a:cubicBezTo>
                <a:cubicBezTo>
                  <a:pt x="3339017" y="1371316"/>
                  <a:pt x="3337579" y="1375621"/>
                  <a:pt x="3334093" y="1378403"/>
                </a:cubicBezTo>
                <a:cubicBezTo>
                  <a:pt x="3330616" y="1381194"/>
                  <a:pt x="3328759" y="1383422"/>
                  <a:pt x="3328759" y="1385518"/>
                </a:cubicBezTo>
                <a:cubicBezTo>
                  <a:pt x="3328759" y="1387604"/>
                  <a:pt x="3331216" y="1390061"/>
                  <a:pt x="3336093" y="1392843"/>
                </a:cubicBezTo>
                <a:cubicBezTo>
                  <a:pt x="3340970" y="1395633"/>
                  <a:pt x="3348952" y="1396462"/>
                  <a:pt x="3360087" y="1395071"/>
                </a:cubicBezTo>
                <a:cubicBezTo>
                  <a:pt x="3365659" y="1394376"/>
                  <a:pt x="3371402" y="1393547"/>
                  <a:pt x="3376975" y="1392843"/>
                </a:cubicBezTo>
                <a:cubicBezTo>
                  <a:pt x="3376279" y="1394586"/>
                  <a:pt x="3375450" y="1396433"/>
                  <a:pt x="3374755" y="1398177"/>
                </a:cubicBezTo>
                <a:cubicBezTo>
                  <a:pt x="3373365" y="1401663"/>
                  <a:pt x="3374193" y="1404720"/>
                  <a:pt x="3376975" y="1407511"/>
                </a:cubicBezTo>
                <a:cubicBezTo>
                  <a:pt x="3379765" y="1410292"/>
                  <a:pt x="3389176" y="1410712"/>
                  <a:pt x="3405197" y="1408625"/>
                </a:cubicBezTo>
                <a:cubicBezTo>
                  <a:pt x="3421209" y="1406530"/>
                  <a:pt x="3429791" y="1407968"/>
                  <a:pt x="3431191" y="1412845"/>
                </a:cubicBezTo>
                <a:cubicBezTo>
                  <a:pt x="3432582" y="1417722"/>
                  <a:pt x="3440973" y="1419341"/>
                  <a:pt x="3456298" y="1417950"/>
                </a:cubicBezTo>
                <a:cubicBezTo>
                  <a:pt x="3471615" y="1416560"/>
                  <a:pt x="3482045" y="1414931"/>
                  <a:pt x="3487626" y="1412845"/>
                </a:cubicBezTo>
                <a:cubicBezTo>
                  <a:pt x="3493189" y="1410750"/>
                  <a:pt x="3498104" y="1409730"/>
                  <a:pt x="3502285" y="1409730"/>
                </a:cubicBezTo>
                <a:cubicBezTo>
                  <a:pt x="3506467" y="1409730"/>
                  <a:pt x="3509524" y="1410950"/>
                  <a:pt x="3511620" y="1413731"/>
                </a:cubicBezTo>
                <a:cubicBezTo>
                  <a:pt x="3513706" y="1416522"/>
                  <a:pt x="3516583" y="1417950"/>
                  <a:pt x="3520059" y="1417950"/>
                </a:cubicBezTo>
                <a:cubicBezTo>
                  <a:pt x="3523545" y="1417950"/>
                  <a:pt x="3525993" y="1417350"/>
                  <a:pt x="3527394" y="1415950"/>
                </a:cubicBezTo>
                <a:cubicBezTo>
                  <a:pt x="3528784" y="1414560"/>
                  <a:pt x="3536766" y="1412712"/>
                  <a:pt x="3551387" y="1410626"/>
                </a:cubicBezTo>
                <a:cubicBezTo>
                  <a:pt x="3566007" y="1408530"/>
                  <a:pt x="3576028" y="1409969"/>
                  <a:pt x="3581600" y="1414845"/>
                </a:cubicBezTo>
                <a:cubicBezTo>
                  <a:pt x="3587172" y="1419722"/>
                  <a:pt x="3593106" y="1422589"/>
                  <a:pt x="3599373" y="1423284"/>
                </a:cubicBezTo>
                <a:cubicBezTo>
                  <a:pt x="3605651" y="1423980"/>
                  <a:pt x="3613623" y="1421113"/>
                  <a:pt x="3623377" y="1414845"/>
                </a:cubicBezTo>
                <a:cubicBezTo>
                  <a:pt x="3633121" y="1408578"/>
                  <a:pt x="3647447" y="1408159"/>
                  <a:pt x="3666258" y="1413731"/>
                </a:cubicBezTo>
                <a:cubicBezTo>
                  <a:pt x="3685061" y="1419303"/>
                  <a:pt x="3701434" y="1420741"/>
                  <a:pt x="3715359" y="1417950"/>
                </a:cubicBezTo>
                <a:cubicBezTo>
                  <a:pt x="3729285" y="1415169"/>
                  <a:pt x="3738696" y="1414150"/>
                  <a:pt x="3743573" y="1414845"/>
                </a:cubicBezTo>
                <a:cubicBezTo>
                  <a:pt x="3748449" y="1415541"/>
                  <a:pt x="3757250" y="1424951"/>
                  <a:pt x="3769786" y="1443058"/>
                </a:cubicBezTo>
                <a:cubicBezTo>
                  <a:pt x="3782330" y="1461165"/>
                  <a:pt x="3793779" y="1473453"/>
                  <a:pt x="3804228" y="1479720"/>
                </a:cubicBezTo>
                <a:cubicBezTo>
                  <a:pt x="3814677" y="1485988"/>
                  <a:pt x="3824697" y="1490483"/>
                  <a:pt x="3834441" y="1493274"/>
                </a:cubicBezTo>
                <a:cubicBezTo>
                  <a:pt x="3844195" y="1496055"/>
                  <a:pt x="3854215" y="1500142"/>
                  <a:pt x="3864664" y="1505714"/>
                </a:cubicBezTo>
                <a:cubicBezTo>
                  <a:pt x="3875104" y="1511286"/>
                  <a:pt x="3888829" y="1522745"/>
                  <a:pt x="3905545" y="1540156"/>
                </a:cubicBezTo>
                <a:cubicBezTo>
                  <a:pt x="3922252" y="1557558"/>
                  <a:pt x="3938216" y="1581304"/>
                  <a:pt x="3953532" y="1611251"/>
                </a:cubicBezTo>
                <a:cubicBezTo>
                  <a:pt x="3968858" y="1641197"/>
                  <a:pt x="3980726" y="1662476"/>
                  <a:pt x="3989079" y="1675011"/>
                </a:cubicBezTo>
                <a:cubicBezTo>
                  <a:pt x="3997443" y="1687546"/>
                  <a:pt x="4003977" y="1706567"/>
                  <a:pt x="4008854" y="1732342"/>
                </a:cubicBezTo>
                <a:cubicBezTo>
                  <a:pt x="4013730" y="1758107"/>
                  <a:pt x="4016188" y="1772433"/>
                  <a:pt x="4016188" y="1775214"/>
                </a:cubicBezTo>
                <a:cubicBezTo>
                  <a:pt x="4016188" y="1776614"/>
                  <a:pt x="4016188" y="1778043"/>
                  <a:pt x="4016188" y="1779443"/>
                </a:cubicBezTo>
                <a:cubicBezTo>
                  <a:pt x="4015492" y="1779443"/>
                  <a:pt x="4014883" y="1779443"/>
                  <a:pt x="4014188" y="1779443"/>
                </a:cubicBezTo>
                <a:cubicBezTo>
                  <a:pt x="4012797" y="1779443"/>
                  <a:pt x="4008292" y="1776567"/>
                  <a:pt x="4000633" y="1770995"/>
                </a:cubicBezTo>
                <a:cubicBezTo>
                  <a:pt x="3992976" y="1765422"/>
                  <a:pt x="3981707" y="1748858"/>
                  <a:pt x="3967086" y="1721007"/>
                </a:cubicBezTo>
                <a:cubicBezTo>
                  <a:pt x="3952465" y="1693147"/>
                  <a:pt x="3943464" y="1679840"/>
                  <a:pt x="3939978" y="1681241"/>
                </a:cubicBezTo>
                <a:cubicBezTo>
                  <a:pt x="3936502" y="1682631"/>
                  <a:pt x="3934654" y="1684670"/>
                  <a:pt x="3934644" y="1687460"/>
                </a:cubicBezTo>
                <a:cubicBezTo>
                  <a:pt x="3934644" y="1690242"/>
                  <a:pt x="3941417" y="1704567"/>
                  <a:pt x="3954647" y="1730342"/>
                </a:cubicBezTo>
                <a:cubicBezTo>
                  <a:pt x="3967877" y="1756107"/>
                  <a:pt x="3981983" y="1775348"/>
                  <a:pt x="3997300" y="1787882"/>
                </a:cubicBezTo>
                <a:cubicBezTo>
                  <a:pt x="4012626" y="1800417"/>
                  <a:pt x="4023284" y="1813314"/>
                  <a:pt x="4028856" y="1826544"/>
                </a:cubicBezTo>
                <a:cubicBezTo>
                  <a:pt x="4034418" y="1839775"/>
                  <a:pt x="4036047" y="1851833"/>
                  <a:pt x="4033961" y="1862978"/>
                </a:cubicBezTo>
                <a:cubicBezTo>
                  <a:pt x="4031876" y="1874122"/>
                  <a:pt x="4028999" y="1883533"/>
                  <a:pt x="4025522" y="1891200"/>
                </a:cubicBezTo>
                <a:cubicBezTo>
                  <a:pt x="4024779" y="1892829"/>
                  <a:pt x="4024989" y="1894067"/>
                  <a:pt x="4024408" y="1895639"/>
                </a:cubicBezTo>
                <a:cubicBezTo>
                  <a:pt x="3750259" y="1673792"/>
                  <a:pt x="2713901" y="1492874"/>
                  <a:pt x="2489883" y="807318"/>
                </a:cubicBezTo>
                <a:cubicBezTo>
                  <a:pt x="2300668" y="228295"/>
                  <a:pt x="2772347" y="0"/>
                  <a:pt x="2772347" y="0"/>
                </a:cubicBezTo>
                <a:cubicBezTo>
                  <a:pt x="2772347" y="0"/>
                  <a:pt x="51911" y="0"/>
                  <a:pt x="51911" y="0"/>
                </a:cubicBezTo>
                <a:close/>
                <a:moveTo>
                  <a:pt x="4214594" y="1218440"/>
                </a:moveTo>
                <a:cubicBezTo>
                  <a:pt x="4217385" y="1219135"/>
                  <a:pt x="4219232" y="1221174"/>
                  <a:pt x="4219928" y="1224660"/>
                </a:cubicBezTo>
                <a:cubicBezTo>
                  <a:pt x="4220623" y="1228136"/>
                  <a:pt x="4223690" y="1233051"/>
                  <a:pt x="4229262" y="1239319"/>
                </a:cubicBezTo>
                <a:cubicBezTo>
                  <a:pt x="4234834" y="1245586"/>
                  <a:pt x="4238301" y="1261960"/>
                  <a:pt x="4239701" y="1288420"/>
                </a:cubicBezTo>
                <a:cubicBezTo>
                  <a:pt x="4241092" y="1314890"/>
                  <a:pt x="4240073" y="1335559"/>
                  <a:pt x="4236587" y="1350190"/>
                </a:cubicBezTo>
                <a:cubicBezTo>
                  <a:pt x="4233110" y="1364811"/>
                  <a:pt x="4229024" y="1376269"/>
                  <a:pt x="4224147" y="1384623"/>
                </a:cubicBezTo>
                <a:cubicBezTo>
                  <a:pt x="4219271" y="1392985"/>
                  <a:pt x="4214774" y="1398920"/>
                  <a:pt x="4210593" y="1402396"/>
                </a:cubicBezTo>
                <a:cubicBezTo>
                  <a:pt x="4206421" y="1405882"/>
                  <a:pt x="4203126" y="1406492"/>
                  <a:pt x="4201040" y="1404396"/>
                </a:cubicBezTo>
                <a:cubicBezTo>
                  <a:pt x="4198954" y="1402310"/>
                  <a:pt x="4194867" y="1400872"/>
                  <a:pt x="4188600" y="1400177"/>
                </a:cubicBezTo>
                <a:cubicBezTo>
                  <a:pt x="4182332" y="1399482"/>
                  <a:pt x="4175789" y="1395814"/>
                  <a:pt x="4168826" y="1388852"/>
                </a:cubicBezTo>
                <a:cubicBezTo>
                  <a:pt x="4161863" y="1381879"/>
                  <a:pt x="4157967" y="1375945"/>
                  <a:pt x="4157272" y="1371068"/>
                </a:cubicBezTo>
                <a:cubicBezTo>
                  <a:pt x="4156577" y="1366201"/>
                  <a:pt x="4154529" y="1362724"/>
                  <a:pt x="4151052" y="1360629"/>
                </a:cubicBezTo>
                <a:cubicBezTo>
                  <a:pt x="4147566" y="1358543"/>
                  <a:pt x="4145309" y="1352190"/>
                  <a:pt x="4144604" y="1341741"/>
                </a:cubicBezTo>
                <a:cubicBezTo>
                  <a:pt x="4143908" y="1331302"/>
                  <a:pt x="4141870" y="1321881"/>
                  <a:pt x="4138384" y="1313528"/>
                </a:cubicBezTo>
                <a:cubicBezTo>
                  <a:pt x="4134908" y="1305175"/>
                  <a:pt x="4125297" y="1290839"/>
                  <a:pt x="4109285" y="1270646"/>
                </a:cubicBezTo>
                <a:cubicBezTo>
                  <a:pt x="4101275" y="1260550"/>
                  <a:pt x="4093074" y="1250530"/>
                  <a:pt x="4085063" y="1240433"/>
                </a:cubicBezTo>
                <a:cubicBezTo>
                  <a:pt x="4087854" y="1241128"/>
                  <a:pt x="4090721" y="1241738"/>
                  <a:pt x="4093502" y="1242433"/>
                </a:cubicBezTo>
                <a:cubicBezTo>
                  <a:pt x="4099074" y="1243824"/>
                  <a:pt x="4102970" y="1246091"/>
                  <a:pt x="4105056" y="1248872"/>
                </a:cubicBezTo>
                <a:cubicBezTo>
                  <a:pt x="4107152" y="1251663"/>
                  <a:pt x="4109799" y="1252873"/>
                  <a:pt x="4113276" y="1252873"/>
                </a:cubicBezTo>
                <a:cubicBezTo>
                  <a:pt x="4116762" y="1252873"/>
                  <a:pt x="4120658" y="1249396"/>
                  <a:pt x="4124830" y="1242433"/>
                </a:cubicBezTo>
                <a:cubicBezTo>
                  <a:pt x="4129011" y="1235470"/>
                  <a:pt x="4134536" y="1233842"/>
                  <a:pt x="4141498" y="1237318"/>
                </a:cubicBezTo>
                <a:cubicBezTo>
                  <a:pt x="4144975" y="1239062"/>
                  <a:pt x="4148452" y="1240690"/>
                  <a:pt x="4151938" y="1242433"/>
                </a:cubicBezTo>
                <a:cubicBezTo>
                  <a:pt x="4152986" y="1240338"/>
                  <a:pt x="4154005" y="1238300"/>
                  <a:pt x="4155053" y="1236213"/>
                </a:cubicBezTo>
                <a:cubicBezTo>
                  <a:pt x="4157139" y="1232032"/>
                  <a:pt x="4158986" y="1229984"/>
                  <a:pt x="4160387" y="1229984"/>
                </a:cubicBezTo>
                <a:cubicBezTo>
                  <a:pt x="4161777" y="1229984"/>
                  <a:pt x="4164844" y="1232032"/>
                  <a:pt x="4169712" y="1236213"/>
                </a:cubicBezTo>
                <a:cubicBezTo>
                  <a:pt x="4174588" y="1240385"/>
                  <a:pt x="4179503" y="1242843"/>
                  <a:pt x="4184380" y="1243538"/>
                </a:cubicBezTo>
                <a:cubicBezTo>
                  <a:pt x="4189257" y="1244234"/>
                  <a:pt x="4193143" y="1243824"/>
                  <a:pt x="4195934" y="1242433"/>
                </a:cubicBezTo>
                <a:cubicBezTo>
                  <a:pt x="4198715" y="1241043"/>
                  <a:pt x="4201783" y="1236537"/>
                  <a:pt x="4205259" y="1228879"/>
                </a:cubicBezTo>
                <a:cubicBezTo>
                  <a:pt x="4208745" y="1221221"/>
                  <a:pt x="4211812" y="1217735"/>
                  <a:pt x="4214594" y="1218440"/>
                </a:cubicBezTo>
                <a:close/>
                <a:moveTo>
                  <a:pt x="3937759" y="1219545"/>
                </a:moveTo>
                <a:cubicBezTo>
                  <a:pt x="3939845" y="1219545"/>
                  <a:pt x="3942303" y="1222421"/>
                  <a:pt x="3945093" y="1227993"/>
                </a:cubicBezTo>
                <a:cubicBezTo>
                  <a:pt x="3947874" y="1233556"/>
                  <a:pt x="3948703" y="1239690"/>
                  <a:pt x="3947313" y="1246653"/>
                </a:cubicBezTo>
                <a:cubicBezTo>
                  <a:pt x="3945922" y="1253616"/>
                  <a:pt x="3945912" y="1257921"/>
                  <a:pt x="3947313" y="1259321"/>
                </a:cubicBezTo>
                <a:cubicBezTo>
                  <a:pt x="3948703" y="1260712"/>
                  <a:pt x="3951161" y="1261312"/>
                  <a:pt x="3954647" y="1261312"/>
                </a:cubicBezTo>
                <a:cubicBezTo>
                  <a:pt x="3958123" y="1261312"/>
                  <a:pt x="3961190" y="1260293"/>
                  <a:pt x="3963972" y="1258207"/>
                </a:cubicBezTo>
                <a:cubicBezTo>
                  <a:pt x="3966763" y="1256121"/>
                  <a:pt x="3969829" y="1255292"/>
                  <a:pt x="3973306" y="1255987"/>
                </a:cubicBezTo>
                <a:cubicBezTo>
                  <a:pt x="3976792" y="1256683"/>
                  <a:pt x="3983745" y="1265484"/>
                  <a:pt x="3994195" y="1282200"/>
                </a:cubicBezTo>
                <a:cubicBezTo>
                  <a:pt x="4004634" y="1298917"/>
                  <a:pt x="4020817" y="1314261"/>
                  <a:pt x="4042400" y="1328196"/>
                </a:cubicBezTo>
                <a:cubicBezTo>
                  <a:pt x="4053202" y="1335159"/>
                  <a:pt x="4063832" y="1342113"/>
                  <a:pt x="4074624" y="1349075"/>
                </a:cubicBezTo>
                <a:cubicBezTo>
                  <a:pt x="4072881" y="1349428"/>
                  <a:pt x="4071252" y="1349837"/>
                  <a:pt x="4069509" y="1350190"/>
                </a:cubicBezTo>
                <a:cubicBezTo>
                  <a:pt x="4066032" y="1350885"/>
                  <a:pt x="4062136" y="1350056"/>
                  <a:pt x="4057955" y="1347970"/>
                </a:cubicBezTo>
                <a:cubicBezTo>
                  <a:pt x="4053783" y="1345875"/>
                  <a:pt x="4048868" y="1344856"/>
                  <a:pt x="4043296" y="1344856"/>
                </a:cubicBezTo>
                <a:cubicBezTo>
                  <a:pt x="4037724" y="1344856"/>
                  <a:pt x="4032619" y="1347723"/>
                  <a:pt x="4027741" y="1353295"/>
                </a:cubicBezTo>
                <a:cubicBezTo>
                  <a:pt x="4022865" y="1358867"/>
                  <a:pt x="4014473" y="1361324"/>
                  <a:pt x="4002634" y="1360629"/>
                </a:cubicBezTo>
                <a:cubicBezTo>
                  <a:pt x="3990794" y="1359934"/>
                  <a:pt x="3982402" y="1360124"/>
                  <a:pt x="3977526" y="1361515"/>
                </a:cubicBezTo>
                <a:cubicBezTo>
                  <a:pt x="3972649" y="1362915"/>
                  <a:pt x="3969172" y="1365372"/>
                  <a:pt x="3967086" y="1368849"/>
                </a:cubicBezTo>
                <a:cubicBezTo>
                  <a:pt x="3965001" y="1372335"/>
                  <a:pt x="3965410" y="1375812"/>
                  <a:pt x="3968201" y="1379298"/>
                </a:cubicBezTo>
                <a:cubicBezTo>
                  <a:pt x="3970982" y="1382775"/>
                  <a:pt x="3972001" y="1386061"/>
                  <a:pt x="3971306" y="1388852"/>
                </a:cubicBezTo>
                <a:cubicBezTo>
                  <a:pt x="3970611" y="1391633"/>
                  <a:pt x="3967743" y="1394090"/>
                  <a:pt x="3962867" y="1396176"/>
                </a:cubicBezTo>
                <a:cubicBezTo>
                  <a:pt x="3957990" y="1398272"/>
                  <a:pt x="3954513" y="1400501"/>
                  <a:pt x="3952418" y="1403291"/>
                </a:cubicBezTo>
                <a:cubicBezTo>
                  <a:pt x="3950332" y="1406073"/>
                  <a:pt x="3945836" y="1408530"/>
                  <a:pt x="3938873" y="1410626"/>
                </a:cubicBezTo>
                <a:cubicBezTo>
                  <a:pt x="3931901" y="1412712"/>
                  <a:pt x="3924338" y="1417017"/>
                  <a:pt x="3915985" y="1423284"/>
                </a:cubicBezTo>
                <a:cubicBezTo>
                  <a:pt x="3907631" y="1429552"/>
                  <a:pt x="3903317" y="1435076"/>
                  <a:pt x="3903317" y="1439953"/>
                </a:cubicBezTo>
                <a:cubicBezTo>
                  <a:pt x="3903317" y="1444820"/>
                  <a:pt x="3904345" y="1448307"/>
                  <a:pt x="3906431" y="1450393"/>
                </a:cubicBezTo>
                <a:cubicBezTo>
                  <a:pt x="3908517" y="1452479"/>
                  <a:pt x="3916918" y="1453088"/>
                  <a:pt x="3931539" y="1452393"/>
                </a:cubicBezTo>
                <a:cubicBezTo>
                  <a:pt x="3946160" y="1451698"/>
                  <a:pt x="3956599" y="1454565"/>
                  <a:pt x="3962867" y="1460832"/>
                </a:cubicBezTo>
                <a:cubicBezTo>
                  <a:pt x="3969134" y="1467100"/>
                  <a:pt x="3972420" y="1472014"/>
                  <a:pt x="3972420" y="1475501"/>
                </a:cubicBezTo>
                <a:cubicBezTo>
                  <a:pt x="3972420" y="1478977"/>
                  <a:pt x="3973440" y="1481625"/>
                  <a:pt x="3975525" y="1483721"/>
                </a:cubicBezTo>
                <a:cubicBezTo>
                  <a:pt x="3977621" y="1485807"/>
                  <a:pt x="3982536" y="1486226"/>
                  <a:pt x="3990194" y="1484825"/>
                </a:cubicBezTo>
                <a:cubicBezTo>
                  <a:pt x="3997852" y="1483435"/>
                  <a:pt x="4006434" y="1483025"/>
                  <a:pt x="4016188" y="1483721"/>
                </a:cubicBezTo>
                <a:cubicBezTo>
                  <a:pt x="4025942" y="1484416"/>
                  <a:pt x="4032895" y="1483806"/>
                  <a:pt x="4037076" y="1481720"/>
                </a:cubicBezTo>
                <a:cubicBezTo>
                  <a:pt x="4041248" y="1479625"/>
                  <a:pt x="4046582" y="1479215"/>
                  <a:pt x="4052849" y="1480606"/>
                </a:cubicBezTo>
                <a:cubicBezTo>
                  <a:pt x="4059117" y="1481997"/>
                  <a:pt x="4064032" y="1480787"/>
                  <a:pt x="4067508" y="1476605"/>
                </a:cubicBezTo>
                <a:cubicBezTo>
                  <a:pt x="4070995" y="1472433"/>
                  <a:pt x="4073643" y="1470167"/>
                  <a:pt x="4075729" y="1470167"/>
                </a:cubicBezTo>
                <a:cubicBezTo>
                  <a:pt x="4076776" y="1470167"/>
                  <a:pt x="4077795" y="1470167"/>
                  <a:pt x="4078843" y="1470167"/>
                </a:cubicBezTo>
                <a:cubicBezTo>
                  <a:pt x="4077795" y="1483397"/>
                  <a:pt x="4076776" y="1496703"/>
                  <a:pt x="4075729" y="1509933"/>
                </a:cubicBezTo>
                <a:cubicBezTo>
                  <a:pt x="4073643" y="1536403"/>
                  <a:pt x="4067708" y="1560330"/>
                  <a:pt x="4057955" y="1581923"/>
                </a:cubicBezTo>
                <a:cubicBezTo>
                  <a:pt x="4048211" y="1603507"/>
                  <a:pt x="4042687" y="1619690"/>
                  <a:pt x="4041296" y="1630139"/>
                </a:cubicBezTo>
                <a:cubicBezTo>
                  <a:pt x="4040601" y="1635359"/>
                  <a:pt x="4039991" y="1640464"/>
                  <a:pt x="4039295" y="1645684"/>
                </a:cubicBezTo>
                <a:cubicBezTo>
                  <a:pt x="4038248" y="1645341"/>
                  <a:pt x="4037010" y="1645150"/>
                  <a:pt x="4035962" y="1644798"/>
                </a:cubicBezTo>
                <a:cubicBezTo>
                  <a:pt x="4033875" y="1644103"/>
                  <a:pt x="4030809" y="1638778"/>
                  <a:pt x="4026627" y="1629025"/>
                </a:cubicBezTo>
                <a:cubicBezTo>
                  <a:pt x="4022455" y="1619271"/>
                  <a:pt x="4016931" y="1609860"/>
                  <a:pt x="4009968" y="1600811"/>
                </a:cubicBezTo>
                <a:cubicBezTo>
                  <a:pt x="4003005" y="1591753"/>
                  <a:pt x="3997671" y="1583362"/>
                  <a:pt x="3994195" y="1575703"/>
                </a:cubicBezTo>
                <a:cubicBezTo>
                  <a:pt x="3990708" y="1568036"/>
                  <a:pt x="3982545" y="1555977"/>
                  <a:pt x="3969306" y="1539261"/>
                </a:cubicBezTo>
                <a:cubicBezTo>
                  <a:pt x="3956076" y="1522545"/>
                  <a:pt x="3939702" y="1508219"/>
                  <a:pt x="3920204" y="1496379"/>
                </a:cubicBezTo>
                <a:cubicBezTo>
                  <a:pt x="3900707" y="1484540"/>
                  <a:pt x="3884333" y="1475739"/>
                  <a:pt x="3871103" y="1470167"/>
                </a:cubicBezTo>
                <a:cubicBezTo>
                  <a:pt x="3857873" y="1464594"/>
                  <a:pt x="3847443" y="1458470"/>
                  <a:pt x="3839775" y="1451498"/>
                </a:cubicBezTo>
                <a:cubicBezTo>
                  <a:pt x="3832117" y="1444535"/>
                  <a:pt x="3826374" y="1438191"/>
                  <a:pt x="3822887" y="1432619"/>
                </a:cubicBezTo>
                <a:cubicBezTo>
                  <a:pt x="3819411" y="1427047"/>
                  <a:pt x="3816953" y="1416198"/>
                  <a:pt x="3815563" y="1400177"/>
                </a:cubicBezTo>
                <a:cubicBezTo>
                  <a:pt x="3814163" y="1384165"/>
                  <a:pt x="3811515" y="1373535"/>
                  <a:pt x="3807343" y="1367963"/>
                </a:cubicBezTo>
                <a:cubicBezTo>
                  <a:pt x="3803161" y="1362391"/>
                  <a:pt x="3801113" y="1356648"/>
                  <a:pt x="3801113" y="1351075"/>
                </a:cubicBezTo>
                <a:cubicBezTo>
                  <a:pt x="3801113" y="1348294"/>
                  <a:pt x="3801113" y="1345646"/>
                  <a:pt x="3801113" y="1342855"/>
                </a:cubicBezTo>
                <a:cubicBezTo>
                  <a:pt x="3804247" y="1343903"/>
                  <a:pt x="3807314" y="1344922"/>
                  <a:pt x="3810448" y="1345970"/>
                </a:cubicBezTo>
                <a:cubicBezTo>
                  <a:pt x="3816715" y="1348056"/>
                  <a:pt x="3821220" y="1347227"/>
                  <a:pt x="3824002" y="1343741"/>
                </a:cubicBezTo>
                <a:cubicBezTo>
                  <a:pt x="3826783" y="1340265"/>
                  <a:pt x="3830869" y="1338636"/>
                  <a:pt x="3836442" y="1338636"/>
                </a:cubicBezTo>
                <a:cubicBezTo>
                  <a:pt x="3842014" y="1338636"/>
                  <a:pt x="3846319" y="1337198"/>
                  <a:pt x="3849110" y="1334416"/>
                </a:cubicBezTo>
                <a:cubicBezTo>
                  <a:pt x="3851891" y="1331625"/>
                  <a:pt x="3852920" y="1328758"/>
                  <a:pt x="3852215" y="1325968"/>
                </a:cubicBezTo>
                <a:cubicBezTo>
                  <a:pt x="3851520" y="1323186"/>
                  <a:pt x="3850091" y="1321558"/>
                  <a:pt x="3847995" y="1320862"/>
                </a:cubicBezTo>
                <a:cubicBezTo>
                  <a:pt x="3845910" y="1320167"/>
                  <a:pt x="3844881" y="1317709"/>
                  <a:pt x="3844890" y="1313528"/>
                </a:cubicBezTo>
                <a:cubicBezTo>
                  <a:pt x="3844890" y="1311442"/>
                  <a:pt x="3844890" y="1309394"/>
                  <a:pt x="3844890" y="1307308"/>
                </a:cubicBezTo>
                <a:cubicBezTo>
                  <a:pt x="3848024" y="1307308"/>
                  <a:pt x="3851081" y="1307308"/>
                  <a:pt x="3854215" y="1307308"/>
                </a:cubicBezTo>
                <a:cubicBezTo>
                  <a:pt x="3860483" y="1307308"/>
                  <a:pt x="3866236" y="1305870"/>
                  <a:pt x="3871103" y="1303089"/>
                </a:cubicBezTo>
                <a:cubicBezTo>
                  <a:pt x="3875980" y="1300298"/>
                  <a:pt x="3882933" y="1299698"/>
                  <a:pt x="3891991" y="1301088"/>
                </a:cubicBezTo>
                <a:cubicBezTo>
                  <a:pt x="3901040" y="1302479"/>
                  <a:pt x="3909022" y="1301650"/>
                  <a:pt x="3915985" y="1298869"/>
                </a:cubicBezTo>
                <a:cubicBezTo>
                  <a:pt x="3922947" y="1296078"/>
                  <a:pt x="3926624" y="1291992"/>
                  <a:pt x="3927320" y="1286420"/>
                </a:cubicBezTo>
                <a:cubicBezTo>
                  <a:pt x="3928015" y="1280848"/>
                  <a:pt x="3929863" y="1277371"/>
                  <a:pt x="3932644" y="1275980"/>
                </a:cubicBezTo>
                <a:cubicBezTo>
                  <a:pt x="3935435" y="1274590"/>
                  <a:pt x="3936873" y="1272542"/>
                  <a:pt x="3936873" y="1269761"/>
                </a:cubicBezTo>
                <a:cubicBezTo>
                  <a:pt x="3936873" y="1266970"/>
                  <a:pt x="3930101" y="1261645"/>
                  <a:pt x="3916870" y="1253987"/>
                </a:cubicBezTo>
                <a:cubicBezTo>
                  <a:pt x="3903640" y="1246320"/>
                  <a:pt x="3897097" y="1241214"/>
                  <a:pt x="3897097" y="1238433"/>
                </a:cubicBezTo>
                <a:cubicBezTo>
                  <a:pt x="3897097" y="1237042"/>
                  <a:pt x="3897097" y="1235604"/>
                  <a:pt x="3897097" y="1234213"/>
                </a:cubicBezTo>
                <a:cubicBezTo>
                  <a:pt x="3899192" y="1234213"/>
                  <a:pt x="3901231" y="1234213"/>
                  <a:pt x="3903317" y="1234213"/>
                </a:cubicBezTo>
                <a:cubicBezTo>
                  <a:pt x="3907498" y="1234213"/>
                  <a:pt x="3910975" y="1232775"/>
                  <a:pt x="3913765" y="1229984"/>
                </a:cubicBezTo>
                <a:cubicBezTo>
                  <a:pt x="3916547" y="1227203"/>
                  <a:pt x="3920442" y="1225765"/>
                  <a:pt x="3925319" y="1225765"/>
                </a:cubicBezTo>
                <a:cubicBezTo>
                  <a:pt x="3930186" y="1225765"/>
                  <a:pt x="3933063" y="1224745"/>
                  <a:pt x="3933758" y="1222659"/>
                </a:cubicBezTo>
                <a:cubicBezTo>
                  <a:pt x="3934454" y="1220564"/>
                  <a:pt x="3935673" y="1219545"/>
                  <a:pt x="3937759" y="1219545"/>
                </a:cubicBezTo>
                <a:close/>
                <a:moveTo>
                  <a:pt x="4272144" y="1266427"/>
                </a:moveTo>
                <a:cubicBezTo>
                  <a:pt x="4274229" y="1267122"/>
                  <a:pt x="4277297" y="1272447"/>
                  <a:pt x="4281469" y="1282200"/>
                </a:cubicBezTo>
                <a:cubicBezTo>
                  <a:pt x="4285650" y="1291954"/>
                  <a:pt x="4287498" y="1298907"/>
                  <a:pt x="4286803" y="1303089"/>
                </a:cubicBezTo>
                <a:cubicBezTo>
                  <a:pt x="4286107" y="1307260"/>
                  <a:pt x="4286517" y="1310328"/>
                  <a:pt x="4287917" y="1312413"/>
                </a:cubicBezTo>
                <a:cubicBezTo>
                  <a:pt x="4289308" y="1314509"/>
                  <a:pt x="4294832" y="1314509"/>
                  <a:pt x="4304576" y="1312413"/>
                </a:cubicBezTo>
                <a:cubicBezTo>
                  <a:pt x="4314330" y="1310328"/>
                  <a:pt x="4320455" y="1312175"/>
                  <a:pt x="4323236" y="1317747"/>
                </a:cubicBezTo>
                <a:cubicBezTo>
                  <a:pt x="4326026" y="1323320"/>
                  <a:pt x="4331351" y="1327406"/>
                  <a:pt x="4339019" y="1330197"/>
                </a:cubicBezTo>
                <a:cubicBezTo>
                  <a:pt x="4346677" y="1332978"/>
                  <a:pt x="4355068" y="1329911"/>
                  <a:pt x="4364117" y="1320862"/>
                </a:cubicBezTo>
                <a:cubicBezTo>
                  <a:pt x="4373175" y="1311804"/>
                  <a:pt x="4380129" y="1306289"/>
                  <a:pt x="4385005" y="1304193"/>
                </a:cubicBezTo>
                <a:cubicBezTo>
                  <a:pt x="4389882" y="1302107"/>
                  <a:pt x="4394797" y="1302298"/>
                  <a:pt x="4399674" y="1305089"/>
                </a:cubicBezTo>
                <a:cubicBezTo>
                  <a:pt x="4404541" y="1307870"/>
                  <a:pt x="4407608" y="1312594"/>
                  <a:pt x="4408999" y="1318862"/>
                </a:cubicBezTo>
                <a:cubicBezTo>
                  <a:pt x="4410399" y="1325129"/>
                  <a:pt x="4406313" y="1334731"/>
                  <a:pt x="4396559" y="1347970"/>
                </a:cubicBezTo>
                <a:cubicBezTo>
                  <a:pt x="4386806" y="1361201"/>
                  <a:pt x="4379024" y="1368983"/>
                  <a:pt x="4373451" y="1371068"/>
                </a:cubicBezTo>
                <a:cubicBezTo>
                  <a:pt x="4367880" y="1373164"/>
                  <a:pt x="4348039" y="1387271"/>
                  <a:pt x="4313911" y="1413731"/>
                </a:cubicBezTo>
                <a:cubicBezTo>
                  <a:pt x="4279783" y="1440191"/>
                  <a:pt x="4255846" y="1468433"/>
                  <a:pt x="4241921" y="1498380"/>
                </a:cubicBezTo>
                <a:cubicBezTo>
                  <a:pt x="4227995" y="1528326"/>
                  <a:pt x="4220204" y="1543261"/>
                  <a:pt x="4218813" y="1543261"/>
                </a:cubicBezTo>
                <a:cubicBezTo>
                  <a:pt x="4217422" y="1543261"/>
                  <a:pt x="4216394" y="1530374"/>
                  <a:pt x="4215708" y="1504599"/>
                </a:cubicBezTo>
                <a:cubicBezTo>
                  <a:pt x="4215013" y="1478834"/>
                  <a:pt x="4217470" y="1461442"/>
                  <a:pt x="4223033" y="1452393"/>
                </a:cubicBezTo>
                <a:cubicBezTo>
                  <a:pt x="4228605" y="1443335"/>
                  <a:pt x="4237415" y="1424923"/>
                  <a:pt x="4249255" y="1397072"/>
                </a:cubicBezTo>
                <a:cubicBezTo>
                  <a:pt x="4261095" y="1369211"/>
                  <a:pt x="4266619" y="1341798"/>
                  <a:pt x="4265914" y="1314642"/>
                </a:cubicBezTo>
                <a:cubicBezTo>
                  <a:pt x="4265219" y="1287477"/>
                  <a:pt x="4265638" y="1272542"/>
                  <a:pt x="4267029" y="1269761"/>
                </a:cubicBezTo>
                <a:cubicBezTo>
                  <a:pt x="4268419" y="1266970"/>
                  <a:pt x="4270048" y="1265731"/>
                  <a:pt x="4272144" y="1266427"/>
                </a:cubicBezTo>
                <a:close/>
                <a:moveTo>
                  <a:pt x="4164606" y="1459727"/>
                </a:moveTo>
                <a:cubicBezTo>
                  <a:pt x="4165997" y="1462156"/>
                  <a:pt x="4167435" y="1464613"/>
                  <a:pt x="4168826" y="1467052"/>
                </a:cubicBezTo>
                <a:cubicBezTo>
                  <a:pt x="4171607" y="1471929"/>
                  <a:pt x="4173655" y="1478282"/>
                  <a:pt x="4175046" y="1485940"/>
                </a:cubicBezTo>
                <a:cubicBezTo>
                  <a:pt x="4176436" y="1493598"/>
                  <a:pt x="4177465" y="1505666"/>
                  <a:pt x="4178160" y="1522373"/>
                </a:cubicBezTo>
                <a:cubicBezTo>
                  <a:pt x="4178856" y="1539089"/>
                  <a:pt x="4177827" y="1552815"/>
                  <a:pt x="4175046" y="1563254"/>
                </a:cubicBezTo>
                <a:cubicBezTo>
                  <a:pt x="4172265" y="1573703"/>
                  <a:pt x="4169807" y="1588638"/>
                  <a:pt x="4167711" y="1608136"/>
                </a:cubicBezTo>
                <a:cubicBezTo>
                  <a:pt x="4165626" y="1627643"/>
                  <a:pt x="4162149" y="1641969"/>
                  <a:pt x="4157272" y="1651018"/>
                </a:cubicBezTo>
                <a:cubicBezTo>
                  <a:pt x="4152396" y="1660076"/>
                  <a:pt x="4144613" y="1670506"/>
                  <a:pt x="4134165" y="1682345"/>
                </a:cubicBezTo>
                <a:cubicBezTo>
                  <a:pt x="4123715" y="1694185"/>
                  <a:pt x="4113286" y="1709120"/>
                  <a:pt x="4102837" y="1727227"/>
                </a:cubicBezTo>
                <a:cubicBezTo>
                  <a:pt x="4092388" y="1745334"/>
                  <a:pt x="4085244" y="1756374"/>
                  <a:pt x="4081063" y="1760555"/>
                </a:cubicBezTo>
                <a:cubicBezTo>
                  <a:pt x="4078977" y="1762641"/>
                  <a:pt x="4076709" y="1764908"/>
                  <a:pt x="4074624" y="1766994"/>
                </a:cubicBezTo>
                <a:cubicBezTo>
                  <a:pt x="4071138" y="1752726"/>
                  <a:pt x="4067661" y="1738391"/>
                  <a:pt x="4064175" y="1724113"/>
                </a:cubicBezTo>
                <a:cubicBezTo>
                  <a:pt x="4057212" y="1695566"/>
                  <a:pt x="4053735" y="1677154"/>
                  <a:pt x="4053735" y="1668791"/>
                </a:cubicBezTo>
                <a:cubicBezTo>
                  <a:pt x="4053735" y="1660438"/>
                  <a:pt x="4054754" y="1649589"/>
                  <a:pt x="4056850" y="1636359"/>
                </a:cubicBezTo>
                <a:cubicBezTo>
                  <a:pt x="4058936" y="1623128"/>
                  <a:pt x="4064870" y="1605317"/>
                  <a:pt x="4074624" y="1583028"/>
                </a:cubicBezTo>
                <a:cubicBezTo>
                  <a:pt x="4084368" y="1560749"/>
                  <a:pt x="4090112" y="1536813"/>
                  <a:pt x="4091502" y="1511048"/>
                </a:cubicBezTo>
                <a:cubicBezTo>
                  <a:pt x="4092902" y="1485283"/>
                  <a:pt x="4093921" y="1471367"/>
                  <a:pt x="4094616" y="1469281"/>
                </a:cubicBezTo>
                <a:cubicBezTo>
                  <a:pt x="4095312" y="1467185"/>
                  <a:pt x="4096750" y="1466166"/>
                  <a:pt x="4098836" y="1466166"/>
                </a:cubicBezTo>
                <a:cubicBezTo>
                  <a:pt x="4100932" y="1466166"/>
                  <a:pt x="4103161" y="1467185"/>
                  <a:pt x="4105951" y="1469281"/>
                </a:cubicBezTo>
                <a:cubicBezTo>
                  <a:pt x="4108732" y="1471367"/>
                  <a:pt x="4114066" y="1472386"/>
                  <a:pt x="4121725" y="1472386"/>
                </a:cubicBezTo>
                <a:cubicBezTo>
                  <a:pt x="4129383" y="1472386"/>
                  <a:pt x="4134908" y="1471367"/>
                  <a:pt x="4138384" y="1469281"/>
                </a:cubicBezTo>
                <a:cubicBezTo>
                  <a:pt x="4141870" y="1467185"/>
                  <a:pt x="4146366" y="1466166"/>
                  <a:pt x="4151938" y="1466166"/>
                </a:cubicBezTo>
                <a:cubicBezTo>
                  <a:pt x="4157510" y="1466166"/>
                  <a:pt x="4160987" y="1464918"/>
                  <a:pt x="4162377" y="1462832"/>
                </a:cubicBezTo>
                <a:cubicBezTo>
                  <a:pt x="4163082" y="1461785"/>
                  <a:pt x="4163911" y="1460765"/>
                  <a:pt x="4164606" y="14597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-15591"/>
            <a:ext cx="10968989" cy="6873590"/>
          </a:xfrm>
          <a:custGeom>
            <a:avLst/>
            <a:gdLst/>
            <a:ahLst/>
            <a:cxnLst/>
            <a:rect l="l" t="t" r="r" b="b"/>
            <a:pathLst>
              <a:path w="10968989" h="6873590" extrusionOk="0">
                <a:moveTo>
                  <a:pt x="0" y="15591"/>
                </a:moveTo>
                <a:lnTo>
                  <a:pt x="3341694" y="0"/>
                </a:lnTo>
                <a:cubicBezTo>
                  <a:pt x="3341694" y="0"/>
                  <a:pt x="3300108" y="787546"/>
                  <a:pt x="3656952" y="1127882"/>
                </a:cubicBezTo>
                <a:cubicBezTo>
                  <a:pt x="4194496" y="1640565"/>
                  <a:pt x="5187963" y="1816378"/>
                  <a:pt x="5320313" y="2136837"/>
                </a:cubicBezTo>
                <a:cubicBezTo>
                  <a:pt x="5669233" y="2981676"/>
                  <a:pt x="4026608" y="3518819"/>
                  <a:pt x="4663002" y="4391586"/>
                </a:cubicBezTo>
                <a:cubicBezTo>
                  <a:pt x="5299396" y="5264342"/>
                  <a:pt x="6674168" y="5915795"/>
                  <a:pt x="7677636" y="5594326"/>
                </a:cubicBezTo>
                <a:cubicBezTo>
                  <a:pt x="9784366" y="4919432"/>
                  <a:pt x="10968990" y="6873591"/>
                  <a:pt x="10968990" y="6873591"/>
                </a:cubicBezTo>
                <a:lnTo>
                  <a:pt x="0" y="6873591"/>
                </a:lnTo>
                <a:lnTo>
                  <a:pt x="0" y="155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0993" y="989264"/>
            <a:ext cx="3290699" cy="1271412"/>
          </a:xfrm>
          <a:custGeom>
            <a:avLst/>
            <a:gdLst/>
            <a:ahLst/>
            <a:cxnLst/>
            <a:rect l="l" t="t" r="r" b="b"/>
            <a:pathLst>
              <a:path w="3290699" h="1271412" extrusionOk="0">
                <a:moveTo>
                  <a:pt x="195587" y="293762"/>
                </a:moveTo>
                <a:cubicBezTo>
                  <a:pt x="-76897" y="557662"/>
                  <a:pt x="-65611" y="968856"/>
                  <a:pt x="235349" y="1191179"/>
                </a:cubicBezTo>
                <a:cubicBezTo>
                  <a:pt x="546231" y="1420836"/>
                  <a:pt x="3166781" y="1100082"/>
                  <a:pt x="3239504" y="945148"/>
                </a:cubicBezTo>
                <a:cubicBezTo>
                  <a:pt x="3611789" y="152002"/>
                  <a:pt x="1844206" y="120197"/>
                  <a:pt x="1469369" y="69058"/>
                </a:cubicBezTo>
                <a:cubicBezTo>
                  <a:pt x="1276773" y="42788"/>
                  <a:pt x="1077339" y="16070"/>
                  <a:pt x="883696" y="163"/>
                </a:cubicBezTo>
                <a:cubicBezTo>
                  <a:pt x="823782" y="-4751"/>
                  <a:pt x="394255" y="101348"/>
                  <a:pt x="195587" y="2937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1355056"/>
            <a:ext cx="5132069" cy="4626910"/>
          </a:xfrm>
          <a:custGeom>
            <a:avLst/>
            <a:gdLst/>
            <a:ahLst/>
            <a:cxnLst/>
            <a:rect l="l" t="t" r="r" b="b"/>
            <a:pathLst>
              <a:path w="5132069" h="4626910" extrusionOk="0">
                <a:moveTo>
                  <a:pt x="929786" y="8"/>
                </a:moveTo>
                <a:cubicBezTo>
                  <a:pt x="914370" y="-154"/>
                  <a:pt x="859254" y="2390"/>
                  <a:pt x="826657" y="46766"/>
                </a:cubicBezTo>
                <a:cubicBezTo>
                  <a:pt x="815696" y="61711"/>
                  <a:pt x="809260" y="78885"/>
                  <a:pt x="807102" y="96630"/>
                </a:cubicBezTo>
                <a:cubicBezTo>
                  <a:pt x="807202" y="96639"/>
                  <a:pt x="807235" y="96630"/>
                  <a:pt x="807335" y="96630"/>
                </a:cubicBezTo>
                <a:cubicBezTo>
                  <a:pt x="807503" y="97382"/>
                  <a:pt x="807632" y="98106"/>
                  <a:pt x="807801" y="98849"/>
                </a:cubicBezTo>
                <a:cubicBezTo>
                  <a:pt x="807514" y="98287"/>
                  <a:pt x="807400" y="97859"/>
                  <a:pt x="807102" y="97297"/>
                </a:cubicBezTo>
                <a:cubicBezTo>
                  <a:pt x="807003" y="97106"/>
                  <a:pt x="806970" y="96820"/>
                  <a:pt x="806869" y="96630"/>
                </a:cubicBezTo>
                <a:cubicBezTo>
                  <a:pt x="805534" y="94134"/>
                  <a:pt x="804006" y="91610"/>
                  <a:pt x="802446" y="89096"/>
                </a:cubicBezTo>
                <a:cubicBezTo>
                  <a:pt x="793691" y="75046"/>
                  <a:pt x="782488" y="62587"/>
                  <a:pt x="769156" y="52310"/>
                </a:cubicBezTo>
                <a:cubicBezTo>
                  <a:pt x="758456" y="54929"/>
                  <a:pt x="748325" y="59616"/>
                  <a:pt x="739592" y="66055"/>
                </a:cubicBezTo>
                <a:cubicBezTo>
                  <a:pt x="733534" y="70531"/>
                  <a:pt x="728253" y="75932"/>
                  <a:pt x="723761" y="81790"/>
                </a:cubicBezTo>
                <a:cubicBezTo>
                  <a:pt x="703047" y="82495"/>
                  <a:pt x="685916" y="88467"/>
                  <a:pt x="678599" y="91096"/>
                </a:cubicBezTo>
                <a:cubicBezTo>
                  <a:pt x="617268" y="113089"/>
                  <a:pt x="600050" y="173097"/>
                  <a:pt x="597354" y="181517"/>
                </a:cubicBezTo>
                <a:cubicBezTo>
                  <a:pt x="604849" y="171573"/>
                  <a:pt x="613966" y="162791"/>
                  <a:pt x="624358" y="155580"/>
                </a:cubicBezTo>
                <a:lnTo>
                  <a:pt x="622961" y="138959"/>
                </a:lnTo>
                <a:lnTo>
                  <a:pt x="628316" y="152703"/>
                </a:lnTo>
                <a:cubicBezTo>
                  <a:pt x="634793" y="148417"/>
                  <a:pt x="641659" y="144826"/>
                  <a:pt x="648801" y="141626"/>
                </a:cubicBezTo>
                <a:lnTo>
                  <a:pt x="652061" y="121014"/>
                </a:lnTo>
                <a:lnTo>
                  <a:pt x="656018" y="138521"/>
                </a:lnTo>
                <a:cubicBezTo>
                  <a:pt x="661347" y="136425"/>
                  <a:pt x="667019" y="134463"/>
                  <a:pt x="672546" y="132977"/>
                </a:cubicBezTo>
                <a:lnTo>
                  <a:pt x="679996" y="110374"/>
                </a:lnTo>
                <a:lnTo>
                  <a:pt x="679996" y="131425"/>
                </a:lnTo>
                <a:cubicBezTo>
                  <a:pt x="690272" y="129158"/>
                  <a:pt x="700620" y="127748"/>
                  <a:pt x="710957" y="127434"/>
                </a:cubicBezTo>
                <a:cubicBezTo>
                  <a:pt x="685703" y="134063"/>
                  <a:pt x="667852" y="148236"/>
                  <a:pt x="663468" y="151818"/>
                </a:cubicBezTo>
                <a:cubicBezTo>
                  <a:pt x="618188" y="188841"/>
                  <a:pt x="622408" y="244296"/>
                  <a:pt x="622961" y="250211"/>
                </a:cubicBezTo>
                <a:cubicBezTo>
                  <a:pt x="626830" y="243229"/>
                  <a:pt x="633453" y="235362"/>
                  <a:pt x="642981" y="226941"/>
                </a:cubicBezTo>
                <a:lnTo>
                  <a:pt x="642981" y="196804"/>
                </a:lnTo>
                <a:lnTo>
                  <a:pt x="650198" y="220960"/>
                </a:lnTo>
                <a:cubicBezTo>
                  <a:pt x="661076" y="212320"/>
                  <a:pt x="672436" y="204443"/>
                  <a:pt x="684419" y="197252"/>
                </a:cubicBezTo>
                <a:cubicBezTo>
                  <a:pt x="691846" y="192708"/>
                  <a:pt x="699391" y="188784"/>
                  <a:pt x="706767" y="185498"/>
                </a:cubicBezTo>
                <a:cubicBezTo>
                  <a:pt x="706931" y="188041"/>
                  <a:pt x="706974" y="190718"/>
                  <a:pt x="707233" y="193261"/>
                </a:cubicBezTo>
                <a:cubicBezTo>
                  <a:pt x="713092" y="250049"/>
                  <a:pt x="741461" y="289902"/>
                  <a:pt x="756120" y="307837"/>
                </a:cubicBezTo>
                <a:cubicBezTo>
                  <a:pt x="757491" y="297836"/>
                  <a:pt x="758962" y="287235"/>
                  <a:pt x="760776" y="276148"/>
                </a:cubicBezTo>
                <a:lnTo>
                  <a:pt x="746110" y="247773"/>
                </a:lnTo>
                <a:lnTo>
                  <a:pt x="744247" y="244229"/>
                </a:lnTo>
                <a:lnTo>
                  <a:pt x="746110" y="246220"/>
                </a:lnTo>
                <a:lnTo>
                  <a:pt x="762871" y="264175"/>
                </a:lnTo>
                <a:cubicBezTo>
                  <a:pt x="766033" y="246058"/>
                  <a:pt x="770048" y="226351"/>
                  <a:pt x="775442" y="203900"/>
                </a:cubicBezTo>
                <a:lnTo>
                  <a:pt x="759146" y="177964"/>
                </a:lnTo>
                <a:lnTo>
                  <a:pt x="774744" y="192813"/>
                </a:lnTo>
                <a:cubicBezTo>
                  <a:pt x="777329" y="201853"/>
                  <a:pt x="786088" y="208549"/>
                  <a:pt x="796394" y="208549"/>
                </a:cubicBezTo>
                <a:cubicBezTo>
                  <a:pt x="806095" y="208549"/>
                  <a:pt x="814256" y="202586"/>
                  <a:pt x="817345" y="194366"/>
                </a:cubicBezTo>
                <a:cubicBezTo>
                  <a:pt x="817787" y="194394"/>
                  <a:pt x="818297" y="194366"/>
                  <a:pt x="818742" y="194366"/>
                </a:cubicBezTo>
                <a:cubicBezTo>
                  <a:pt x="820321" y="194366"/>
                  <a:pt x="821676" y="194223"/>
                  <a:pt x="823165" y="193928"/>
                </a:cubicBezTo>
                <a:lnTo>
                  <a:pt x="828054" y="219407"/>
                </a:lnTo>
                <a:lnTo>
                  <a:pt x="830382" y="218740"/>
                </a:lnTo>
                <a:lnTo>
                  <a:pt x="836202" y="254202"/>
                </a:lnTo>
                <a:lnTo>
                  <a:pt x="839228" y="253535"/>
                </a:lnTo>
                <a:lnTo>
                  <a:pt x="846212" y="300741"/>
                </a:lnTo>
                <a:lnTo>
                  <a:pt x="851333" y="299417"/>
                </a:lnTo>
                <a:lnTo>
                  <a:pt x="855989" y="346175"/>
                </a:lnTo>
                <a:lnTo>
                  <a:pt x="860412" y="345061"/>
                </a:lnTo>
                <a:lnTo>
                  <a:pt x="863206" y="395820"/>
                </a:lnTo>
                <a:lnTo>
                  <a:pt x="869724" y="394486"/>
                </a:lnTo>
                <a:lnTo>
                  <a:pt x="869724" y="449007"/>
                </a:lnTo>
                <a:lnTo>
                  <a:pt x="877639" y="447893"/>
                </a:lnTo>
                <a:lnTo>
                  <a:pt x="876009" y="507729"/>
                </a:lnTo>
                <a:lnTo>
                  <a:pt x="883692" y="506843"/>
                </a:lnTo>
                <a:lnTo>
                  <a:pt x="879501" y="573556"/>
                </a:lnTo>
                <a:lnTo>
                  <a:pt x="887417" y="572889"/>
                </a:lnTo>
                <a:lnTo>
                  <a:pt x="880899" y="643584"/>
                </a:lnTo>
                <a:lnTo>
                  <a:pt x="889512" y="643365"/>
                </a:lnTo>
                <a:lnTo>
                  <a:pt x="884623" y="685913"/>
                </a:lnTo>
                <a:cubicBezTo>
                  <a:pt x="659035" y="641003"/>
                  <a:pt x="0" y="529855"/>
                  <a:pt x="0" y="529855"/>
                </a:cubicBezTo>
                <a:lnTo>
                  <a:pt x="0" y="4626911"/>
                </a:lnTo>
                <a:lnTo>
                  <a:pt x="5132070" y="4626911"/>
                </a:lnTo>
                <a:cubicBezTo>
                  <a:pt x="5132070" y="4626911"/>
                  <a:pt x="4100913" y="3606764"/>
                  <a:pt x="3808886" y="2550518"/>
                </a:cubicBezTo>
                <a:cubicBezTo>
                  <a:pt x="3673183" y="2059713"/>
                  <a:pt x="4402198" y="1462543"/>
                  <a:pt x="4194496" y="1134398"/>
                </a:cubicBezTo>
                <a:cubicBezTo>
                  <a:pt x="3539795" y="100068"/>
                  <a:pt x="2994698" y="583281"/>
                  <a:pt x="2513257" y="489555"/>
                </a:cubicBezTo>
                <a:cubicBezTo>
                  <a:pt x="2484806" y="484021"/>
                  <a:pt x="2453974" y="481792"/>
                  <a:pt x="2421541" y="482250"/>
                </a:cubicBezTo>
                <a:cubicBezTo>
                  <a:pt x="2195351" y="485421"/>
                  <a:pt x="1890370" y="617885"/>
                  <a:pt x="1752714" y="650232"/>
                </a:cubicBezTo>
                <a:cubicBezTo>
                  <a:pt x="1750666" y="644651"/>
                  <a:pt x="1749609" y="640755"/>
                  <a:pt x="1747599" y="613447"/>
                </a:cubicBezTo>
                <a:cubicBezTo>
                  <a:pt x="1744532" y="571813"/>
                  <a:pt x="1744580" y="560335"/>
                  <a:pt x="1747133" y="533884"/>
                </a:cubicBezTo>
                <a:cubicBezTo>
                  <a:pt x="1750609" y="497747"/>
                  <a:pt x="1750695" y="490517"/>
                  <a:pt x="1748295" y="481135"/>
                </a:cubicBezTo>
                <a:cubicBezTo>
                  <a:pt x="1744971" y="468171"/>
                  <a:pt x="1744380" y="447112"/>
                  <a:pt x="1746895" y="430833"/>
                </a:cubicBezTo>
                <a:cubicBezTo>
                  <a:pt x="1749733" y="412488"/>
                  <a:pt x="1762611" y="358920"/>
                  <a:pt x="1765287" y="354376"/>
                </a:cubicBezTo>
                <a:cubicBezTo>
                  <a:pt x="1765907" y="353329"/>
                  <a:pt x="1768869" y="354843"/>
                  <a:pt x="1775069" y="359472"/>
                </a:cubicBezTo>
                <a:cubicBezTo>
                  <a:pt x="1783366" y="365663"/>
                  <a:pt x="1810007" y="379418"/>
                  <a:pt x="1813712" y="379418"/>
                </a:cubicBezTo>
                <a:cubicBezTo>
                  <a:pt x="1815903" y="379418"/>
                  <a:pt x="1815808" y="374303"/>
                  <a:pt x="1813474" y="368997"/>
                </a:cubicBezTo>
                <a:cubicBezTo>
                  <a:pt x="1810398" y="361987"/>
                  <a:pt x="1803797" y="355110"/>
                  <a:pt x="1795548" y="350166"/>
                </a:cubicBezTo>
                <a:cubicBezTo>
                  <a:pt x="1783004" y="342641"/>
                  <a:pt x="1782356" y="341918"/>
                  <a:pt x="1778794" y="335317"/>
                </a:cubicBezTo>
                <a:cubicBezTo>
                  <a:pt x="1775041" y="328373"/>
                  <a:pt x="1774965" y="328097"/>
                  <a:pt x="1776698" y="300522"/>
                </a:cubicBezTo>
                <a:cubicBezTo>
                  <a:pt x="1778794" y="267156"/>
                  <a:pt x="1776555" y="256421"/>
                  <a:pt x="1760163" y="221407"/>
                </a:cubicBezTo>
                <a:cubicBezTo>
                  <a:pt x="1751962" y="203872"/>
                  <a:pt x="1743056" y="190984"/>
                  <a:pt x="1734331" y="184174"/>
                </a:cubicBezTo>
                <a:cubicBezTo>
                  <a:pt x="1728045" y="179278"/>
                  <a:pt x="1723330" y="171392"/>
                  <a:pt x="1720358" y="161124"/>
                </a:cubicBezTo>
                <a:cubicBezTo>
                  <a:pt x="1716900" y="149179"/>
                  <a:pt x="1707871" y="122490"/>
                  <a:pt x="1705689" y="117461"/>
                </a:cubicBezTo>
                <a:cubicBezTo>
                  <a:pt x="1702651" y="110422"/>
                  <a:pt x="1693488" y="102631"/>
                  <a:pt x="1681715" y="97078"/>
                </a:cubicBezTo>
                <a:cubicBezTo>
                  <a:pt x="1672600" y="92782"/>
                  <a:pt x="1669914" y="92020"/>
                  <a:pt x="1662389" y="91982"/>
                </a:cubicBezTo>
                <a:cubicBezTo>
                  <a:pt x="1646501" y="91896"/>
                  <a:pt x="1642567" y="95772"/>
                  <a:pt x="1626546" y="126776"/>
                </a:cubicBezTo>
                <a:cubicBezTo>
                  <a:pt x="1615897" y="147369"/>
                  <a:pt x="1615221" y="148246"/>
                  <a:pt x="1611640" y="148274"/>
                </a:cubicBezTo>
                <a:cubicBezTo>
                  <a:pt x="1608811" y="148293"/>
                  <a:pt x="1606391" y="146989"/>
                  <a:pt x="1601867" y="142512"/>
                </a:cubicBezTo>
                <a:cubicBezTo>
                  <a:pt x="1594676" y="135406"/>
                  <a:pt x="1591237" y="127253"/>
                  <a:pt x="1587665" y="109489"/>
                </a:cubicBezTo>
                <a:cubicBezTo>
                  <a:pt x="1583922" y="90867"/>
                  <a:pt x="1583198" y="88315"/>
                  <a:pt x="1579988" y="83781"/>
                </a:cubicBezTo>
                <a:cubicBezTo>
                  <a:pt x="1573187" y="74179"/>
                  <a:pt x="1560576" y="70008"/>
                  <a:pt x="1542040" y="70922"/>
                </a:cubicBezTo>
                <a:cubicBezTo>
                  <a:pt x="1526953" y="71674"/>
                  <a:pt x="1518361" y="74541"/>
                  <a:pt x="1508046" y="82447"/>
                </a:cubicBezTo>
                <a:cubicBezTo>
                  <a:pt x="1497902" y="90229"/>
                  <a:pt x="1491644" y="99268"/>
                  <a:pt x="1487796" y="111260"/>
                </a:cubicBezTo>
                <a:cubicBezTo>
                  <a:pt x="1483481" y="124700"/>
                  <a:pt x="1478899" y="130986"/>
                  <a:pt x="1467774" y="138959"/>
                </a:cubicBezTo>
                <a:cubicBezTo>
                  <a:pt x="1454229" y="148674"/>
                  <a:pt x="1443857" y="161333"/>
                  <a:pt x="1430293" y="184841"/>
                </a:cubicBezTo>
                <a:cubicBezTo>
                  <a:pt x="1421225" y="200557"/>
                  <a:pt x="1412205" y="212168"/>
                  <a:pt x="1403528" y="219626"/>
                </a:cubicBezTo>
                <a:cubicBezTo>
                  <a:pt x="1393574" y="228180"/>
                  <a:pt x="1389021" y="229799"/>
                  <a:pt x="1373962" y="229827"/>
                </a:cubicBezTo>
                <a:cubicBezTo>
                  <a:pt x="1359284" y="229846"/>
                  <a:pt x="1353874" y="227761"/>
                  <a:pt x="1350912" y="220960"/>
                </a:cubicBezTo>
                <a:cubicBezTo>
                  <a:pt x="1347740" y="213692"/>
                  <a:pt x="1343558" y="178002"/>
                  <a:pt x="1343463" y="158018"/>
                </a:cubicBezTo>
                <a:cubicBezTo>
                  <a:pt x="1343387" y="140254"/>
                  <a:pt x="1343692" y="138749"/>
                  <a:pt x="1346959" y="130986"/>
                </a:cubicBezTo>
                <a:cubicBezTo>
                  <a:pt x="1352874" y="116909"/>
                  <a:pt x="1351055" y="103450"/>
                  <a:pt x="1341368" y="87543"/>
                </a:cubicBezTo>
                <a:cubicBezTo>
                  <a:pt x="1338720" y="83200"/>
                  <a:pt x="1334910" y="76351"/>
                  <a:pt x="1332757" y="72255"/>
                </a:cubicBezTo>
                <a:cubicBezTo>
                  <a:pt x="1327661" y="62587"/>
                  <a:pt x="1321984" y="57787"/>
                  <a:pt x="1315060" y="57625"/>
                </a:cubicBezTo>
                <a:cubicBezTo>
                  <a:pt x="1311916" y="57558"/>
                  <a:pt x="1308630" y="58511"/>
                  <a:pt x="1304820" y="60292"/>
                </a:cubicBezTo>
                <a:cubicBezTo>
                  <a:pt x="1297962" y="63483"/>
                  <a:pt x="1297191" y="63616"/>
                  <a:pt x="1290390" y="62283"/>
                </a:cubicBezTo>
                <a:cubicBezTo>
                  <a:pt x="1286427" y="61502"/>
                  <a:pt x="1279255" y="60730"/>
                  <a:pt x="1274559" y="60730"/>
                </a:cubicBezTo>
                <a:cubicBezTo>
                  <a:pt x="1266549" y="60730"/>
                  <a:pt x="1265796" y="61082"/>
                  <a:pt x="1261053" y="65169"/>
                </a:cubicBezTo>
                <a:cubicBezTo>
                  <a:pt x="1253157" y="71960"/>
                  <a:pt x="1246318" y="73313"/>
                  <a:pt x="1217524" y="73589"/>
                </a:cubicBezTo>
                <a:cubicBezTo>
                  <a:pt x="1202379" y="73722"/>
                  <a:pt x="1191235" y="74294"/>
                  <a:pt x="1189120" y="75141"/>
                </a:cubicBezTo>
                <a:cubicBezTo>
                  <a:pt x="1186777" y="76065"/>
                  <a:pt x="1184167" y="79056"/>
                  <a:pt x="1181433" y="84219"/>
                </a:cubicBezTo>
                <a:cubicBezTo>
                  <a:pt x="1179214" y="88429"/>
                  <a:pt x="1174956" y="94134"/>
                  <a:pt x="1171889" y="96858"/>
                </a:cubicBezTo>
                <a:cubicBezTo>
                  <a:pt x="1166851" y="101335"/>
                  <a:pt x="1166308" y="102354"/>
                  <a:pt x="1166308" y="107488"/>
                </a:cubicBezTo>
                <a:cubicBezTo>
                  <a:pt x="1166308" y="111822"/>
                  <a:pt x="1166955" y="113451"/>
                  <a:pt x="1168870" y="114584"/>
                </a:cubicBezTo>
                <a:cubicBezTo>
                  <a:pt x="1171127" y="115928"/>
                  <a:pt x="1171089" y="116280"/>
                  <a:pt x="1169337" y="118128"/>
                </a:cubicBezTo>
                <a:cubicBezTo>
                  <a:pt x="1168108" y="119423"/>
                  <a:pt x="1167679" y="121881"/>
                  <a:pt x="1167936" y="124776"/>
                </a:cubicBezTo>
                <a:cubicBezTo>
                  <a:pt x="1168260" y="128500"/>
                  <a:pt x="1169060" y="129824"/>
                  <a:pt x="1172356" y="131653"/>
                </a:cubicBezTo>
                <a:cubicBezTo>
                  <a:pt x="1178938" y="135292"/>
                  <a:pt x="1189139" y="135787"/>
                  <a:pt x="1196340" y="132758"/>
                </a:cubicBezTo>
                <a:lnTo>
                  <a:pt x="1202388" y="130101"/>
                </a:lnTo>
                <a:lnTo>
                  <a:pt x="1207046" y="133644"/>
                </a:lnTo>
                <a:cubicBezTo>
                  <a:pt x="1209618" y="135587"/>
                  <a:pt x="1216990" y="139302"/>
                  <a:pt x="1223572" y="141845"/>
                </a:cubicBezTo>
                <a:cubicBezTo>
                  <a:pt x="1230154" y="144388"/>
                  <a:pt x="1235936" y="147131"/>
                  <a:pt x="1236145" y="147827"/>
                </a:cubicBezTo>
                <a:cubicBezTo>
                  <a:pt x="1236364" y="148512"/>
                  <a:pt x="1236669" y="150998"/>
                  <a:pt x="1237078" y="153370"/>
                </a:cubicBezTo>
                <a:cubicBezTo>
                  <a:pt x="1237488" y="155733"/>
                  <a:pt x="1241079" y="162829"/>
                  <a:pt x="1244994" y="169106"/>
                </a:cubicBezTo>
                <a:cubicBezTo>
                  <a:pt x="1255243" y="185546"/>
                  <a:pt x="1255471" y="186222"/>
                  <a:pt x="1256167" y="210320"/>
                </a:cubicBezTo>
                <a:cubicBezTo>
                  <a:pt x="1256833" y="233647"/>
                  <a:pt x="1259348" y="249630"/>
                  <a:pt x="1266644" y="278138"/>
                </a:cubicBezTo>
                <a:cubicBezTo>
                  <a:pt x="1278607" y="324896"/>
                  <a:pt x="1291666" y="352062"/>
                  <a:pt x="1311335" y="370550"/>
                </a:cubicBezTo>
                <a:cubicBezTo>
                  <a:pt x="1322737" y="381265"/>
                  <a:pt x="1331376" y="385628"/>
                  <a:pt x="1358598" y="394705"/>
                </a:cubicBezTo>
                <a:lnTo>
                  <a:pt x="1382801" y="402687"/>
                </a:lnTo>
                <a:lnTo>
                  <a:pt x="1383040" y="414651"/>
                </a:lnTo>
                <a:cubicBezTo>
                  <a:pt x="1383116" y="421128"/>
                  <a:pt x="1384659" y="436025"/>
                  <a:pt x="1386526" y="447893"/>
                </a:cubicBezTo>
                <a:cubicBezTo>
                  <a:pt x="1391679" y="480545"/>
                  <a:pt x="1392260" y="490060"/>
                  <a:pt x="1388859" y="500414"/>
                </a:cubicBezTo>
                <a:cubicBezTo>
                  <a:pt x="1386364" y="508024"/>
                  <a:pt x="1386021" y="510558"/>
                  <a:pt x="1386764" y="524131"/>
                </a:cubicBezTo>
                <a:cubicBezTo>
                  <a:pt x="1387574" y="539171"/>
                  <a:pt x="1387488" y="539676"/>
                  <a:pt x="1382801" y="554716"/>
                </a:cubicBezTo>
                <a:cubicBezTo>
                  <a:pt x="1380201" y="563079"/>
                  <a:pt x="1377039" y="573670"/>
                  <a:pt x="1375820" y="578423"/>
                </a:cubicBezTo>
                <a:cubicBezTo>
                  <a:pt x="1374610" y="583186"/>
                  <a:pt x="1371200" y="591549"/>
                  <a:pt x="1368142" y="596826"/>
                </a:cubicBezTo>
                <a:cubicBezTo>
                  <a:pt x="1358094" y="614142"/>
                  <a:pt x="1355436" y="619600"/>
                  <a:pt x="1354636" y="624524"/>
                </a:cubicBezTo>
                <a:cubicBezTo>
                  <a:pt x="1353665" y="630535"/>
                  <a:pt x="1352579" y="631887"/>
                  <a:pt x="1346025" y="635164"/>
                </a:cubicBezTo>
                <a:cubicBezTo>
                  <a:pt x="1342044" y="637145"/>
                  <a:pt x="1338148" y="637831"/>
                  <a:pt x="1329500" y="638040"/>
                </a:cubicBezTo>
                <a:cubicBezTo>
                  <a:pt x="1316145" y="638374"/>
                  <a:pt x="1313202" y="640022"/>
                  <a:pt x="1313202" y="647127"/>
                </a:cubicBezTo>
                <a:cubicBezTo>
                  <a:pt x="1313202" y="652004"/>
                  <a:pt x="1315888" y="655147"/>
                  <a:pt x="1319022" y="653995"/>
                </a:cubicBezTo>
                <a:cubicBezTo>
                  <a:pt x="1320384" y="653499"/>
                  <a:pt x="1320870" y="654090"/>
                  <a:pt x="1320879" y="655995"/>
                </a:cubicBezTo>
                <a:cubicBezTo>
                  <a:pt x="1320899" y="657957"/>
                  <a:pt x="1322670" y="658605"/>
                  <a:pt x="1323680" y="659757"/>
                </a:cubicBezTo>
                <a:cubicBezTo>
                  <a:pt x="1272740" y="659605"/>
                  <a:pt x="1103871" y="713650"/>
                  <a:pt x="1058751" y="710507"/>
                </a:cubicBezTo>
                <a:cubicBezTo>
                  <a:pt x="1043854" y="709478"/>
                  <a:pt x="1030138" y="707144"/>
                  <a:pt x="1015689" y="705639"/>
                </a:cubicBezTo>
                <a:lnTo>
                  <a:pt x="1010803" y="661977"/>
                </a:lnTo>
                <a:lnTo>
                  <a:pt x="1017546" y="662196"/>
                </a:lnTo>
                <a:lnTo>
                  <a:pt x="1012431" y="607684"/>
                </a:lnTo>
                <a:lnTo>
                  <a:pt x="1018480" y="608122"/>
                </a:lnTo>
                <a:lnTo>
                  <a:pt x="1015222" y="556487"/>
                </a:lnTo>
                <a:lnTo>
                  <a:pt x="1021042" y="557154"/>
                </a:lnTo>
                <a:lnTo>
                  <a:pt x="1019880" y="510834"/>
                </a:lnTo>
                <a:lnTo>
                  <a:pt x="1025928" y="511720"/>
                </a:lnTo>
                <a:lnTo>
                  <a:pt x="1025928" y="469610"/>
                </a:lnTo>
                <a:lnTo>
                  <a:pt x="1031053" y="470496"/>
                </a:lnTo>
                <a:lnTo>
                  <a:pt x="1033148" y="431500"/>
                </a:lnTo>
                <a:lnTo>
                  <a:pt x="1036634" y="432157"/>
                </a:lnTo>
                <a:lnTo>
                  <a:pt x="1040359" y="396039"/>
                </a:lnTo>
                <a:lnTo>
                  <a:pt x="1044092" y="396924"/>
                </a:lnTo>
                <a:lnTo>
                  <a:pt x="1049674" y="360577"/>
                </a:lnTo>
                <a:lnTo>
                  <a:pt x="1052008" y="361244"/>
                </a:lnTo>
                <a:lnTo>
                  <a:pt x="1056427" y="333545"/>
                </a:lnTo>
                <a:lnTo>
                  <a:pt x="1058285" y="334202"/>
                </a:lnTo>
                <a:lnTo>
                  <a:pt x="1062009" y="314486"/>
                </a:lnTo>
                <a:cubicBezTo>
                  <a:pt x="1063161" y="314714"/>
                  <a:pt x="1064285" y="314924"/>
                  <a:pt x="1065505" y="314924"/>
                </a:cubicBezTo>
                <a:cubicBezTo>
                  <a:pt x="1065848" y="314924"/>
                  <a:pt x="1066095" y="314724"/>
                  <a:pt x="1066438" y="314705"/>
                </a:cubicBezTo>
                <a:cubicBezTo>
                  <a:pt x="1066105" y="313838"/>
                  <a:pt x="1065905" y="312962"/>
                  <a:pt x="1065743" y="312047"/>
                </a:cubicBezTo>
                <a:cubicBezTo>
                  <a:pt x="1065914" y="312962"/>
                  <a:pt x="1066343" y="313847"/>
                  <a:pt x="1066667" y="314705"/>
                </a:cubicBezTo>
                <a:cubicBezTo>
                  <a:pt x="1069057" y="321067"/>
                  <a:pt x="1075230" y="325782"/>
                  <a:pt x="1082735" y="325782"/>
                </a:cubicBezTo>
                <a:cubicBezTo>
                  <a:pt x="1090698" y="325782"/>
                  <a:pt x="1097490" y="320582"/>
                  <a:pt x="1099490" y="313600"/>
                </a:cubicBezTo>
                <a:lnTo>
                  <a:pt x="1111596" y="302294"/>
                </a:lnTo>
                <a:lnTo>
                  <a:pt x="1099023" y="322020"/>
                </a:lnTo>
                <a:cubicBezTo>
                  <a:pt x="1103205" y="339384"/>
                  <a:pt x="1106357" y="354757"/>
                  <a:pt x="1108805" y="368778"/>
                </a:cubicBezTo>
                <a:lnTo>
                  <a:pt x="1121607" y="355034"/>
                </a:lnTo>
                <a:lnTo>
                  <a:pt x="1123007" y="353490"/>
                </a:lnTo>
                <a:lnTo>
                  <a:pt x="1121607" y="356148"/>
                </a:lnTo>
                <a:lnTo>
                  <a:pt x="1110205" y="378084"/>
                </a:lnTo>
                <a:cubicBezTo>
                  <a:pt x="1111606" y="386666"/>
                  <a:pt x="1112863" y="394734"/>
                  <a:pt x="1113930" y="402468"/>
                </a:cubicBezTo>
                <a:cubicBezTo>
                  <a:pt x="1125265" y="388590"/>
                  <a:pt x="1147105" y="357739"/>
                  <a:pt x="1151639" y="313819"/>
                </a:cubicBezTo>
                <a:cubicBezTo>
                  <a:pt x="1151839" y="311857"/>
                  <a:pt x="1151982" y="310018"/>
                  <a:pt x="1152106" y="308056"/>
                </a:cubicBezTo>
                <a:cubicBezTo>
                  <a:pt x="1157811" y="310590"/>
                  <a:pt x="1163584" y="313409"/>
                  <a:pt x="1169337" y="316924"/>
                </a:cubicBezTo>
                <a:cubicBezTo>
                  <a:pt x="1178605" y="322487"/>
                  <a:pt x="1187453" y="328630"/>
                  <a:pt x="1195873" y="335317"/>
                </a:cubicBezTo>
                <a:lnTo>
                  <a:pt x="1201455" y="316695"/>
                </a:lnTo>
                <a:lnTo>
                  <a:pt x="1201455" y="339965"/>
                </a:lnTo>
                <a:cubicBezTo>
                  <a:pt x="1208827" y="346480"/>
                  <a:pt x="1214066" y="352519"/>
                  <a:pt x="1217057" y="357920"/>
                </a:cubicBezTo>
                <a:cubicBezTo>
                  <a:pt x="1217486" y="353348"/>
                  <a:pt x="1220648" y="310542"/>
                  <a:pt x="1185624" y="281901"/>
                </a:cubicBezTo>
                <a:cubicBezTo>
                  <a:pt x="1182243" y="279138"/>
                  <a:pt x="1168356" y="268194"/>
                  <a:pt x="1148848" y="263070"/>
                </a:cubicBezTo>
                <a:cubicBezTo>
                  <a:pt x="1156840" y="263308"/>
                  <a:pt x="1164879" y="264194"/>
                  <a:pt x="1172823" y="265946"/>
                </a:cubicBezTo>
                <a:lnTo>
                  <a:pt x="1172823" y="249773"/>
                </a:lnTo>
                <a:lnTo>
                  <a:pt x="1178643" y="267499"/>
                </a:lnTo>
                <a:cubicBezTo>
                  <a:pt x="1182919" y="268651"/>
                  <a:pt x="1187091" y="269870"/>
                  <a:pt x="1191216" y="271490"/>
                </a:cubicBezTo>
                <a:lnTo>
                  <a:pt x="1194245" y="258193"/>
                </a:lnTo>
                <a:lnTo>
                  <a:pt x="1196797" y="273928"/>
                </a:lnTo>
                <a:cubicBezTo>
                  <a:pt x="1202322" y="276405"/>
                  <a:pt x="1207618" y="279253"/>
                  <a:pt x="1212628" y="282567"/>
                </a:cubicBezTo>
                <a:lnTo>
                  <a:pt x="1217057" y="271928"/>
                </a:lnTo>
                <a:lnTo>
                  <a:pt x="1215895" y="284787"/>
                </a:lnTo>
                <a:cubicBezTo>
                  <a:pt x="1223924" y="290359"/>
                  <a:pt x="1230811" y="297045"/>
                  <a:pt x="1236612" y="304732"/>
                </a:cubicBezTo>
                <a:cubicBezTo>
                  <a:pt x="1234526" y="298217"/>
                  <a:pt x="1221429" y="251935"/>
                  <a:pt x="1173985" y="234923"/>
                </a:cubicBezTo>
                <a:cubicBezTo>
                  <a:pt x="1168327" y="232895"/>
                  <a:pt x="1154859" y="228160"/>
                  <a:pt x="1138838" y="227608"/>
                </a:cubicBezTo>
                <a:cubicBezTo>
                  <a:pt x="1135361" y="223084"/>
                  <a:pt x="1131418" y="219112"/>
                  <a:pt x="1126731" y="215645"/>
                </a:cubicBezTo>
                <a:cubicBezTo>
                  <a:pt x="1119978" y="210663"/>
                  <a:pt x="1112196" y="207025"/>
                  <a:pt x="1103919" y="205005"/>
                </a:cubicBezTo>
                <a:cubicBezTo>
                  <a:pt x="1093603" y="212959"/>
                  <a:pt x="1084850" y="222503"/>
                  <a:pt x="1078078" y="233371"/>
                </a:cubicBezTo>
                <a:cubicBezTo>
                  <a:pt x="1076868" y="235314"/>
                  <a:pt x="1075849" y="237200"/>
                  <a:pt x="1074820" y="239133"/>
                </a:cubicBezTo>
                <a:cubicBezTo>
                  <a:pt x="1074734" y="239276"/>
                  <a:pt x="1074658" y="239429"/>
                  <a:pt x="1074582" y="239571"/>
                </a:cubicBezTo>
                <a:cubicBezTo>
                  <a:pt x="1074353" y="240010"/>
                  <a:pt x="1074106" y="240467"/>
                  <a:pt x="1073887" y="240905"/>
                </a:cubicBezTo>
                <a:cubicBezTo>
                  <a:pt x="1074020" y="240324"/>
                  <a:pt x="1073991" y="239933"/>
                  <a:pt x="1074115" y="239352"/>
                </a:cubicBezTo>
                <a:cubicBezTo>
                  <a:pt x="1074191" y="239352"/>
                  <a:pt x="1074277" y="239133"/>
                  <a:pt x="1074353" y="239133"/>
                </a:cubicBezTo>
                <a:cubicBezTo>
                  <a:pt x="1072686" y="225398"/>
                  <a:pt x="1067695" y="212120"/>
                  <a:pt x="1059218" y="200576"/>
                </a:cubicBezTo>
                <a:cubicBezTo>
                  <a:pt x="1034005" y="166239"/>
                  <a:pt x="991524" y="164324"/>
                  <a:pt x="979608" y="164448"/>
                </a:cubicBezTo>
                <a:cubicBezTo>
                  <a:pt x="977903" y="164467"/>
                  <a:pt x="976655" y="164429"/>
                  <a:pt x="976341" y="164448"/>
                </a:cubicBezTo>
                <a:cubicBezTo>
                  <a:pt x="980485" y="167924"/>
                  <a:pt x="984437" y="171725"/>
                  <a:pt x="988219" y="175525"/>
                </a:cubicBezTo>
                <a:cubicBezTo>
                  <a:pt x="983875" y="174935"/>
                  <a:pt x="979580" y="174659"/>
                  <a:pt x="975179" y="174640"/>
                </a:cubicBezTo>
                <a:cubicBezTo>
                  <a:pt x="953148" y="174563"/>
                  <a:pt x="930711" y="181660"/>
                  <a:pt x="912559" y="196357"/>
                </a:cubicBezTo>
                <a:cubicBezTo>
                  <a:pt x="918663" y="196156"/>
                  <a:pt x="924732" y="196699"/>
                  <a:pt x="930716" y="197909"/>
                </a:cubicBezTo>
                <a:cubicBezTo>
                  <a:pt x="938053" y="193480"/>
                  <a:pt x="950440" y="186070"/>
                  <a:pt x="950970" y="185727"/>
                </a:cubicBezTo>
                <a:lnTo>
                  <a:pt x="940261" y="199681"/>
                </a:lnTo>
                <a:cubicBezTo>
                  <a:pt x="948205" y="201548"/>
                  <a:pt x="955986" y="204110"/>
                  <a:pt x="963539" y="206996"/>
                </a:cubicBezTo>
                <a:cubicBezTo>
                  <a:pt x="940240" y="211606"/>
                  <a:pt x="917170" y="224979"/>
                  <a:pt x="901152" y="246887"/>
                </a:cubicBezTo>
                <a:cubicBezTo>
                  <a:pt x="900502" y="247782"/>
                  <a:pt x="899922" y="248620"/>
                  <a:pt x="899290" y="249544"/>
                </a:cubicBezTo>
                <a:cubicBezTo>
                  <a:pt x="898051" y="251392"/>
                  <a:pt x="896934" y="253402"/>
                  <a:pt x="895798" y="255307"/>
                </a:cubicBezTo>
                <a:cubicBezTo>
                  <a:pt x="897209" y="254164"/>
                  <a:pt x="898750" y="253059"/>
                  <a:pt x="900220" y="251983"/>
                </a:cubicBezTo>
                <a:cubicBezTo>
                  <a:pt x="901443" y="251097"/>
                  <a:pt x="902684" y="250163"/>
                  <a:pt x="903945" y="249325"/>
                </a:cubicBezTo>
                <a:cubicBezTo>
                  <a:pt x="904010" y="249287"/>
                  <a:pt x="904114" y="249373"/>
                  <a:pt x="904178" y="249325"/>
                </a:cubicBezTo>
                <a:cubicBezTo>
                  <a:pt x="904200" y="249316"/>
                  <a:pt x="904155" y="249125"/>
                  <a:pt x="904178" y="249106"/>
                </a:cubicBezTo>
                <a:cubicBezTo>
                  <a:pt x="904340" y="249001"/>
                  <a:pt x="904482" y="248992"/>
                  <a:pt x="904644" y="248887"/>
                </a:cubicBezTo>
                <a:cubicBezTo>
                  <a:pt x="904993" y="248658"/>
                  <a:pt x="905455" y="248439"/>
                  <a:pt x="905808" y="248220"/>
                </a:cubicBezTo>
                <a:cubicBezTo>
                  <a:pt x="906946" y="247496"/>
                  <a:pt x="908132" y="246687"/>
                  <a:pt x="909299" y="246001"/>
                </a:cubicBezTo>
                <a:cubicBezTo>
                  <a:pt x="909699" y="245772"/>
                  <a:pt x="910059" y="245563"/>
                  <a:pt x="910463" y="245334"/>
                </a:cubicBezTo>
                <a:cubicBezTo>
                  <a:pt x="911964" y="244486"/>
                  <a:pt x="913341" y="243677"/>
                  <a:pt x="914887" y="242896"/>
                </a:cubicBezTo>
                <a:lnTo>
                  <a:pt x="919309" y="231599"/>
                </a:lnTo>
                <a:lnTo>
                  <a:pt x="919543" y="231599"/>
                </a:lnTo>
                <a:lnTo>
                  <a:pt x="919543" y="240686"/>
                </a:lnTo>
                <a:lnTo>
                  <a:pt x="919543" y="242677"/>
                </a:lnTo>
                <a:cubicBezTo>
                  <a:pt x="922312" y="241657"/>
                  <a:pt x="925207" y="240676"/>
                  <a:pt x="928388" y="239800"/>
                </a:cubicBezTo>
                <a:lnTo>
                  <a:pt x="929320" y="236695"/>
                </a:lnTo>
                <a:lnTo>
                  <a:pt x="930716" y="231599"/>
                </a:lnTo>
                <a:lnTo>
                  <a:pt x="930950" y="231599"/>
                </a:lnTo>
                <a:cubicBezTo>
                  <a:pt x="931395" y="231075"/>
                  <a:pt x="931963" y="233190"/>
                  <a:pt x="932579" y="235809"/>
                </a:cubicBezTo>
                <a:cubicBezTo>
                  <a:pt x="932798" y="236733"/>
                  <a:pt x="933092" y="237705"/>
                  <a:pt x="933278" y="238686"/>
                </a:cubicBezTo>
                <a:cubicBezTo>
                  <a:pt x="936150" y="238057"/>
                  <a:pt x="938995" y="237371"/>
                  <a:pt x="942123" y="236914"/>
                </a:cubicBezTo>
                <a:lnTo>
                  <a:pt x="944451" y="232923"/>
                </a:lnTo>
                <a:lnTo>
                  <a:pt x="947711" y="226941"/>
                </a:lnTo>
                <a:lnTo>
                  <a:pt x="949107" y="227608"/>
                </a:lnTo>
                <a:lnTo>
                  <a:pt x="948177" y="232266"/>
                </a:lnTo>
                <a:lnTo>
                  <a:pt x="947478" y="236476"/>
                </a:lnTo>
                <a:cubicBezTo>
                  <a:pt x="948142" y="236409"/>
                  <a:pt x="948909" y="236304"/>
                  <a:pt x="949573" y="236247"/>
                </a:cubicBezTo>
                <a:cubicBezTo>
                  <a:pt x="931167" y="245687"/>
                  <a:pt x="916084" y="262374"/>
                  <a:pt x="909998" y="283901"/>
                </a:cubicBezTo>
                <a:cubicBezTo>
                  <a:pt x="914444" y="280500"/>
                  <a:pt x="919187" y="277414"/>
                  <a:pt x="924198" y="274814"/>
                </a:cubicBezTo>
                <a:lnTo>
                  <a:pt x="937933" y="253983"/>
                </a:lnTo>
                <a:lnTo>
                  <a:pt x="933044" y="270823"/>
                </a:lnTo>
                <a:cubicBezTo>
                  <a:pt x="949182" y="263917"/>
                  <a:pt x="966911" y="261022"/>
                  <a:pt x="984495" y="262622"/>
                </a:cubicBezTo>
                <a:cubicBezTo>
                  <a:pt x="985285" y="262698"/>
                  <a:pt x="986028" y="262755"/>
                  <a:pt x="986819" y="262841"/>
                </a:cubicBezTo>
                <a:cubicBezTo>
                  <a:pt x="992981" y="263565"/>
                  <a:pt x="998687" y="264822"/>
                  <a:pt x="1004049" y="266394"/>
                </a:cubicBezTo>
                <a:cubicBezTo>
                  <a:pt x="1018127" y="270518"/>
                  <a:pt x="1029491" y="277205"/>
                  <a:pt x="1038035" y="283682"/>
                </a:cubicBezTo>
                <a:cubicBezTo>
                  <a:pt x="1029900" y="285025"/>
                  <a:pt x="1023604" y="291730"/>
                  <a:pt x="1023604" y="299855"/>
                </a:cubicBezTo>
                <a:cubicBezTo>
                  <a:pt x="1023604" y="308942"/>
                  <a:pt x="1031281" y="316257"/>
                  <a:pt x="1040825" y="316257"/>
                </a:cubicBezTo>
                <a:cubicBezTo>
                  <a:pt x="1043521" y="316257"/>
                  <a:pt x="1046245" y="315533"/>
                  <a:pt x="1048512" y="314486"/>
                </a:cubicBezTo>
                <a:lnTo>
                  <a:pt x="1041530" y="328887"/>
                </a:lnTo>
                <a:lnTo>
                  <a:pt x="1044321" y="329773"/>
                </a:lnTo>
                <a:lnTo>
                  <a:pt x="1032910" y="355700"/>
                </a:lnTo>
                <a:lnTo>
                  <a:pt x="1035710" y="356586"/>
                </a:lnTo>
                <a:lnTo>
                  <a:pt x="1022671" y="391829"/>
                </a:lnTo>
                <a:lnTo>
                  <a:pt x="1024538" y="392267"/>
                </a:lnTo>
                <a:lnTo>
                  <a:pt x="1012431" y="427062"/>
                </a:lnTo>
                <a:lnTo>
                  <a:pt x="1016156" y="427728"/>
                </a:lnTo>
                <a:lnTo>
                  <a:pt x="1003811" y="465847"/>
                </a:lnTo>
                <a:lnTo>
                  <a:pt x="1007535" y="466514"/>
                </a:lnTo>
                <a:lnTo>
                  <a:pt x="995201" y="507510"/>
                </a:lnTo>
                <a:lnTo>
                  <a:pt x="998458" y="507957"/>
                </a:lnTo>
                <a:lnTo>
                  <a:pt x="986819" y="553611"/>
                </a:lnTo>
                <a:lnTo>
                  <a:pt x="991248" y="554049"/>
                </a:lnTo>
                <a:lnTo>
                  <a:pt x="979837" y="605465"/>
                </a:lnTo>
                <a:lnTo>
                  <a:pt x="986123" y="605903"/>
                </a:lnTo>
                <a:lnTo>
                  <a:pt x="976341" y="660872"/>
                </a:lnTo>
                <a:lnTo>
                  <a:pt x="982866" y="661091"/>
                </a:lnTo>
                <a:lnTo>
                  <a:pt x="977741" y="701420"/>
                </a:lnTo>
                <a:cubicBezTo>
                  <a:pt x="962501" y="699381"/>
                  <a:pt x="946998" y="697486"/>
                  <a:pt x="932114" y="695000"/>
                </a:cubicBezTo>
                <a:lnTo>
                  <a:pt x="925595" y="642031"/>
                </a:lnTo>
                <a:lnTo>
                  <a:pt x="933743" y="641812"/>
                </a:lnTo>
                <a:lnTo>
                  <a:pt x="921172" y="570670"/>
                </a:lnTo>
                <a:lnTo>
                  <a:pt x="929320" y="570003"/>
                </a:lnTo>
                <a:lnTo>
                  <a:pt x="914887" y="503738"/>
                </a:lnTo>
                <a:lnTo>
                  <a:pt x="920473" y="503081"/>
                </a:lnTo>
                <a:lnTo>
                  <a:pt x="905342" y="444130"/>
                </a:lnTo>
                <a:lnTo>
                  <a:pt x="909532" y="443464"/>
                </a:lnTo>
                <a:lnTo>
                  <a:pt x="893470" y="390495"/>
                </a:lnTo>
                <a:lnTo>
                  <a:pt x="898358" y="389609"/>
                </a:lnTo>
                <a:lnTo>
                  <a:pt x="882528" y="340413"/>
                </a:lnTo>
                <a:lnTo>
                  <a:pt x="887417" y="339527"/>
                </a:lnTo>
                <a:lnTo>
                  <a:pt x="871819" y="294312"/>
                </a:lnTo>
                <a:lnTo>
                  <a:pt x="874147" y="293873"/>
                </a:lnTo>
                <a:lnTo>
                  <a:pt x="857153" y="248439"/>
                </a:lnTo>
                <a:lnTo>
                  <a:pt x="860878" y="247334"/>
                </a:lnTo>
                <a:lnTo>
                  <a:pt x="845979" y="213644"/>
                </a:lnTo>
                <a:lnTo>
                  <a:pt x="849703" y="212540"/>
                </a:lnTo>
                <a:lnTo>
                  <a:pt x="840625" y="193928"/>
                </a:lnTo>
                <a:cubicBezTo>
                  <a:pt x="843573" y="195299"/>
                  <a:pt x="846895" y="196137"/>
                  <a:pt x="850402" y="196137"/>
                </a:cubicBezTo>
                <a:cubicBezTo>
                  <a:pt x="862749" y="196137"/>
                  <a:pt x="872750" y="186622"/>
                  <a:pt x="872751" y="174868"/>
                </a:cubicBezTo>
                <a:cubicBezTo>
                  <a:pt x="872751" y="164362"/>
                  <a:pt x="864875" y="155771"/>
                  <a:pt x="854360" y="154037"/>
                </a:cubicBezTo>
                <a:cubicBezTo>
                  <a:pt x="865408" y="145665"/>
                  <a:pt x="879924" y="137206"/>
                  <a:pt x="898126" y="131872"/>
                </a:cubicBezTo>
                <a:cubicBezTo>
                  <a:pt x="905049" y="129844"/>
                  <a:pt x="912509" y="128139"/>
                  <a:pt x="920473" y="127215"/>
                </a:cubicBezTo>
                <a:cubicBezTo>
                  <a:pt x="921494" y="127100"/>
                  <a:pt x="922479" y="127091"/>
                  <a:pt x="923500" y="126995"/>
                </a:cubicBezTo>
                <a:cubicBezTo>
                  <a:pt x="946226" y="124919"/>
                  <a:pt x="969216" y="128481"/>
                  <a:pt x="990076" y="137406"/>
                </a:cubicBezTo>
                <a:lnTo>
                  <a:pt x="983561" y="115689"/>
                </a:lnTo>
                <a:lnTo>
                  <a:pt x="1001249" y="142731"/>
                </a:lnTo>
                <a:cubicBezTo>
                  <a:pt x="1007736" y="146093"/>
                  <a:pt x="1013898" y="150084"/>
                  <a:pt x="1019642" y="154475"/>
                </a:cubicBezTo>
                <a:cubicBezTo>
                  <a:pt x="1011774" y="126643"/>
                  <a:pt x="992457" y="105069"/>
                  <a:pt x="968664" y="92867"/>
                </a:cubicBezTo>
                <a:cubicBezTo>
                  <a:pt x="969521" y="92934"/>
                  <a:pt x="970359" y="93010"/>
                  <a:pt x="971226" y="93086"/>
                </a:cubicBezTo>
                <a:lnTo>
                  <a:pt x="970293" y="87543"/>
                </a:lnTo>
                <a:lnTo>
                  <a:pt x="969359" y="81561"/>
                </a:lnTo>
                <a:lnTo>
                  <a:pt x="970988" y="80675"/>
                </a:lnTo>
                <a:lnTo>
                  <a:pt x="975179" y="88438"/>
                </a:lnTo>
                <a:lnTo>
                  <a:pt x="978208" y="93753"/>
                </a:lnTo>
                <a:cubicBezTo>
                  <a:pt x="982256" y="94344"/>
                  <a:pt x="986133" y="95153"/>
                  <a:pt x="989848" y="95973"/>
                </a:cubicBezTo>
                <a:cubicBezTo>
                  <a:pt x="990086" y="94696"/>
                  <a:pt x="990267" y="93391"/>
                  <a:pt x="990543" y="92201"/>
                </a:cubicBezTo>
                <a:cubicBezTo>
                  <a:pt x="991314" y="88934"/>
                  <a:pt x="992305" y="86448"/>
                  <a:pt x="992876" y="86886"/>
                </a:cubicBezTo>
                <a:lnTo>
                  <a:pt x="994734" y="93534"/>
                </a:lnTo>
                <a:lnTo>
                  <a:pt x="995896" y="97516"/>
                </a:lnTo>
                <a:cubicBezTo>
                  <a:pt x="1000011" y="98659"/>
                  <a:pt x="1003954" y="99964"/>
                  <a:pt x="1007535" y="101288"/>
                </a:cubicBezTo>
                <a:lnTo>
                  <a:pt x="1007535" y="98630"/>
                </a:lnTo>
                <a:lnTo>
                  <a:pt x="1007535" y="86886"/>
                </a:lnTo>
                <a:lnTo>
                  <a:pt x="1013355" y="101288"/>
                </a:lnTo>
                <a:cubicBezTo>
                  <a:pt x="1015355" y="102297"/>
                  <a:pt x="1017241" y="103516"/>
                  <a:pt x="1019175" y="104612"/>
                </a:cubicBezTo>
                <a:cubicBezTo>
                  <a:pt x="1019699" y="104907"/>
                  <a:pt x="1020289" y="105193"/>
                  <a:pt x="1020804" y="105498"/>
                </a:cubicBezTo>
                <a:cubicBezTo>
                  <a:pt x="1022318" y="106383"/>
                  <a:pt x="1023757" y="107222"/>
                  <a:pt x="1025233" y="108155"/>
                </a:cubicBezTo>
                <a:cubicBezTo>
                  <a:pt x="1025690" y="108450"/>
                  <a:pt x="1026176" y="108746"/>
                  <a:pt x="1026633" y="109041"/>
                </a:cubicBezTo>
                <a:cubicBezTo>
                  <a:pt x="1026843" y="109184"/>
                  <a:pt x="1027119" y="109346"/>
                  <a:pt x="1027328" y="109489"/>
                </a:cubicBezTo>
                <a:cubicBezTo>
                  <a:pt x="1027414" y="109546"/>
                  <a:pt x="1027471" y="109650"/>
                  <a:pt x="1027557" y="109708"/>
                </a:cubicBezTo>
                <a:cubicBezTo>
                  <a:pt x="1029186" y="110794"/>
                  <a:pt x="1030872" y="111879"/>
                  <a:pt x="1032453" y="113032"/>
                </a:cubicBezTo>
                <a:cubicBezTo>
                  <a:pt x="1034348" y="114423"/>
                  <a:pt x="1036206" y="115985"/>
                  <a:pt x="1038035" y="117461"/>
                </a:cubicBezTo>
                <a:lnTo>
                  <a:pt x="1038501" y="117909"/>
                </a:lnTo>
                <a:lnTo>
                  <a:pt x="1038730" y="117909"/>
                </a:lnTo>
                <a:cubicBezTo>
                  <a:pt x="1037139" y="115204"/>
                  <a:pt x="1035358" y="112527"/>
                  <a:pt x="1033615" y="109927"/>
                </a:cubicBezTo>
                <a:cubicBezTo>
                  <a:pt x="1032796" y="108727"/>
                  <a:pt x="1032129" y="107545"/>
                  <a:pt x="1031281" y="106383"/>
                </a:cubicBezTo>
                <a:cubicBezTo>
                  <a:pt x="1010574" y="78066"/>
                  <a:pt x="980627" y="60930"/>
                  <a:pt x="950505" y="54967"/>
                </a:cubicBezTo>
                <a:cubicBezTo>
                  <a:pt x="960272" y="51243"/>
                  <a:pt x="970264" y="48071"/>
                  <a:pt x="980532" y="45662"/>
                </a:cubicBezTo>
                <a:lnTo>
                  <a:pt x="966568" y="27488"/>
                </a:lnTo>
                <a:cubicBezTo>
                  <a:pt x="967254" y="27936"/>
                  <a:pt x="983390" y="37499"/>
                  <a:pt x="992876" y="43223"/>
                </a:cubicBezTo>
                <a:cubicBezTo>
                  <a:pt x="1000611" y="41661"/>
                  <a:pt x="1008488" y="40966"/>
                  <a:pt x="1016384" y="41232"/>
                </a:cubicBezTo>
                <a:cubicBezTo>
                  <a:pt x="992915" y="22220"/>
                  <a:pt x="964092" y="12981"/>
                  <a:pt x="935606" y="13086"/>
                </a:cubicBezTo>
                <a:cubicBezTo>
                  <a:pt x="929915" y="13105"/>
                  <a:pt x="924220" y="13419"/>
                  <a:pt x="918611" y="14191"/>
                </a:cubicBezTo>
                <a:cubicBezTo>
                  <a:pt x="923501" y="9276"/>
                  <a:pt x="928626" y="4504"/>
                  <a:pt x="933976" y="8"/>
                </a:cubicBezTo>
                <a:cubicBezTo>
                  <a:pt x="933575" y="-20"/>
                  <a:pt x="931985" y="37"/>
                  <a:pt x="929786" y="8"/>
                </a:cubicBezTo>
                <a:close/>
                <a:moveTo>
                  <a:pt x="836434" y="185946"/>
                </a:moveTo>
                <a:lnTo>
                  <a:pt x="840159" y="193699"/>
                </a:lnTo>
                <a:cubicBezTo>
                  <a:pt x="839919" y="193585"/>
                  <a:pt x="839695" y="193604"/>
                  <a:pt x="839461" y="193480"/>
                </a:cubicBezTo>
                <a:cubicBezTo>
                  <a:pt x="839440" y="193470"/>
                  <a:pt x="839250" y="193490"/>
                  <a:pt x="839228" y="193480"/>
                </a:cubicBezTo>
                <a:cubicBezTo>
                  <a:pt x="839223" y="193480"/>
                  <a:pt x="839232" y="193261"/>
                  <a:pt x="839228" y="193261"/>
                </a:cubicBezTo>
                <a:cubicBezTo>
                  <a:pt x="838986" y="193128"/>
                  <a:pt x="838765" y="193175"/>
                  <a:pt x="838530" y="193032"/>
                </a:cubicBezTo>
                <a:cubicBezTo>
                  <a:pt x="838313" y="192909"/>
                  <a:pt x="838042" y="192727"/>
                  <a:pt x="837831" y="192594"/>
                </a:cubicBezTo>
                <a:cubicBezTo>
                  <a:pt x="837489" y="192375"/>
                  <a:pt x="837225" y="192166"/>
                  <a:pt x="836900" y="191927"/>
                </a:cubicBezTo>
                <a:cubicBezTo>
                  <a:pt x="836876" y="191908"/>
                  <a:pt x="836688" y="191727"/>
                  <a:pt x="836667" y="191708"/>
                </a:cubicBezTo>
                <a:cubicBezTo>
                  <a:pt x="836122" y="191299"/>
                  <a:pt x="835539" y="190832"/>
                  <a:pt x="835038" y="190375"/>
                </a:cubicBezTo>
                <a:cubicBezTo>
                  <a:pt x="834872" y="190232"/>
                  <a:pt x="834730" y="190089"/>
                  <a:pt x="834572" y="189937"/>
                </a:cubicBezTo>
                <a:cubicBezTo>
                  <a:pt x="834214" y="189594"/>
                  <a:pt x="833975" y="189194"/>
                  <a:pt x="833641" y="188822"/>
                </a:cubicBezTo>
                <a:cubicBezTo>
                  <a:pt x="834693" y="187927"/>
                  <a:pt x="835578" y="187022"/>
                  <a:pt x="836434" y="185946"/>
                </a:cubicBezTo>
                <a:close/>
                <a:moveTo>
                  <a:pt x="1051770" y="308275"/>
                </a:moveTo>
                <a:cubicBezTo>
                  <a:pt x="1052436" y="309114"/>
                  <a:pt x="1053055" y="309790"/>
                  <a:pt x="1053865" y="310495"/>
                </a:cubicBezTo>
                <a:cubicBezTo>
                  <a:pt x="1053608" y="310771"/>
                  <a:pt x="1053446" y="311114"/>
                  <a:pt x="1053170" y="311380"/>
                </a:cubicBezTo>
                <a:cubicBezTo>
                  <a:pt x="1053046" y="311495"/>
                  <a:pt x="1052827" y="311704"/>
                  <a:pt x="1052703" y="311819"/>
                </a:cubicBezTo>
                <a:cubicBezTo>
                  <a:pt x="1052313" y="312171"/>
                  <a:pt x="1051960" y="312400"/>
                  <a:pt x="1051541" y="312714"/>
                </a:cubicBezTo>
                <a:cubicBezTo>
                  <a:pt x="1051522" y="312724"/>
                  <a:pt x="1051560" y="312914"/>
                  <a:pt x="1051541" y="312933"/>
                </a:cubicBezTo>
                <a:cubicBezTo>
                  <a:pt x="1051532" y="312933"/>
                  <a:pt x="1051312" y="312923"/>
                  <a:pt x="1051303" y="312933"/>
                </a:cubicBezTo>
                <a:cubicBezTo>
                  <a:pt x="1051055" y="313114"/>
                  <a:pt x="1050874" y="313200"/>
                  <a:pt x="1050608" y="313371"/>
                </a:cubicBezTo>
                <a:cubicBezTo>
                  <a:pt x="1050446" y="313476"/>
                  <a:pt x="1050312" y="313724"/>
                  <a:pt x="1050141" y="313819"/>
                </a:cubicBezTo>
                <a:cubicBezTo>
                  <a:pt x="1049960" y="313924"/>
                  <a:pt x="1049626" y="313933"/>
                  <a:pt x="1049446" y="314038"/>
                </a:cubicBezTo>
                <a:cubicBezTo>
                  <a:pt x="1049265" y="314133"/>
                  <a:pt x="1049160" y="314171"/>
                  <a:pt x="1048979" y="314257"/>
                </a:cubicBezTo>
                <a:lnTo>
                  <a:pt x="1051770" y="308275"/>
                </a:lnTo>
                <a:close/>
                <a:moveTo>
                  <a:pt x="1689402" y="365454"/>
                </a:moveTo>
                <a:cubicBezTo>
                  <a:pt x="1694183" y="366597"/>
                  <a:pt x="1696669" y="371702"/>
                  <a:pt x="1695221" y="377646"/>
                </a:cubicBezTo>
                <a:cubicBezTo>
                  <a:pt x="1693326" y="385390"/>
                  <a:pt x="1693888" y="403811"/>
                  <a:pt x="1696145" y="411107"/>
                </a:cubicBezTo>
                <a:cubicBezTo>
                  <a:pt x="1697269" y="414736"/>
                  <a:pt x="1701251" y="423252"/>
                  <a:pt x="1704994" y="429948"/>
                </a:cubicBezTo>
                <a:cubicBezTo>
                  <a:pt x="1713500" y="445121"/>
                  <a:pt x="1717643" y="457180"/>
                  <a:pt x="1719663" y="471610"/>
                </a:cubicBezTo>
                <a:cubicBezTo>
                  <a:pt x="1721053" y="481583"/>
                  <a:pt x="1721110" y="483307"/>
                  <a:pt x="1719196" y="487117"/>
                </a:cubicBezTo>
                <a:cubicBezTo>
                  <a:pt x="1718015" y="489479"/>
                  <a:pt x="1717100" y="494175"/>
                  <a:pt x="1717100" y="497537"/>
                </a:cubicBezTo>
                <a:cubicBezTo>
                  <a:pt x="1717100" y="505176"/>
                  <a:pt x="1720453" y="519730"/>
                  <a:pt x="1723615" y="525683"/>
                </a:cubicBezTo>
                <a:cubicBezTo>
                  <a:pt x="1725340" y="528932"/>
                  <a:pt x="1725930" y="532827"/>
                  <a:pt x="1725949" y="539647"/>
                </a:cubicBezTo>
                <a:cubicBezTo>
                  <a:pt x="1725959" y="544857"/>
                  <a:pt x="1726778" y="559516"/>
                  <a:pt x="1727807" y="572223"/>
                </a:cubicBezTo>
                <a:cubicBezTo>
                  <a:pt x="1730245" y="602341"/>
                  <a:pt x="1730388" y="631125"/>
                  <a:pt x="1728045" y="636488"/>
                </a:cubicBezTo>
                <a:cubicBezTo>
                  <a:pt x="1725673" y="641888"/>
                  <a:pt x="1719291" y="648870"/>
                  <a:pt x="1711052" y="654662"/>
                </a:cubicBezTo>
                <a:cubicBezTo>
                  <a:pt x="1709080" y="656043"/>
                  <a:pt x="1708385" y="657167"/>
                  <a:pt x="1707090" y="658433"/>
                </a:cubicBezTo>
                <a:cubicBezTo>
                  <a:pt x="1653016" y="668149"/>
                  <a:pt x="1608392" y="670587"/>
                  <a:pt x="1556699" y="668406"/>
                </a:cubicBezTo>
                <a:cubicBezTo>
                  <a:pt x="1557052" y="666491"/>
                  <a:pt x="1556442" y="664529"/>
                  <a:pt x="1554147" y="661310"/>
                </a:cubicBezTo>
                <a:cubicBezTo>
                  <a:pt x="1552385" y="658853"/>
                  <a:pt x="1550889" y="656528"/>
                  <a:pt x="1550880" y="655995"/>
                </a:cubicBezTo>
                <a:cubicBezTo>
                  <a:pt x="1550889" y="655452"/>
                  <a:pt x="1556718" y="654881"/>
                  <a:pt x="1563919" y="654881"/>
                </a:cubicBezTo>
                <a:cubicBezTo>
                  <a:pt x="1574721" y="654881"/>
                  <a:pt x="1578093" y="654547"/>
                  <a:pt x="1582312" y="652442"/>
                </a:cubicBezTo>
                <a:cubicBezTo>
                  <a:pt x="1586656" y="650280"/>
                  <a:pt x="1587332" y="649318"/>
                  <a:pt x="1587665" y="645575"/>
                </a:cubicBezTo>
                <a:cubicBezTo>
                  <a:pt x="1587884" y="643155"/>
                  <a:pt x="1587446" y="639974"/>
                  <a:pt x="1586732" y="638707"/>
                </a:cubicBezTo>
                <a:cubicBezTo>
                  <a:pt x="1585684" y="636831"/>
                  <a:pt x="1586303" y="635935"/>
                  <a:pt x="1589294" y="633830"/>
                </a:cubicBezTo>
                <a:cubicBezTo>
                  <a:pt x="1593599" y="630801"/>
                  <a:pt x="1597457" y="621915"/>
                  <a:pt x="1600933" y="606798"/>
                </a:cubicBezTo>
                <a:cubicBezTo>
                  <a:pt x="1604372" y="591882"/>
                  <a:pt x="1610220" y="576490"/>
                  <a:pt x="1617698" y="563136"/>
                </a:cubicBezTo>
                <a:cubicBezTo>
                  <a:pt x="1639033" y="525026"/>
                  <a:pt x="1641405" y="519044"/>
                  <a:pt x="1644929" y="491994"/>
                </a:cubicBezTo>
                <a:cubicBezTo>
                  <a:pt x="1647739" y="470496"/>
                  <a:pt x="1651521" y="456075"/>
                  <a:pt x="1662856" y="424852"/>
                </a:cubicBezTo>
                <a:cubicBezTo>
                  <a:pt x="1668161" y="410250"/>
                  <a:pt x="1674400" y="391876"/>
                  <a:pt x="1676829" y="383847"/>
                </a:cubicBezTo>
                <a:cubicBezTo>
                  <a:pt x="1681686" y="367816"/>
                  <a:pt x="1684211" y="364216"/>
                  <a:pt x="1689402" y="365454"/>
                </a:cubicBezTo>
                <a:close/>
                <a:moveTo>
                  <a:pt x="1464050" y="396477"/>
                </a:moveTo>
                <a:cubicBezTo>
                  <a:pt x="1468269" y="396648"/>
                  <a:pt x="1472679" y="404011"/>
                  <a:pt x="1478023" y="419308"/>
                </a:cubicBezTo>
                <a:cubicBezTo>
                  <a:pt x="1481014" y="427890"/>
                  <a:pt x="1489910" y="448788"/>
                  <a:pt x="1497806" y="465847"/>
                </a:cubicBezTo>
                <a:cubicBezTo>
                  <a:pt x="1513475" y="499671"/>
                  <a:pt x="1514761" y="503014"/>
                  <a:pt x="1516428" y="521473"/>
                </a:cubicBezTo>
                <a:cubicBezTo>
                  <a:pt x="1517390" y="532151"/>
                  <a:pt x="1518228" y="535208"/>
                  <a:pt x="1522247" y="542971"/>
                </a:cubicBezTo>
                <a:lnTo>
                  <a:pt x="1526905" y="552058"/>
                </a:lnTo>
                <a:lnTo>
                  <a:pt x="1526905" y="585958"/>
                </a:lnTo>
                <a:cubicBezTo>
                  <a:pt x="1526905" y="622791"/>
                  <a:pt x="1525410" y="641365"/>
                  <a:pt x="1522247" y="644689"/>
                </a:cubicBezTo>
                <a:cubicBezTo>
                  <a:pt x="1521162" y="645832"/>
                  <a:pt x="1520152" y="647584"/>
                  <a:pt x="1520152" y="648680"/>
                </a:cubicBezTo>
                <a:cubicBezTo>
                  <a:pt x="1520152" y="649966"/>
                  <a:pt x="1518314" y="651242"/>
                  <a:pt x="1514799" y="652223"/>
                </a:cubicBezTo>
                <a:cubicBezTo>
                  <a:pt x="1508808" y="653909"/>
                  <a:pt x="1501997" y="660348"/>
                  <a:pt x="1498740" y="665749"/>
                </a:cubicBezTo>
                <a:cubicBezTo>
                  <a:pt x="1464888" y="663939"/>
                  <a:pt x="1420397" y="662453"/>
                  <a:pt x="1369066" y="661091"/>
                </a:cubicBezTo>
                <a:cubicBezTo>
                  <a:pt x="1370362" y="660577"/>
                  <a:pt x="1372276" y="660234"/>
                  <a:pt x="1373257" y="659538"/>
                </a:cubicBezTo>
                <a:cubicBezTo>
                  <a:pt x="1378106" y="656119"/>
                  <a:pt x="1380115" y="649118"/>
                  <a:pt x="1378620" y="641812"/>
                </a:cubicBezTo>
                <a:cubicBezTo>
                  <a:pt x="1377648" y="637069"/>
                  <a:pt x="1377925" y="634716"/>
                  <a:pt x="1379782" y="630068"/>
                </a:cubicBezTo>
                <a:cubicBezTo>
                  <a:pt x="1381049" y="626887"/>
                  <a:pt x="1384221" y="615999"/>
                  <a:pt x="1386764" y="605684"/>
                </a:cubicBezTo>
                <a:cubicBezTo>
                  <a:pt x="1389307" y="595368"/>
                  <a:pt x="1394232" y="577909"/>
                  <a:pt x="1397708" y="566908"/>
                </a:cubicBezTo>
                <a:cubicBezTo>
                  <a:pt x="1401185" y="555897"/>
                  <a:pt x="1403985" y="546429"/>
                  <a:pt x="1403995" y="545848"/>
                </a:cubicBezTo>
                <a:cubicBezTo>
                  <a:pt x="1403995" y="545267"/>
                  <a:pt x="1405728" y="543086"/>
                  <a:pt x="1407719" y="541200"/>
                </a:cubicBezTo>
                <a:cubicBezTo>
                  <a:pt x="1412281" y="536847"/>
                  <a:pt x="1416844" y="523798"/>
                  <a:pt x="1417730" y="512606"/>
                </a:cubicBezTo>
                <a:cubicBezTo>
                  <a:pt x="1418244" y="505995"/>
                  <a:pt x="1419330" y="502176"/>
                  <a:pt x="1423083" y="495099"/>
                </a:cubicBezTo>
                <a:cubicBezTo>
                  <a:pt x="1428941" y="484002"/>
                  <a:pt x="1432246" y="474848"/>
                  <a:pt x="1437284" y="454541"/>
                </a:cubicBezTo>
                <a:cubicBezTo>
                  <a:pt x="1442704" y="432653"/>
                  <a:pt x="1453658" y="405392"/>
                  <a:pt x="1459859" y="398696"/>
                </a:cubicBezTo>
                <a:cubicBezTo>
                  <a:pt x="1461259" y="397191"/>
                  <a:pt x="1462640" y="396420"/>
                  <a:pt x="1464050" y="396477"/>
                </a:cubicBezTo>
                <a:close/>
                <a:moveTo>
                  <a:pt x="1603496" y="403573"/>
                </a:moveTo>
                <a:cubicBezTo>
                  <a:pt x="1603686" y="403592"/>
                  <a:pt x="1603648" y="403716"/>
                  <a:pt x="1603724" y="403792"/>
                </a:cubicBezTo>
                <a:cubicBezTo>
                  <a:pt x="1605715" y="405659"/>
                  <a:pt x="1606306" y="429157"/>
                  <a:pt x="1604658" y="443245"/>
                </a:cubicBezTo>
                <a:cubicBezTo>
                  <a:pt x="1603439" y="453675"/>
                  <a:pt x="1603315" y="461418"/>
                  <a:pt x="1604429" y="476925"/>
                </a:cubicBezTo>
                <a:cubicBezTo>
                  <a:pt x="1606429" y="504757"/>
                  <a:pt x="1604972" y="518683"/>
                  <a:pt x="1596276" y="552058"/>
                </a:cubicBezTo>
                <a:cubicBezTo>
                  <a:pt x="1584979" y="595425"/>
                  <a:pt x="1579131" y="608589"/>
                  <a:pt x="1564615" y="622753"/>
                </a:cubicBezTo>
                <a:cubicBezTo>
                  <a:pt x="1557071" y="630116"/>
                  <a:pt x="1550318" y="634449"/>
                  <a:pt x="1549251" y="632725"/>
                </a:cubicBezTo>
                <a:cubicBezTo>
                  <a:pt x="1548946" y="632221"/>
                  <a:pt x="1547460" y="627001"/>
                  <a:pt x="1545993" y="620981"/>
                </a:cubicBezTo>
                <a:cubicBezTo>
                  <a:pt x="1539697" y="595149"/>
                  <a:pt x="1539602" y="570546"/>
                  <a:pt x="1545527" y="547400"/>
                </a:cubicBezTo>
                <a:cubicBezTo>
                  <a:pt x="1549365" y="532408"/>
                  <a:pt x="1549784" y="517949"/>
                  <a:pt x="1546698" y="505957"/>
                </a:cubicBezTo>
                <a:cubicBezTo>
                  <a:pt x="1543984" y="495423"/>
                  <a:pt x="1544098" y="485145"/>
                  <a:pt x="1547155" y="465628"/>
                </a:cubicBezTo>
                <a:cubicBezTo>
                  <a:pt x="1548917" y="454417"/>
                  <a:pt x="1549727" y="443130"/>
                  <a:pt x="1549718" y="429062"/>
                </a:cubicBezTo>
                <a:cubicBezTo>
                  <a:pt x="1549718" y="417851"/>
                  <a:pt x="1550022" y="408669"/>
                  <a:pt x="1550422" y="408669"/>
                </a:cubicBezTo>
                <a:cubicBezTo>
                  <a:pt x="1550813" y="408669"/>
                  <a:pt x="1552280" y="409288"/>
                  <a:pt x="1553680" y="410002"/>
                </a:cubicBezTo>
                <a:cubicBezTo>
                  <a:pt x="1555071" y="410707"/>
                  <a:pt x="1559385" y="411841"/>
                  <a:pt x="1563224" y="412441"/>
                </a:cubicBezTo>
                <a:cubicBezTo>
                  <a:pt x="1572559" y="413879"/>
                  <a:pt x="1582960" y="411984"/>
                  <a:pt x="1593952" y="406897"/>
                </a:cubicBezTo>
                <a:cubicBezTo>
                  <a:pt x="1598466" y="404802"/>
                  <a:pt x="1602181" y="403421"/>
                  <a:pt x="1603496" y="4035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947568" y="2295601"/>
            <a:ext cx="25374" cy="21278"/>
          </a:xfrm>
          <a:custGeom>
            <a:avLst/>
            <a:gdLst/>
            <a:ahLst/>
            <a:cxnLst/>
            <a:rect l="l" t="t" r="r" b="b"/>
            <a:pathLst>
              <a:path w="25374" h="21278" extrusionOk="0">
                <a:moveTo>
                  <a:pt x="0" y="0"/>
                </a:moveTo>
                <a:cubicBezTo>
                  <a:pt x="0" y="0"/>
                  <a:pt x="8754" y="6020"/>
                  <a:pt x="12802" y="11973"/>
                </a:cubicBezTo>
                <a:cubicBezTo>
                  <a:pt x="13573" y="13097"/>
                  <a:pt x="13973" y="14211"/>
                  <a:pt x="14430" y="15297"/>
                </a:cubicBezTo>
                <a:cubicBezTo>
                  <a:pt x="14821" y="16202"/>
                  <a:pt x="15145" y="16907"/>
                  <a:pt x="15364" y="17736"/>
                </a:cubicBezTo>
                <a:cubicBezTo>
                  <a:pt x="15497" y="18212"/>
                  <a:pt x="15507" y="18621"/>
                  <a:pt x="15602" y="19060"/>
                </a:cubicBezTo>
                <a:cubicBezTo>
                  <a:pt x="15602" y="19079"/>
                  <a:pt x="15593" y="19269"/>
                  <a:pt x="15602" y="19288"/>
                </a:cubicBezTo>
                <a:cubicBezTo>
                  <a:pt x="15707" y="19860"/>
                  <a:pt x="16012" y="20345"/>
                  <a:pt x="16059" y="20831"/>
                </a:cubicBezTo>
                <a:cubicBezTo>
                  <a:pt x="16069" y="20907"/>
                  <a:pt x="16059" y="20984"/>
                  <a:pt x="16059" y="21060"/>
                </a:cubicBezTo>
                <a:cubicBezTo>
                  <a:pt x="16078" y="21165"/>
                  <a:pt x="16059" y="21212"/>
                  <a:pt x="16059" y="21279"/>
                </a:cubicBezTo>
                <a:cubicBezTo>
                  <a:pt x="19298" y="21012"/>
                  <a:pt x="22174" y="21079"/>
                  <a:pt x="25375" y="20831"/>
                </a:cubicBezTo>
                <a:cubicBezTo>
                  <a:pt x="25356" y="20660"/>
                  <a:pt x="25232" y="19936"/>
                  <a:pt x="24908" y="18621"/>
                </a:cubicBezTo>
                <a:cubicBezTo>
                  <a:pt x="24784" y="18136"/>
                  <a:pt x="24651" y="17650"/>
                  <a:pt x="24441" y="17069"/>
                </a:cubicBezTo>
                <a:cubicBezTo>
                  <a:pt x="24032" y="15907"/>
                  <a:pt x="23479" y="14659"/>
                  <a:pt x="22584" y="13297"/>
                </a:cubicBezTo>
                <a:cubicBezTo>
                  <a:pt x="22441" y="13087"/>
                  <a:pt x="22041" y="12849"/>
                  <a:pt x="21879" y="12640"/>
                </a:cubicBezTo>
                <a:cubicBezTo>
                  <a:pt x="21755" y="12459"/>
                  <a:pt x="21774" y="12363"/>
                  <a:pt x="21650" y="12192"/>
                </a:cubicBezTo>
                <a:cubicBezTo>
                  <a:pt x="20879" y="11201"/>
                  <a:pt x="19993" y="10039"/>
                  <a:pt x="18860" y="9087"/>
                </a:cubicBezTo>
                <a:cubicBezTo>
                  <a:pt x="12506" y="3810"/>
                  <a:pt x="0" y="0"/>
                  <a:pt x="0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1816195"/>
            <a:ext cx="5470064" cy="4178763"/>
          </a:xfrm>
          <a:custGeom>
            <a:avLst/>
            <a:gdLst/>
            <a:ahLst/>
            <a:cxnLst/>
            <a:rect l="l" t="t" r="r" b="b"/>
            <a:pathLst>
              <a:path w="5470064" h="4178763" extrusionOk="0">
                <a:moveTo>
                  <a:pt x="2562377" y="498"/>
                </a:moveTo>
                <a:cubicBezTo>
                  <a:pt x="2554624" y="-731"/>
                  <a:pt x="2546309" y="317"/>
                  <a:pt x="2537708" y="3603"/>
                </a:cubicBezTo>
                <a:cubicBezTo>
                  <a:pt x="2529088" y="6880"/>
                  <a:pt x="2522992" y="8728"/>
                  <a:pt x="2519544" y="9137"/>
                </a:cubicBezTo>
                <a:cubicBezTo>
                  <a:pt x="2516096" y="9547"/>
                  <a:pt x="2512171" y="8756"/>
                  <a:pt x="2507437" y="6699"/>
                </a:cubicBezTo>
                <a:cubicBezTo>
                  <a:pt x="2502703" y="4651"/>
                  <a:pt x="2498855" y="3594"/>
                  <a:pt x="2496265" y="3603"/>
                </a:cubicBezTo>
                <a:cubicBezTo>
                  <a:pt x="2493683" y="3603"/>
                  <a:pt x="2491169" y="4394"/>
                  <a:pt x="2488587" y="6032"/>
                </a:cubicBezTo>
                <a:cubicBezTo>
                  <a:pt x="2485997" y="7680"/>
                  <a:pt x="2481539" y="9242"/>
                  <a:pt x="2475081" y="10471"/>
                </a:cubicBezTo>
                <a:cubicBezTo>
                  <a:pt x="2468623" y="11699"/>
                  <a:pt x="2465003" y="13005"/>
                  <a:pt x="2464137" y="14233"/>
                </a:cubicBezTo>
                <a:cubicBezTo>
                  <a:pt x="2463279" y="15471"/>
                  <a:pt x="2463013" y="17319"/>
                  <a:pt x="2463441" y="19777"/>
                </a:cubicBezTo>
                <a:cubicBezTo>
                  <a:pt x="2463870" y="22234"/>
                  <a:pt x="2458612" y="24911"/>
                  <a:pt x="2447849" y="28197"/>
                </a:cubicBezTo>
                <a:cubicBezTo>
                  <a:pt x="2437076" y="31483"/>
                  <a:pt x="2430980" y="34883"/>
                  <a:pt x="2429685" y="38170"/>
                </a:cubicBezTo>
                <a:cubicBezTo>
                  <a:pt x="2428399" y="41456"/>
                  <a:pt x="2425322" y="43837"/>
                  <a:pt x="2420141" y="45485"/>
                </a:cubicBezTo>
                <a:cubicBezTo>
                  <a:pt x="2414969" y="47123"/>
                  <a:pt x="2412235" y="49228"/>
                  <a:pt x="2412225" y="51685"/>
                </a:cubicBezTo>
                <a:cubicBezTo>
                  <a:pt x="2412225" y="54152"/>
                  <a:pt x="2411654" y="56000"/>
                  <a:pt x="2410368" y="57229"/>
                </a:cubicBezTo>
                <a:cubicBezTo>
                  <a:pt x="2409073" y="58458"/>
                  <a:pt x="2404624" y="60858"/>
                  <a:pt x="2396862" y="64544"/>
                </a:cubicBezTo>
                <a:cubicBezTo>
                  <a:pt x="2389108" y="68230"/>
                  <a:pt x="2385222" y="71136"/>
                  <a:pt x="2385222" y="73183"/>
                </a:cubicBezTo>
                <a:cubicBezTo>
                  <a:pt x="2385222" y="75241"/>
                  <a:pt x="2387432" y="77346"/>
                  <a:pt x="2391737" y="79394"/>
                </a:cubicBezTo>
                <a:cubicBezTo>
                  <a:pt x="2396052" y="81442"/>
                  <a:pt x="2398033" y="83289"/>
                  <a:pt x="2398024" y="84928"/>
                </a:cubicBezTo>
                <a:cubicBezTo>
                  <a:pt x="2398024" y="86576"/>
                  <a:pt x="2396623" y="88423"/>
                  <a:pt x="2393604" y="90471"/>
                </a:cubicBezTo>
                <a:cubicBezTo>
                  <a:pt x="2390585" y="92519"/>
                  <a:pt x="2384765" y="92814"/>
                  <a:pt x="2376145" y="91576"/>
                </a:cubicBezTo>
                <a:cubicBezTo>
                  <a:pt x="2367525" y="90347"/>
                  <a:pt x="2363076" y="88500"/>
                  <a:pt x="2362638" y="86042"/>
                </a:cubicBezTo>
                <a:cubicBezTo>
                  <a:pt x="2362210" y="83575"/>
                  <a:pt x="2360276" y="81699"/>
                  <a:pt x="2356818" y="80060"/>
                </a:cubicBezTo>
                <a:cubicBezTo>
                  <a:pt x="2353380" y="78413"/>
                  <a:pt x="2348379" y="77393"/>
                  <a:pt x="2341921" y="77393"/>
                </a:cubicBezTo>
                <a:cubicBezTo>
                  <a:pt x="2335463" y="77393"/>
                  <a:pt x="2328529" y="79213"/>
                  <a:pt x="2321205" y="82499"/>
                </a:cubicBezTo>
                <a:cubicBezTo>
                  <a:pt x="2313880" y="85775"/>
                  <a:pt x="2305269" y="87366"/>
                  <a:pt x="2295363" y="87366"/>
                </a:cubicBezTo>
                <a:cubicBezTo>
                  <a:pt x="2285457" y="87366"/>
                  <a:pt x="2276580" y="86061"/>
                  <a:pt x="2268827" y="83604"/>
                </a:cubicBezTo>
                <a:cubicBezTo>
                  <a:pt x="2261073" y="81137"/>
                  <a:pt x="2252729" y="79803"/>
                  <a:pt x="2243681" y="79394"/>
                </a:cubicBezTo>
                <a:cubicBezTo>
                  <a:pt x="2234632" y="78984"/>
                  <a:pt x="2229641" y="79241"/>
                  <a:pt x="2228783" y="80060"/>
                </a:cubicBezTo>
                <a:cubicBezTo>
                  <a:pt x="2227926" y="80880"/>
                  <a:pt x="2227926" y="83013"/>
                  <a:pt x="2228783" y="86709"/>
                </a:cubicBezTo>
                <a:cubicBezTo>
                  <a:pt x="2229650" y="90395"/>
                  <a:pt x="2229079" y="92786"/>
                  <a:pt x="2226926" y="94015"/>
                </a:cubicBezTo>
                <a:cubicBezTo>
                  <a:pt x="2224764" y="95253"/>
                  <a:pt x="2220049" y="95253"/>
                  <a:pt x="2212724" y="94015"/>
                </a:cubicBezTo>
                <a:cubicBezTo>
                  <a:pt x="2205400" y="92786"/>
                  <a:pt x="2196256" y="93548"/>
                  <a:pt x="2185483" y="96015"/>
                </a:cubicBezTo>
                <a:cubicBezTo>
                  <a:pt x="2174710" y="98472"/>
                  <a:pt x="2169424" y="101406"/>
                  <a:pt x="2169424" y="105102"/>
                </a:cubicBezTo>
                <a:cubicBezTo>
                  <a:pt x="2169424" y="108788"/>
                  <a:pt x="2168319" y="111436"/>
                  <a:pt x="2166166" y="113074"/>
                </a:cubicBezTo>
                <a:cubicBezTo>
                  <a:pt x="2164004" y="114722"/>
                  <a:pt x="2163480" y="117332"/>
                  <a:pt x="2164766" y="120608"/>
                </a:cubicBezTo>
                <a:cubicBezTo>
                  <a:pt x="2166061" y="123895"/>
                  <a:pt x="2164918" y="126542"/>
                  <a:pt x="2161042" y="128590"/>
                </a:cubicBezTo>
                <a:cubicBezTo>
                  <a:pt x="2157165" y="130638"/>
                  <a:pt x="2152479" y="131981"/>
                  <a:pt x="2147307" y="132800"/>
                </a:cubicBezTo>
                <a:cubicBezTo>
                  <a:pt x="2142134" y="133620"/>
                  <a:pt x="2139096" y="134420"/>
                  <a:pt x="2138229" y="135239"/>
                </a:cubicBezTo>
                <a:cubicBezTo>
                  <a:pt x="2137363" y="136058"/>
                  <a:pt x="2137334" y="137620"/>
                  <a:pt x="2137763" y="139668"/>
                </a:cubicBezTo>
                <a:cubicBezTo>
                  <a:pt x="2137982" y="140697"/>
                  <a:pt x="2138020" y="141744"/>
                  <a:pt x="2138229" y="142773"/>
                </a:cubicBezTo>
                <a:cubicBezTo>
                  <a:pt x="2137153" y="142983"/>
                  <a:pt x="2136277" y="143230"/>
                  <a:pt x="2135200" y="143440"/>
                </a:cubicBezTo>
                <a:cubicBezTo>
                  <a:pt x="2133048" y="143849"/>
                  <a:pt x="2130305" y="145697"/>
                  <a:pt x="2127285" y="148983"/>
                </a:cubicBezTo>
                <a:cubicBezTo>
                  <a:pt x="2124266" y="152260"/>
                  <a:pt x="2122865" y="155736"/>
                  <a:pt x="2122865" y="159842"/>
                </a:cubicBezTo>
                <a:cubicBezTo>
                  <a:pt x="2122865" y="163938"/>
                  <a:pt x="2118446" y="166300"/>
                  <a:pt x="2109826" y="166709"/>
                </a:cubicBezTo>
                <a:cubicBezTo>
                  <a:pt x="2101206" y="167119"/>
                  <a:pt x="2096491" y="167909"/>
                  <a:pt x="2095624" y="169148"/>
                </a:cubicBezTo>
                <a:cubicBezTo>
                  <a:pt x="2094767" y="170376"/>
                  <a:pt x="2090576" y="172482"/>
                  <a:pt x="2082822" y="175349"/>
                </a:cubicBezTo>
                <a:cubicBezTo>
                  <a:pt x="2075069" y="178225"/>
                  <a:pt x="2070649" y="180073"/>
                  <a:pt x="2069783" y="180892"/>
                </a:cubicBezTo>
                <a:cubicBezTo>
                  <a:pt x="2068925" y="181711"/>
                  <a:pt x="2068925" y="183559"/>
                  <a:pt x="2069783" y="186436"/>
                </a:cubicBezTo>
                <a:cubicBezTo>
                  <a:pt x="2070649" y="189303"/>
                  <a:pt x="2070649" y="191408"/>
                  <a:pt x="2069783" y="192636"/>
                </a:cubicBezTo>
                <a:cubicBezTo>
                  <a:pt x="2068925" y="193865"/>
                  <a:pt x="2068659" y="196008"/>
                  <a:pt x="2069087" y="199285"/>
                </a:cubicBezTo>
                <a:cubicBezTo>
                  <a:pt x="2069516" y="202571"/>
                  <a:pt x="2068678" y="204952"/>
                  <a:pt x="2066525" y="206600"/>
                </a:cubicBezTo>
                <a:cubicBezTo>
                  <a:pt x="2064372" y="208238"/>
                  <a:pt x="2063267" y="209800"/>
                  <a:pt x="2063267" y="211029"/>
                </a:cubicBezTo>
                <a:cubicBezTo>
                  <a:pt x="2063267" y="212258"/>
                  <a:pt x="2064906" y="213601"/>
                  <a:pt x="2067925" y="215239"/>
                </a:cubicBezTo>
                <a:cubicBezTo>
                  <a:pt x="2070935" y="216887"/>
                  <a:pt x="2075926" y="217392"/>
                  <a:pt x="2082822" y="216573"/>
                </a:cubicBezTo>
                <a:cubicBezTo>
                  <a:pt x="2086270" y="216163"/>
                  <a:pt x="2089623" y="215658"/>
                  <a:pt x="2093062" y="215239"/>
                </a:cubicBezTo>
                <a:cubicBezTo>
                  <a:pt x="2092633" y="216268"/>
                  <a:pt x="2092338" y="217316"/>
                  <a:pt x="2091900" y="218344"/>
                </a:cubicBezTo>
                <a:cubicBezTo>
                  <a:pt x="2091042" y="220392"/>
                  <a:pt x="2091338" y="222250"/>
                  <a:pt x="2093062" y="223888"/>
                </a:cubicBezTo>
                <a:cubicBezTo>
                  <a:pt x="2094786" y="225526"/>
                  <a:pt x="2100615" y="225783"/>
                  <a:pt x="2110521" y="224555"/>
                </a:cubicBezTo>
                <a:cubicBezTo>
                  <a:pt x="2120437" y="223316"/>
                  <a:pt x="2125732" y="224116"/>
                  <a:pt x="2126590" y="226984"/>
                </a:cubicBezTo>
                <a:cubicBezTo>
                  <a:pt x="2127447" y="229860"/>
                  <a:pt x="2132705" y="230908"/>
                  <a:pt x="2142182" y="230089"/>
                </a:cubicBezTo>
                <a:cubicBezTo>
                  <a:pt x="2151659" y="229270"/>
                  <a:pt x="2158060" y="228222"/>
                  <a:pt x="2161508" y="226984"/>
                </a:cubicBezTo>
                <a:cubicBezTo>
                  <a:pt x="2164956" y="225755"/>
                  <a:pt x="2168004" y="225212"/>
                  <a:pt x="2170586" y="225212"/>
                </a:cubicBezTo>
                <a:cubicBezTo>
                  <a:pt x="2173167" y="225212"/>
                  <a:pt x="2175120" y="226012"/>
                  <a:pt x="2176406" y="227650"/>
                </a:cubicBezTo>
                <a:cubicBezTo>
                  <a:pt x="2177701" y="229289"/>
                  <a:pt x="2179368" y="230089"/>
                  <a:pt x="2181530" y="230089"/>
                </a:cubicBezTo>
                <a:cubicBezTo>
                  <a:pt x="2183683" y="230089"/>
                  <a:pt x="2185321" y="229584"/>
                  <a:pt x="2186188" y="228765"/>
                </a:cubicBezTo>
                <a:cubicBezTo>
                  <a:pt x="2187045" y="227936"/>
                  <a:pt x="2192036" y="227107"/>
                  <a:pt x="2201085" y="225879"/>
                </a:cubicBezTo>
                <a:cubicBezTo>
                  <a:pt x="2210134" y="224650"/>
                  <a:pt x="2216268" y="225441"/>
                  <a:pt x="2219706" y="228317"/>
                </a:cubicBezTo>
                <a:cubicBezTo>
                  <a:pt x="2223154" y="231184"/>
                  <a:pt x="2226774" y="232784"/>
                  <a:pt x="2230650" y="233194"/>
                </a:cubicBezTo>
                <a:cubicBezTo>
                  <a:pt x="2234527" y="233603"/>
                  <a:pt x="2239518" y="232003"/>
                  <a:pt x="2245548" y="228317"/>
                </a:cubicBezTo>
                <a:cubicBezTo>
                  <a:pt x="2251577" y="224631"/>
                  <a:pt x="2260445" y="224374"/>
                  <a:pt x="2272084" y="227650"/>
                </a:cubicBezTo>
                <a:cubicBezTo>
                  <a:pt x="2283714" y="230936"/>
                  <a:pt x="2293963" y="231727"/>
                  <a:pt x="2302583" y="230089"/>
                </a:cubicBezTo>
                <a:cubicBezTo>
                  <a:pt x="2311194" y="228450"/>
                  <a:pt x="2316794" y="227908"/>
                  <a:pt x="2319804" y="228317"/>
                </a:cubicBezTo>
                <a:cubicBezTo>
                  <a:pt x="2322824" y="228727"/>
                  <a:pt x="2328348" y="234270"/>
                  <a:pt x="2336102" y="244938"/>
                </a:cubicBezTo>
                <a:cubicBezTo>
                  <a:pt x="2343855" y="255606"/>
                  <a:pt x="2351056" y="262740"/>
                  <a:pt x="2357523" y="266436"/>
                </a:cubicBezTo>
                <a:cubicBezTo>
                  <a:pt x="2363981" y="270122"/>
                  <a:pt x="2370115" y="272780"/>
                  <a:pt x="2376145" y="274418"/>
                </a:cubicBezTo>
                <a:cubicBezTo>
                  <a:pt x="2382174" y="276056"/>
                  <a:pt x="2388537" y="278447"/>
                  <a:pt x="2395004" y="281724"/>
                </a:cubicBezTo>
                <a:cubicBezTo>
                  <a:pt x="2401462" y="285010"/>
                  <a:pt x="2409806" y="291858"/>
                  <a:pt x="2420141" y="302117"/>
                </a:cubicBezTo>
                <a:cubicBezTo>
                  <a:pt x="2430485" y="312366"/>
                  <a:pt x="2440229" y="326358"/>
                  <a:pt x="2449706" y="343998"/>
                </a:cubicBezTo>
                <a:cubicBezTo>
                  <a:pt x="2459184" y="361638"/>
                  <a:pt x="2466651" y="374069"/>
                  <a:pt x="2471823" y="381450"/>
                </a:cubicBezTo>
                <a:cubicBezTo>
                  <a:pt x="2476995" y="388832"/>
                  <a:pt x="2481139" y="400177"/>
                  <a:pt x="2484158" y="415359"/>
                </a:cubicBezTo>
                <a:cubicBezTo>
                  <a:pt x="2487178" y="430533"/>
                  <a:pt x="2488587" y="438762"/>
                  <a:pt x="2488587" y="440401"/>
                </a:cubicBezTo>
                <a:cubicBezTo>
                  <a:pt x="2488587" y="441220"/>
                  <a:pt x="2488587" y="442020"/>
                  <a:pt x="2488587" y="442839"/>
                </a:cubicBezTo>
                <a:cubicBezTo>
                  <a:pt x="2488149" y="442839"/>
                  <a:pt x="2487854" y="442839"/>
                  <a:pt x="2487425" y="442839"/>
                </a:cubicBezTo>
                <a:cubicBezTo>
                  <a:pt x="2486559" y="442839"/>
                  <a:pt x="2483549" y="441248"/>
                  <a:pt x="2478805" y="437962"/>
                </a:cubicBezTo>
                <a:cubicBezTo>
                  <a:pt x="2474071" y="434686"/>
                  <a:pt x="2467366" y="424894"/>
                  <a:pt x="2458317" y="408492"/>
                </a:cubicBezTo>
                <a:cubicBezTo>
                  <a:pt x="2449278" y="392090"/>
                  <a:pt x="2443477" y="384403"/>
                  <a:pt x="2441324" y="385222"/>
                </a:cubicBezTo>
                <a:cubicBezTo>
                  <a:pt x="2439172" y="386041"/>
                  <a:pt x="2438305" y="387118"/>
                  <a:pt x="2438305" y="388766"/>
                </a:cubicBezTo>
                <a:cubicBezTo>
                  <a:pt x="2438305" y="390404"/>
                  <a:pt x="2442220" y="398862"/>
                  <a:pt x="2450402" y="414036"/>
                </a:cubicBezTo>
                <a:cubicBezTo>
                  <a:pt x="2458593" y="429209"/>
                  <a:pt x="2467470" y="440553"/>
                  <a:pt x="2476948" y="447935"/>
                </a:cubicBezTo>
                <a:cubicBezTo>
                  <a:pt x="2486425" y="455326"/>
                  <a:pt x="2492817" y="462746"/>
                  <a:pt x="2496265" y="470547"/>
                </a:cubicBezTo>
                <a:cubicBezTo>
                  <a:pt x="2499713" y="478339"/>
                  <a:pt x="2500827" y="485702"/>
                  <a:pt x="2499522" y="492264"/>
                </a:cubicBezTo>
                <a:cubicBezTo>
                  <a:pt x="2498236" y="498827"/>
                  <a:pt x="2496560" y="504371"/>
                  <a:pt x="2494407" y="508885"/>
                </a:cubicBezTo>
                <a:cubicBezTo>
                  <a:pt x="2492254" y="513391"/>
                  <a:pt x="2491150" y="517382"/>
                  <a:pt x="2491150" y="521068"/>
                </a:cubicBezTo>
                <a:cubicBezTo>
                  <a:pt x="2491150" y="524764"/>
                  <a:pt x="2492254" y="529774"/>
                  <a:pt x="2494407" y="535917"/>
                </a:cubicBezTo>
                <a:cubicBezTo>
                  <a:pt x="2495588" y="539299"/>
                  <a:pt x="2495836" y="544823"/>
                  <a:pt x="2496503" y="549443"/>
                </a:cubicBezTo>
                <a:cubicBezTo>
                  <a:pt x="2435771" y="520877"/>
                  <a:pt x="2334768" y="499446"/>
                  <a:pt x="2194560" y="494703"/>
                </a:cubicBezTo>
                <a:cubicBezTo>
                  <a:pt x="2194846" y="493826"/>
                  <a:pt x="2194970" y="493560"/>
                  <a:pt x="2195732" y="491817"/>
                </a:cubicBezTo>
                <a:cubicBezTo>
                  <a:pt x="2196360" y="490359"/>
                  <a:pt x="2197294" y="488692"/>
                  <a:pt x="2198284" y="486940"/>
                </a:cubicBezTo>
                <a:cubicBezTo>
                  <a:pt x="2199284" y="485197"/>
                  <a:pt x="2200380" y="483378"/>
                  <a:pt x="2201780" y="481625"/>
                </a:cubicBezTo>
                <a:cubicBezTo>
                  <a:pt x="2202980" y="480129"/>
                  <a:pt x="2204352" y="478539"/>
                  <a:pt x="2205743" y="477196"/>
                </a:cubicBezTo>
                <a:cubicBezTo>
                  <a:pt x="2210810" y="472262"/>
                  <a:pt x="2216210" y="468776"/>
                  <a:pt x="2216210" y="468776"/>
                </a:cubicBezTo>
                <a:cubicBezTo>
                  <a:pt x="2216210" y="468776"/>
                  <a:pt x="2206552" y="470471"/>
                  <a:pt x="2198522" y="476529"/>
                </a:cubicBezTo>
                <a:cubicBezTo>
                  <a:pt x="2195427" y="478863"/>
                  <a:pt x="2192712" y="481758"/>
                  <a:pt x="2190369" y="484501"/>
                </a:cubicBezTo>
                <a:cubicBezTo>
                  <a:pt x="2190369" y="484511"/>
                  <a:pt x="2190379" y="484720"/>
                  <a:pt x="2190369" y="484730"/>
                </a:cubicBezTo>
                <a:cubicBezTo>
                  <a:pt x="2188664" y="486740"/>
                  <a:pt x="2187502" y="488559"/>
                  <a:pt x="2186416" y="490045"/>
                </a:cubicBezTo>
                <a:cubicBezTo>
                  <a:pt x="2185921" y="490759"/>
                  <a:pt x="2184969" y="491759"/>
                  <a:pt x="2184787" y="492045"/>
                </a:cubicBezTo>
                <a:cubicBezTo>
                  <a:pt x="2184597" y="492331"/>
                  <a:pt x="2184083" y="492931"/>
                  <a:pt x="2184092" y="492931"/>
                </a:cubicBezTo>
                <a:cubicBezTo>
                  <a:pt x="2184092" y="492931"/>
                  <a:pt x="2184530" y="490788"/>
                  <a:pt x="2185254" y="487826"/>
                </a:cubicBezTo>
                <a:cubicBezTo>
                  <a:pt x="2185321" y="487559"/>
                  <a:pt x="2185416" y="487673"/>
                  <a:pt x="2185483" y="487387"/>
                </a:cubicBezTo>
                <a:cubicBezTo>
                  <a:pt x="2185740" y="486340"/>
                  <a:pt x="2186083" y="484892"/>
                  <a:pt x="2186416" y="483616"/>
                </a:cubicBezTo>
                <a:cubicBezTo>
                  <a:pt x="2186702" y="482539"/>
                  <a:pt x="2186997" y="481730"/>
                  <a:pt x="2187350" y="480520"/>
                </a:cubicBezTo>
                <a:cubicBezTo>
                  <a:pt x="2187607" y="479615"/>
                  <a:pt x="2187759" y="478596"/>
                  <a:pt x="2188045" y="477634"/>
                </a:cubicBezTo>
                <a:cubicBezTo>
                  <a:pt x="2188045" y="477624"/>
                  <a:pt x="2188274" y="477643"/>
                  <a:pt x="2188274" y="477634"/>
                </a:cubicBezTo>
                <a:cubicBezTo>
                  <a:pt x="2188464" y="476996"/>
                  <a:pt x="2188540" y="476301"/>
                  <a:pt x="2188740" y="475643"/>
                </a:cubicBezTo>
                <a:cubicBezTo>
                  <a:pt x="2189131" y="474395"/>
                  <a:pt x="2189721" y="472919"/>
                  <a:pt x="2190141" y="471652"/>
                </a:cubicBezTo>
                <a:cubicBezTo>
                  <a:pt x="2190474" y="470652"/>
                  <a:pt x="2190702" y="469795"/>
                  <a:pt x="2191074" y="468776"/>
                </a:cubicBezTo>
                <a:cubicBezTo>
                  <a:pt x="2191579" y="467356"/>
                  <a:pt x="2192141" y="465994"/>
                  <a:pt x="2192703" y="464556"/>
                </a:cubicBezTo>
                <a:cubicBezTo>
                  <a:pt x="2192893" y="464070"/>
                  <a:pt x="2192979" y="463489"/>
                  <a:pt x="2193169" y="463013"/>
                </a:cubicBezTo>
                <a:cubicBezTo>
                  <a:pt x="2193369" y="462508"/>
                  <a:pt x="2193655" y="461956"/>
                  <a:pt x="2193865" y="461460"/>
                </a:cubicBezTo>
                <a:cubicBezTo>
                  <a:pt x="2194970" y="458822"/>
                  <a:pt x="2196056" y="456212"/>
                  <a:pt x="2197360" y="453698"/>
                </a:cubicBezTo>
                <a:cubicBezTo>
                  <a:pt x="2197418" y="453574"/>
                  <a:pt x="2197522" y="453383"/>
                  <a:pt x="2197589" y="453259"/>
                </a:cubicBezTo>
                <a:cubicBezTo>
                  <a:pt x="2198427" y="451650"/>
                  <a:pt x="2199475" y="450116"/>
                  <a:pt x="2200380" y="448602"/>
                </a:cubicBezTo>
                <a:cubicBezTo>
                  <a:pt x="2209181" y="433905"/>
                  <a:pt x="2220173" y="424008"/>
                  <a:pt x="2220173" y="424008"/>
                </a:cubicBezTo>
                <a:cubicBezTo>
                  <a:pt x="2220173" y="424008"/>
                  <a:pt x="2203380" y="434724"/>
                  <a:pt x="2191769" y="449488"/>
                </a:cubicBezTo>
                <a:cubicBezTo>
                  <a:pt x="2187807" y="454536"/>
                  <a:pt x="2184606" y="459813"/>
                  <a:pt x="2181997" y="464785"/>
                </a:cubicBezTo>
                <a:cubicBezTo>
                  <a:pt x="2181920" y="464918"/>
                  <a:pt x="2181825" y="465090"/>
                  <a:pt x="2181759" y="465223"/>
                </a:cubicBezTo>
                <a:cubicBezTo>
                  <a:pt x="2181587" y="465556"/>
                  <a:pt x="2181463" y="465785"/>
                  <a:pt x="2181292" y="466109"/>
                </a:cubicBezTo>
                <a:cubicBezTo>
                  <a:pt x="2179835" y="468928"/>
                  <a:pt x="2178387" y="471738"/>
                  <a:pt x="2177339" y="474091"/>
                </a:cubicBezTo>
                <a:cubicBezTo>
                  <a:pt x="2176910" y="475053"/>
                  <a:pt x="2176520" y="475910"/>
                  <a:pt x="2176177" y="476748"/>
                </a:cubicBezTo>
                <a:cubicBezTo>
                  <a:pt x="2176120" y="476872"/>
                  <a:pt x="2176225" y="476843"/>
                  <a:pt x="2176177" y="476967"/>
                </a:cubicBezTo>
                <a:cubicBezTo>
                  <a:pt x="2175034" y="479758"/>
                  <a:pt x="2174262" y="482025"/>
                  <a:pt x="2174081" y="482511"/>
                </a:cubicBezTo>
                <a:cubicBezTo>
                  <a:pt x="2174053" y="482577"/>
                  <a:pt x="2173843" y="482949"/>
                  <a:pt x="2173843" y="482958"/>
                </a:cubicBezTo>
                <a:cubicBezTo>
                  <a:pt x="2173872" y="482825"/>
                  <a:pt x="2173939" y="482330"/>
                  <a:pt x="2174081" y="481406"/>
                </a:cubicBezTo>
                <a:cubicBezTo>
                  <a:pt x="2174243" y="480339"/>
                  <a:pt x="2174434" y="478863"/>
                  <a:pt x="2174548" y="476967"/>
                </a:cubicBezTo>
                <a:cubicBezTo>
                  <a:pt x="2174558" y="476748"/>
                  <a:pt x="2174529" y="476320"/>
                  <a:pt x="2174548" y="476081"/>
                </a:cubicBezTo>
                <a:cubicBezTo>
                  <a:pt x="2174624" y="474329"/>
                  <a:pt x="2174672" y="472319"/>
                  <a:pt x="2174548" y="470100"/>
                </a:cubicBezTo>
                <a:cubicBezTo>
                  <a:pt x="2174472" y="468842"/>
                  <a:pt x="2174253" y="467709"/>
                  <a:pt x="2174081" y="466337"/>
                </a:cubicBezTo>
                <a:cubicBezTo>
                  <a:pt x="2173900" y="464966"/>
                  <a:pt x="2173691" y="463575"/>
                  <a:pt x="2173376" y="462127"/>
                </a:cubicBezTo>
                <a:cubicBezTo>
                  <a:pt x="2173272" y="461622"/>
                  <a:pt x="2173043" y="461089"/>
                  <a:pt x="2172910" y="460575"/>
                </a:cubicBezTo>
                <a:cubicBezTo>
                  <a:pt x="2172910" y="460537"/>
                  <a:pt x="2172919" y="460384"/>
                  <a:pt x="2172910" y="460346"/>
                </a:cubicBezTo>
                <a:cubicBezTo>
                  <a:pt x="2170148" y="449107"/>
                  <a:pt x="2163832" y="436191"/>
                  <a:pt x="2163832" y="436191"/>
                </a:cubicBezTo>
                <a:cubicBezTo>
                  <a:pt x="2163832" y="436191"/>
                  <a:pt x="2169014" y="452707"/>
                  <a:pt x="2167795" y="466776"/>
                </a:cubicBezTo>
                <a:cubicBezTo>
                  <a:pt x="2167300" y="472490"/>
                  <a:pt x="2165709" y="477758"/>
                  <a:pt x="2164071" y="482073"/>
                </a:cubicBezTo>
                <a:cubicBezTo>
                  <a:pt x="2162899" y="485140"/>
                  <a:pt x="2161756" y="487569"/>
                  <a:pt x="2160813" y="489378"/>
                </a:cubicBezTo>
                <a:cubicBezTo>
                  <a:pt x="2160689" y="489607"/>
                  <a:pt x="2160680" y="489616"/>
                  <a:pt x="2160575" y="489826"/>
                </a:cubicBezTo>
                <a:cubicBezTo>
                  <a:pt x="2159718" y="491426"/>
                  <a:pt x="2158946" y="492483"/>
                  <a:pt x="2158946" y="492483"/>
                </a:cubicBezTo>
                <a:cubicBezTo>
                  <a:pt x="2158946" y="492483"/>
                  <a:pt x="2159089" y="491417"/>
                  <a:pt x="2158946" y="489826"/>
                </a:cubicBezTo>
                <a:cubicBezTo>
                  <a:pt x="2158899" y="489293"/>
                  <a:pt x="2158832" y="488702"/>
                  <a:pt x="2158717" y="488054"/>
                </a:cubicBezTo>
                <a:cubicBezTo>
                  <a:pt x="2158470" y="486759"/>
                  <a:pt x="2158013" y="485416"/>
                  <a:pt x="2157317" y="483844"/>
                </a:cubicBezTo>
                <a:cubicBezTo>
                  <a:pt x="2157203" y="483587"/>
                  <a:pt x="2157213" y="483206"/>
                  <a:pt x="2157079" y="482958"/>
                </a:cubicBezTo>
                <a:cubicBezTo>
                  <a:pt x="2156984" y="482749"/>
                  <a:pt x="2156717" y="482492"/>
                  <a:pt x="2156622" y="482292"/>
                </a:cubicBezTo>
                <a:cubicBezTo>
                  <a:pt x="2155993" y="481139"/>
                  <a:pt x="2155279" y="480120"/>
                  <a:pt x="2154288" y="478967"/>
                </a:cubicBezTo>
                <a:cubicBezTo>
                  <a:pt x="2148764" y="472519"/>
                  <a:pt x="2136829" y="466776"/>
                  <a:pt x="2136829" y="466776"/>
                </a:cubicBezTo>
                <a:cubicBezTo>
                  <a:pt x="2136829" y="466776"/>
                  <a:pt x="2144849" y="474291"/>
                  <a:pt x="2148002" y="481177"/>
                </a:cubicBezTo>
                <a:cubicBezTo>
                  <a:pt x="2148602" y="482492"/>
                  <a:pt x="2148869" y="483720"/>
                  <a:pt x="2149164" y="484949"/>
                </a:cubicBezTo>
                <a:cubicBezTo>
                  <a:pt x="2149421" y="485968"/>
                  <a:pt x="2149535" y="486921"/>
                  <a:pt x="2149631" y="487826"/>
                </a:cubicBezTo>
                <a:cubicBezTo>
                  <a:pt x="2149697" y="488359"/>
                  <a:pt x="2149840" y="488683"/>
                  <a:pt x="2149869" y="489159"/>
                </a:cubicBezTo>
                <a:cubicBezTo>
                  <a:pt x="2149869" y="489178"/>
                  <a:pt x="2149869" y="489369"/>
                  <a:pt x="2149869" y="489378"/>
                </a:cubicBezTo>
                <a:cubicBezTo>
                  <a:pt x="2149897" y="490016"/>
                  <a:pt x="2149888" y="490397"/>
                  <a:pt x="2149869" y="490931"/>
                </a:cubicBezTo>
                <a:cubicBezTo>
                  <a:pt x="2149869" y="491017"/>
                  <a:pt x="2149869" y="491293"/>
                  <a:pt x="2149869" y="491379"/>
                </a:cubicBezTo>
                <a:cubicBezTo>
                  <a:pt x="2149850" y="491740"/>
                  <a:pt x="2149888" y="491731"/>
                  <a:pt x="2149869" y="492045"/>
                </a:cubicBezTo>
                <a:cubicBezTo>
                  <a:pt x="2149859" y="492112"/>
                  <a:pt x="2149869" y="492198"/>
                  <a:pt x="2149869" y="492264"/>
                </a:cubicBezTo>
                <a:cubicBezTo>
                  <a:pt x="2149802" y="492969"/>
                  <a:pt x="2149669" y="493283"/>
                  <a:pt x="2149631" y="493588"/>
                </a:cubicBezTo>
                <a:cubicBezTo>
                  <a:pt x="2149621" y="493693"/>
                  <a:pt x="2149650" y="493979"/>
                  <a:pt x="2149631" y="494036"/>
                </a:cubicBezTo>
                <a:cubicBezTo>
                  <a:pt x="2149631" y="494074"/>
                  <a:pt x="2149631" y="494255"/>
                  <a:pt x="2149631" y="494255"/>
                </a:cubicBezTo>
                <a:cubicBezTo>
                  <a:pt x="2149631" y="494255"/>
                  <a:pt x="2148269" y="493893"/>
                  <a:pt x="2147535" y="493588"/>
                </a:cubicBezTo>
                <a:cubicBezTo>
                  <a:pt x="2145449" y="493579"/>
                  <a:pt x="2143125" y="493598"/>
                  <a:pt x="2141020" y="493588"/>
                </a:cubicBezTo>
                <a:cubicBezTo>
                  <a:pt x="2129952" y="493569"/>
                  <a:pt x="2118322" y="493846"/>
                  <a:pt x="2106797" y="494036"/>
                </a:cubicBezTo>
                <a:cubicBezTo>
                  <a:pt x="2106902" y="493684"/>
                  <a:pt x="2106892" y="493303"/>
                  <a:pt x="2107035" y="492931"/>
                </a:cubicBezTo>
                <a:cubicBezTo>
                  <a:pt x="2107035" y="492922"/>
                  <a:pt x="2107264" y="492931"/>
                  <a:pt x="2107264" y="492931"/>
                </a:cubicBezTo>
                <a:cubicBezTo>
                  <a:pt x="2107721" y="491740"/>
                  <a:pt x="2108140" y="490616"/>
                  <a:pt x="2108892" y="489378"/>
                </a:cubicBezTo>
                <a:cubicBezTo>
                  <a:pt x="2112883" y="482892"/>
                  <a:pt x="2121694" y="476310"/>
                  <a:pt x="2121703" y="476310"/>
                </a:cubicBezTo>
                <a:cubicBezTo>
                  <a:pt x="2121703" y="476310"/>
                  <a:pt x="2109130" y="480720"/>
                  <a:pt x="2102844" y="486502"/>
                </a:cubicBezTo>
                <a:cubicBezTo>
                  <a:pt x="2101720" y="487530"/>
                  <a:pt x="2100815" y="488531"/>
                  <a:pt x="2100053" y="489607"/>
                </a:cubicBezTo>
                <a:cubicBezTo>
                  <a:pt x="2099929" y="489797"/>
                  <a:pt x="2099710" y="490083"/>
                  <a:pt x="2099586" y="490264"/>
                </a:cubicBezTo>
                <a:cubicBezTo>
                  <a:pt x="2099424" y="490502"/>
                  <a:pt x="2099263" y="490693"/>
                  <a:pt x="2099120" y="490931"/>
                </a:cubicBezTo>
                <a:cubicBezTo>
                  <a:pt x="2098462" y="492026"/>
                  <a:pt x="2098091" y="493045"/>
                  <a:pt x="2097719" y="494036"/>
                </a:cubicBezTo>
                <a:cubicBezTo>
                  <a:pt x="2097586" y="494388"/>
                  <a:pt x="2097358" y="494817"/>
                  <a:pt x="2097253" y="495141"/>
                </a:cubicBezTo>
                <a:cubicBezTo>
                  <a:pt x="2097053" y="495779"/>
                  <a:pt x="2096900" y="496170"/>
                  <a:pt x="2096786" y="496693"/>
                </a:cubicBezTo>
                <a:cubicBezTo>
                  <a:pt x="2096453" y="498256"/>
                  <a:pt x="2096557" y="499360"/>
                  <a:pt x="2096557" y="499351"/>
                </a:cubicBezTo>
                <a:cubicBezTo>
                  <a:pt x="2096557" y="499351"/>
                  <a:pt x="2096043" y="498379"/>
                  <a:pt x="2095395" y="496693"/>
                </a:cubicBezTo>
                <a:cubicBezTo>
                  <a:pt x="2095310" y="496484"/>
                  <a:pt x="2095243" y="496274"/>
                  <a:pt x="2095157" y="496027"/>
                </a:cubicBezTo>
                <a:cubicBezTo>
                  <a:pt x="2094995" y="495589"/>
                  <a:pt x="2094871" y="494760"/>
                  <a:pt x="2094690" y="494255"/>
                </a:cubicBezTo>
                <a:cubicBezTo>
                  <a:pt x="2094109" y="492588"/>
                  <a:pt x="2093433" y="490940"/>
                  <a:pt x="2092833" y="488492"/>
                </a:cubicBezTo>
                <a:cubicBezTo>
                  <a:pt x="2091738" y="484025"/>
                  <a:pt x="2090757" y="478482"/>
                  <a:pt x="2090966" y="472757"/>
                </a:cubicBezTo>
                <a:cubicBezTo>
                  <a:pt x="2091509" y="458660"/>
                  <a:pt x="2098653" y="443068"/>
                  <a:pt x="2098653" y="443068"/>
                </a:cubicBezTo>
                <a:cubicBezTo>
                  <a:pt x="2098653" y="443068"/>
                  <a:pt x="2090699" y="455041"/>
                  <a:pt x="2086547" y="465890"/>
                </a:cubicBezTo>
                <a:cubicBezTo>
                  <a:pt x="2086537" y="465918"/>
                  <a:pt x="2086556" y="466080"/>
                  <a:pt x="2086547" y="466109"/>
                </a:cubicBezTo>
                <a:cubicBezTo>
                  <a:pt x="2086356" y="466604"/>
                  <a:pt x="2086023" y="466956"/>
                  <a:pt x="2085851" y="467442"/>
                </a:cubicBezTo>
                <a:cubicBezTo>
                  <a:pt x="2085356" y="468842"/>
                  <a:pt x="2085032" y="470319"/>
                  <a:pt x="2084680" y="471652"/>
                </a:cubicBezTo>
                <a:cubicBezTo>
                  <a:pt x="2084337" y="472995"/>
                  <a:pt x="2083984" y="474176"/>
                  <a:pt x="2083756" y="475424"/>
                </a:cubicBezTo>
                <a:cubicBezTo>
                  <a:pt x="2083346" y="477615"/>
                  <a:pt x="2083194" y="479653"/>
                  <a:pt x="2083051" y="481406"/>
                </a:cubicBezTo>
                <a:cubicBezTo>
                  <a:pt x="2083041" y="481634"/>
                  <a:pt x="2083070" y="481844"/>
                  <a:pt x="2083051" y="482073"/>
                </a:cubicBezTo>
                <a:cubicBezTo>
                  <a:pt x="2082937" y="483958"/>
                  <a:pt x="2082794" y="485654"/>
                  <a:pt x="2082822" y="486721"/>
                </a:cubicBezTo>
                <a:cubicBezTo>
                  <a:pt x="2082851" y="487654"/>
                  <a:pt x="2083041" y="488140"/>
                  <a:pt x="2083051" y="488273"/>
                </a:cubicBezTo>
                <a:cubicBezTo>
                  <a:pt x="2083051" y="488273"/>
                  <a:pt x="2082841" y="487902"/>
                  <a:pt x="2082822" y="487826"/>
                </a:cubicBezTo>
                <a:cubicBezTo>
                  <a:pt x="2082699" y="487330"/>
                  <a:pt x="2082213" y="484968"/>
                  <a:pt x="2081422" y="482073"/>
                </a:cubicBezTo>
                <a:cubicBezTo>
                  <a:pt x="2081394" y="481939"/>
                  <a:pt x="2081232" y="481977"/>
                  <a:pt x="2081194" y="481844"/>
                </a:cubicBezTo>
                <a:cubicBezTo>
                  <a:pt x="2080955" y="480977"/>
                  <a:pt x="2080793" y="480187"/>
                  <a:pt x="2080498" y="479187"/>
                </a:cubicBezTo>
                <a:cubicBezTo>
                  <a:pt x="2080489" y="479187"/>
                  <a:pt x="2080498" y="478967"/>
                  <a:pt x="2080498" y="478967"/>
                </a:cubicBezTo>
                <a:cubicBezTo>
                  <a:pt x="2079746" y="476510"/>
                  <a:pt x="2078793" y="473729"/>
                  <a:pt x="2077698" y="470766"/>
                </a:cubicBezTo>
                <a:cubicBezTo>
                  <a:pt x="2077574" y="470424"/>
                  <a:pt x="2077364" y="470004"/>
                  <a:pt x="2077231" y="469662"/>
                </a:cubicBezTo>
                <a:cubicBezTo>
                  <a:pt x="2077183" y="469519"/>
                  <a:pt x="2077050" y="469357"/>
                  <a:pt x="2077002" y="469214"/>
                </a:cubicBezTo>
                <a:cubicBezTo>
                  <a:pt x="2075031" y="463985"/>
                  <a:pt x="2072631" y="458489"/>
                  <a:pt x="2069316" y="453040"/>
                </a:cubicBezTo>
                <a:cubicBezTo>
                  <a:pt x="2059629" y="437067"/>
                  <a:pt x="2044179" y="424446"/>
                  <a:pt x="2044179" y="424446"/>
                </a:cubicBezTo>
                <a:cubicBezTo>
                  <a:pt x="2044179" y="424446"/>
                  <a:pt x="2054028" y="435676"/>
                  <a:pt x="2060943" y="451259"/>
                </a:cubicBezTo>
                <a:cubicBezTo>
                  <a:pt x="2061648" y="452869"/>
                  <a:pt x="2062401" y="454450"/>
                  <a:pt x="2063039" y="456136"/>
                </a:cubicBezTo>
                <a:cubicBezTo>
                  <a:pt x="2063086" y="456269"/>
                  <a:pt x="2062982" y="456450"/>
                  <a:pt x="2063039" y="456584"/>
                </a:cubicBezTo>
                <a:cubicBezTo>
                  <a:pt x="2064010" y="459222"/>
                  <a:pt x="2064830" y="462041"/>
                  <a:pt x="2065592" y="464785"/>
                </a:cubicBezTo>
                <a:cubicBezTo>
                  <a:pt x="2065601" y="464804"/>
                  <a:pt x="2065820" y="464756"/>
                  <a:pt x="2065830" y="464785"/>
                </a:cubicBezTo>
                <a:cubicBezTo>
                  <a:pt x="2065973" y="465299"/>
                  <a:pt x="2065925" y="465813"/>
                  <a:pt x="2066058" y="466337"/>
                </a:cubicBezTo>
                <a:cubicBezTo>
                  <a:pt x="2066192" y="466833"/>
                  <a:pt x="2066392" y="467375"/>
                  <a:pt x="2066525" y="467880"/>
                </a:cubicBezTo>
                <a:cubicBezTo>
                  <a:pt x="2066906" y="469376"/>
                  <a:pt x="2067363" y="470852"/>
                  <a:pt x="2067687" y="472319"/>
                </a:cubicBezTo>
                <a:cubicBezTo>
                  <a:pt x="2067925" y="473376"/>
                  <a:pt x="2067944" y="474167"/>
                  <a:pt x="2068154" y="475195"/>
                </a:cubicBezTo>
                <a:cubicBezTo>
                  <a:pt x="2068411" y="476510"/>
                  <a:pt x="2068630" y="477910"/>
                  <a:pt x="2068859" y="479187"/>
                </a:cubicBezTo>
                <a:cubicBezTo>
                  <a:pt x="2068973" y="479853"/>
                  <a:pt x="2069211" y="480749"/>
                  <a:pt x="2069316" y="481406"/>
                </a:cubicBezTo>
                <a:cubicBezTo>
                  <a:pt x="2069487" y="482387"/>
                  <a:pt x="2069640" y="483359"/>
                  <a:pt x="2069783" y="484282"/>
                </a:cubicBezTo>
                <a:cubicBezTo>
                  <a:pt x="2069973" y="485530"/>
                  <a:pt x="2070097" y="486283"/>
                  <a:pt x="2070249" y="487387"/>
                </a:cubicBezTo>
                <a:cubicBezTo>
                  <a:pt x="2070430" y="488683"/>
                  <a:pt x="2070592" y="490083"/>
                  <a:pt x="2070716" y="491150"/>
                </a:cubicBezTo>
                <a:cubicBezTo>
                  <a:pt x="2070716" y="491159"/>
                  <a:pt x="2070716" y="491369"/>
                  <a:pt x="2070716" y="491379"/>
                </a:cubicBezTo>
                <a:cubicBezTo>
                  <a:pt x="2070754" y="491674"/>
                  <a:pt x="2070916" y="491540"/>
                  <a:pt x="2070945" y="491817"/>
                </a:cubicBezTo>
                <a:cubicBezTo>
                  <a:pt x="2071126" y="493398"/>
                  <a:pt x="2071087" y="493569"/>
                  <a:pt x="2071183" y="494474"/>
                </a:cubicBezTo>
                <a:cubicBezTo>
                  <a:pt x="2071268" y="495312"/>
                  <a:pt x="2071411" y="496912"/>
                  <a:pt x="2071411" y="496912"/>
                </a:cubicBezTo>
                <a:cubicBezTo>
                  <a:pt x="2071411" y="496912"/>
                  <a:pt x="2070868" y="496332"/>
                  <a:pt x="2070716" y="496027"/>
                </a:cubicBezTo>
                <a:cubicBezTo>
                  <a:pt x="2070621" y="495827"/>
                  <a:pt x="2070344" y="495074"/>
                  <a:pt x="2070021" y="494474"/>
                </a:cubicBezTo>
                <a:cubicBezTo>
                  <a:pt x="2069878" y="494226"/>
                  <a:pt x="2069906" y="494036"/>
                  <a:pt x="2069783" y="493817"/>
                </a:cubicBezTo>
                <a:cubicBezTo>
                  <a:pt x="2068897" y="492217"/>
                  <a:pt x="2067735" y="490245"/>
                  <a:pt x="2066296" y="488054"/>
                </a:cubicBezTo>
                <a:cubicBezTo>
                  <a:pt x="2064315" y="485054"/>
                  <a:pt x="2061858" y="481854"/>
                  <a:pt x="2059076" y="479187"/>
                </a:cubicBezTo>
                <a:cubicBezTo>
                  <a:pt x="2051857" y="472271"/>
                  <a:pt x="2042551" y="469433"/>
                  <a:pt x="2042551" y="469433"/>
                </a:cubicBezTo>
                <a:cubicBezTo>
                  <a:pt x="2042551" y="469433"/>
                  <a:pt x="2047437" y="473491"/>
                  <a:pt x="2051857" y="478967"/>
                </a:cubicBezTo>
                <a:cubicBezTo>
                  <a:pt x="2053066" y="480453"/>
                  <a:pt x="2054352" y="481996"/>
                  <a:pt x="2055352" y="483616"/>
                </a:cubicBezTo>
                <a:cubicBezTo>
                  <a:pt x="2056524" y="485511"/>
                  <a:pt x="2057371" y="487530"/>
                  <a:pt x="2058143" y="489378"/>
                </a:cubicBezTo>
                <a:cubicBezTo>
                  <a:pt x="2058915" y="491236"/>
                  <a:pt x="2059562" y="492960"/>
                  <a:pt x="2060010" y="494474"/>
                </a:cubicBezTo>
                <a:cubicBezTo>
                  <a:pt x="2060048" y="494608"/>
                  <a:pt x="2059972" y="494579"/>
                  <a:pt x="2060010" y="494703"/>
                </a:cubicBezTo>
                <a:cubicBezTo>
                  <a:pt x="2043732" y="495341"/>
                  <a:pt x="2025872" y="496970"/>
                  <a:pt x="2008794" y="498027"/>
                </a:cubicBezTo>
                <a:cubicBezTo>
                  <a:pt x="2008975" y="497198"/>
                  <a:pt x="2008851" y="497141"/>
                  <a:pt x="2009261" y="495808"/>
                </a:cubicBezTo>
                <a:cubicBezTo>
                  <a:pt x="2009689" y="494398"/>
                  <a:pt x="2010137" y="492645"/>
                  <a:pt x="2010890" y="490931"/>
                </a:cubicBezTo>
                <a:cubicBezTo>
                  <a:pt x="2011642" y="489216"/>
                  <a:pt x="2012766" y="487368"/>
                  <a:pt x="2013918" y="485616"/>
                </a:cubicBezTo>
                <a:cubicBezTo>
                  <a:pt x="2014899" y="484111"/>
                  <a:pt x="2015985" y="482787"/>
                  <a:pt x="2017176" y="481406"/>
                </a:cubicBezTo>
                <a:cubicBezTo>
                  <a:pt x="2021538" y="476320"/>
                  <a:pt x="2026482" y="472319"/>
                  <a:pt x="2026482" y="472319"/>
                </a:cubicBezTo>
                <a:cubicBezTo>
                  <a:pt x="2026482" y="472319"/>
                  <a:pt x="2017109" y="475186"/>
                  <a:pt x="2009956" y="481625"/>
                </a:cubicBezTo>
                <a:cubicBezTo>
                  <a:pt x="2007203" y="484101"/>
                  <a:pt x="2004927" y="487045"/>
                  <a:pt x="2002974" y="489826"/>
                </a:cubicBezTo>
                <a:cubicBezTo>
                  <a:pt x="2001555" y="491855"/>
                  <a:pt x="2000355" y="493655"/>
                  <a:pt x="1999479" y="495141"/>
                </a:cubicBezTo>
                <a:cubicBezTo>
                  <a:pt x="1999088" y="495855"/>
                  <a:pt x="1998688" y="496865"/>
                  <a:pt x="1998555" y="497141"/>
                </a:cubicBezTo>
                <a:cubicBezTo>
                  <a:pt x="1998393" y="497417"/>
                  <a:pt x="1997850" y="498027"/>
                  <a:pt x="1997850" y="498027"/>
                </a:cubicBezTo>
                <a:cubicBezTo>
                  <a:pt x="1997850" y="498027"/>
                  <a:pt x="1998002" y="496160"/>
                  <a:pt x="1998316" y="493369"/>
                </a:cubicBezTo>
                <a:cubicBezTo>
                  <a:pt x="1998345" y="493112"/>
                  <a:pt x="1998288" y="493198"/>
                  <a:pt x="1998316" y="492931"/>
                </a:cubicBezTo>
                <a:cubicBezTo>
                  <a:pt x="1998316" y="492922"/>
                  <a:pt x="1998316" y="492712"/>
                  <a:pt x="1998316" y="492703"/>
                </a:cubicBezTo>
                <a:cubicBezTo>
                  <a:pt x="1998431" y="491721"/>
                  <a:pt x="1998621" y="490359"/>
                  <a:pt x="1998783" y="489159"/>
                </a:cubicBezTo>
                <a:cubicBezTo>
                  <a:pt x="1998917" y="488140"/>
                  <a:pt x="1999069" y="487426"/>
                  <a:pt x="1999250" y="486283"/>
                </a:cubicBezTo>
                <a:cubicBezTo>
                  <a:pt x="1999383" y="485425"/>
                  <a:pt x="1999555" y="484521"/>
                  <a:pt x="1999717" y="483616"/>
                </a:cubicBezTo>
                <a:cubicBezTo>
                  <a:pt x="1999812" y="483016"/>
                  <a:pt x="2000069" y="482244"/>
                  <a:pt x="2000183" y="481625"/>
                </a:cubicBezTo>
                <a:cubicBezTo>
                  <a:pt x="2000393" y="480444"/>
                  <a:pt x="2000631" y="479291"/>
                  <a:pt x="2000879" y="478082"/>
                </a:cubicBezTo>
                <a:cubicBezTo>
                  <a:pt x="2001079" y="477120"/>
                  <a:pt x="2001117" y="476177"/>
                  <a:pt x="2001345" y="475195"/>
                </a:cubicBezTo>
                <a:cubicBezTo>
                  <a:pt x="2001650" y="473843"/>
                  <a:pt x="2002146" y="472586"/>
                  <a:pt x="2002507" y="471205"/>
                </a:cubicBezTo>
                <a:cubicBezTo>
                  <a:pt x="2002631" y="470738"/>
                  <a:pt x="2002622" y="470119"/>
                  <a:pt x="2002736" y="469662"/>
                </a:cubicBezTo>
                <a:cubicBezTo>
                  <a:pt x="2002869" y="469176"/>
                  <a:pt x="2003070" y="468814"/>
                  <a:pt x="2003203" y="468328"/>
                </a:cubicBezTo>
                <a:cubicBezTo>
                  <a:pt x="2003212" y="468309"/>
                  <a:pt x="2003193" y="468128"/>
                  <a:pt x="2003203" y="468109"/>
                </a:cubicBezTo>
                <a:cubicBezTo>
                  <a:pt x="2003946" y="465575"/>
                  <a:pt x="2004822" y="463232"/>
                  <a:pt x="2005765" y="460794"/>
                </a:cubicBezTo>
                <a:cubicBezTo>
                  <a:pt x="2005813" y="460670"/>
                  <a:pt x="2005956" y="460460"/>
                  <a:pt x="2006003" y="460346"/>
                </a:cubicBezTo>
                <a:cubicBezTo>
                  <a:pt x="2006613" y="458784"/>
                  <a:pt x="2007165" y="457184"/>
                  <a:pt x="2007860" y="455698"/>
                </a:cubicBezTo>
                <a:cubicBezTo>
                  <a:pt x="2014614" y="441248"/>
                  <a:pt x="2024386" y="430876"/>
                  <a:pt x="2024386" y="430876"/>
                </a:cubicBezTo>
                <a:cubicBezTo>
                  <a:pt x="2024386" y="430876"/>
                  <a:pt x="2009013" y="442649"/>
                  <a:pt x="1999479" y="457470"/>
                </a:cubicBezTo>
                <a:cubicBezTo>
                  <a:pt x="1996221" y="462527"/>
                  <a:pt x="1993954" y="467699"/>
                  <a:pt x="1992030" y="472538"/>
                </a:cubicBezTo>
                <a:cubicBezTo>
                  <a:pt x="1991982" y="472671"/>
                  <a:pt x="1991849" y="472852"/>
                  <a:pt x="1991801" y="472986"/>
                </a:cubicBezTo>
                <a:cubicBezTo>
                  <a:pt x="1991668" y="473300"/>
                  <a:pt x="1991458" y="473548"/>
                  <a:pt x="1991335" y="473872"/>
                </a:cubicBezTo>
                <a:cubicBezTo>
                  <a:pt x="1990268" y="476615"/>
                  <a:pt x="1989258" y="479358"/>
                  <a:pt x="1988544" y="481625"/>
                </a:cubicBezTo>
                <a:cubicBezTo>
                  <a:pt x="1988249" y="482558"/>
                  <a:pt x="1988068" y="483263"/>
                  <a:pt x="1987839" y="484063"/>
                </a:cubicBezTo>
                <a:cubicBezTo>
                  <a:pt x="1987810" y="484187"/>
                  <a:pt x="1987877" y="484168"/>
                  <a:pt x="1987839" y="484282"/>
                </a:cubicBezTo>
                <a:cubicBezTo>
                  <a:pt x="1987086" y="486959"/>
                  <a:pt x="1986563" y="489140"/>
                  <a:pt x="1986448" y="489607"/>
                </a:cubicBezTo>
                <a:cubicBezTo>
                  <a:pt x="1986439" y="489645"/>
                  <a:pt x="1986248" y="489912"/>
                  <a:pt x="1986210" y="490045"/>
                </a:cubicBezTo>
                <a:cubicBezTo>
                  <a:pt x="1986229" y="489912"/>
                  <a:pt x="1986201" y="489559"/>
                  <a:pt x="1986210" y="488721"/>
                </a:cubicBezTo>
                <a:cubicBezTo>
                  <a:pt x="1986229" y="487730"/>
                  <a:pt x="1986353" y="486254"/>
                  <a:pt x="1986210" y="484501"/>
                </a:cubicBezTo>
                <a:cubicBezTo>
                  <a:pt x="1986191" y="484301"/>
                  <a:pt x="1986001" y="484054"/>
                  <a:pt x="1985982" y="483844"/>
                </a:cubicBezTo>
                <a:cubicBezTo>
                  <a:pt x="1985820" y="482225"/>
                  <a:pt x="1985715" y="480320"/>
                  <a:pt x="1985277" y="478301"/>
                </a:cubicBezTo>
                <a:cubicBezTo>
                  <a:pt x="1985039" y="477148"/>
                  <a:pt x="1984715" y="475996"/>
                  <a:pt x="1984353" y="474757"/>
                </a:cubicBezTo>
                <a:cubicBezTo>
                  <a:pt x="1983981" y="473519"/>
                  <a:pt x="1983457" y="472281"/>
                  <a:pt x="1982953" y="470985"/>
                </a:cubicBezTo>
                <a:cubicBezTo>
                  <a:pt x="1982781" y="470538"/>
                  <a:pt x="1982686" y="470109"/>
                  <a:pt x="1982486" y="469662"/>
                </a:cubicBezTo>
                <a:cubicBezTo>
                  <a:pt x="1982476" y="469633"/>
                  <a:pt x="1982267" y="469471"/>
                  <a:pt x="1982257" y="469433"/>
                </a:cubicBezTo>
                <a:cubicBezTo>
                  <a:pt x="1977990" y="459451"/>
                  <a:pt x="1970142" y="448383"/>
                  <a:pt x="1970151" y="448383"/>
                </a:cubicBezTo>
                <a:cubicBezTo>
                  <a:pt x="1970151" y="448383"/>
                  <a:pt x="1977381" y="462851"/>
                  <a:pt x="1978066" y="475862"/>
                </a:cubicBezTo>
                <a:cubicBezTo>
                  <a:pt x="1978343" y="481149"/>
                  <a:pt x="1977485" y="486140"/>
                  <a:pt x="1976438" y="490264"/>
                </a:cubicBezTo>
                <a:cubicBezTo>
                  <a:pt x="1976428" y="490274"/>
                  <a:pt x="1976438" y="490483"/>
                  <a:pt x="1976438" y="490493"/>
                </a:cubicBezTo>
                <a:cubicBezTo>
                  <a:pt x="1975685" y="493436"/>
                  <a:pt x="1974809" y="495598"/>
                  <a:pt x="1974104" y="497360"/>
                </a:cubicBezTo>
                <a:cubicBezTo>
                  <a:pt x="1974018" y="497579"/>
                  <a:pt x="1973952" y="497817"/>
                  <a:pt x="1973875" y="498027"/>
                </a:cubicBezTo>
                <a:cubicBezTo>
                  <a:pt x="1973294" y="499456"/>
                  <a:pt x="1973009" y="500084"/>
                  <a:pt x="1972942" y="500237"/>
                </a:cubicBezTo>
                <a:cubicBezTo>
                  <a:pt x="1969741" y="500484"/>
                  <a:pt x="1966865" y="500418"/>
                  <a:pt x="1963626" y="500684"/>
                </a:cubicBezTo>
                <a:cubicBezTo>
                  <a:pt x="1921659" y="504085"/>
                  <a:pt x="1877911" y="508647"/>
                  <a:pt x="1831400" y="514648"/>
                </a:cubicBezTo>
                <a:cubicBezTo>
                  <a:pt x="1708290" y="530526"/>
                  <a:pt x="1601600" y="556339"/>
                  <a:pt x="1508284" y="584895"/>
                </a:cubicBezTo>
                <a:cubicBezTo>
                  <a:pt x="1504331" y="588629"/>
                  <a:pt x="1500178" y="591782"/>
                  <a:pt x="1496873" y="596201"/>
                </a:cubicBezTo>
                <a:cubicBezTo>
                  <a:pt x="1500149" y="591829"/>
                  <a:pt x="1504131" y="588610"/>
                  <a:pt x="1508046" y="584895"/>
                </a:cubicBezTo>
                <a:cubicBezTo>
                  <a:pt x="1508084" y="584857"/>
                  <a:pt x="1508246" y="584943"/>
                  <a:pt x="1508284" y="584895"/>
                </a:cubicBezTo>
                <a:cubicBezTo>
                  <a:pt x="1518647" y="575103"/>
                  <a:pt x="1529010" y="567169"/>
                  <a:pt x="1529001" y="567169"/>
                </a:cubicBezTo>
                <a:cubicBezTo>
                  <a:pt x="1529001" y="567169"/>
                  <a:pt x="1510379" y="574284"/>
                  <a:pt x="1496644" y="584895"/>
                </a:cubicBezTo>
                <a:cubicBezTo>
                  <a:pt x="1494520" y="586543"/>
                  <a:pt x="1492882" y="588257"/>
                  <a:pt x="1491053" y="589991"/>
                </a:cubicBezTo>
                <a:cubicBezTo>
                  <a:pt x="1489529" y="591429"/>
                  <a:pt x="1487767" y="592763"/>
                  <a:pt x="1486395" y="594210"/>
                </a:cubicBezTo>
                <a:cubicBezTo>
                  <a:pt x="1484490" y="596220"/>
                  <a:pt x="1482785" y="598144"/>
                  <a:pt x="1481280" y="599963"/>
                </a:cubicBezTo>
                <a:cubicBezTo>
                  <a:pt x="1479995" y="601526"/>
                  <a:pt x="1478975" y="602897"/>
                  <a:pt x="1478023" y="604183"/>
                </a:cubicBezTo>
                <a:cubicBezTo>
                  <a:pt x="1478004" y="604202"/>
                  <a:pt x="1477804" y="604374"/>
                  <a:pt x="1477785" y="604402"/>
                </a:cubicBezTo>
                <a:cubicBezTo>
                  <a:pt x="1477509" y="604774"/>
                  <a:pt x="1477337" y="605164"/>
                  <a:pt x="1477089" y="605507"/>
                </a:cubicBezTo>
                <a:cubicBezTo>
                  <a:pt x="1475365" y="607879"/>
                  <a:pt x="1474061" y="609727"/>
                  <a:pt x="1474061" y="609717"/>
                </a:cubicBezTo>
                <a:cubicBezTo>
                  <a:pt x="1474061" y="609717"/>
                  <a:pt x="1479023" y="600211"/>
                  <a:pt x="1482909" y="592658"/>
                </a:cubicBezTo>
                <a:cubicBezTo>
                  <a:pt x="1484871" y="588838"/>
                  <a:pt x="1485005" y="589124"/>
                  <a:pt x="1487329" y="584009"/>
                </a:cubicBezTo>
                <a:cubicBezTo>
                  <a:pt x="1490805" y="576399"/>
                  <a:pt x="1494425" y="567626"/>
                  <a:pt x="1497578" y="558301"/>
                </a:cubicBezTo>
                <a:cubicBezTo>
                  <a:pt x="1498978" y="554148"/>
                  <a:pt x="1500159" y="549748"/>
                  <a:pt x="1501302" y="545452"/>
                </a:cubicBezTo>
                <a:cubicBezTo>
                  <a:pt x="1501311" y="545385"/>
                  <a:pt x="1501512" y="545509"/>
                  <a:pt x="1501531" y="545452"/>
                </a:cubicBezTo>
                <a:cubicBezTo>
                  <a:pt x="1502293" y="542585"/>
                  <a:pt x="1502797" y="539689"/>
                  <a:pt x="1503398" y="536803"/>
                </a:cubicBezTo>
                <a:cubicBezTo>
                  <a:pt x="1503893" y="534384"/>
                  <a:pt x="1504426" y="531907"/>
                  <a:pt x="1504788" y="529498"/>
                </a:cubicBezTo>
                <a:cubicBezTo>
                  <a:pt x="1505350" y="525754"/>
                  <a:pt x="1505731" y="522097"/>
                  <a:pt x="1505950" y="518410"/>
                </a:cubicBezTo>
                <a:cubicBezTo>
                  <a:pt x="1506065" y="516525"/>
                  <a:pt x="1506160" y="514734"/>
                  <a:pt x="1506188" y="512876"/>
                </a:cubicBezTo>
                <a:cubicBezTo>
                  <a:pt x="1506198" y="512448"/>
                  <a:pt x="1506179" y="511962"/>
                  <a:pt x="1506188" y="511543"/>
                </a:cubicBezTo>
                <a:cubicBezTo>
                  <a:pt x="1506207" y="510209"/>
                  <a:pt x="1506198" y="508885"/>
                  <a:pt x="1506188" y="507552"/>
                </a:cubicBezTo>
                <a:cubicBezTo>
                  <a:pt x="1506188" y="507428"/>
                  <a:pt x="1506188" y="507238"/>
                  <a:pt x="1506188" y="507114"/>
                </a:cubicBezTo>
                <a:cubicBezTo>
                  <a:pt x="1506188" y="506990"/>
                  <a:pt x="1506188" y="506790"/>
                  <a:pt x="1506188" y="506666"/>
                </a:cubicBezTo>
                <a:cubicBezTo>
                  <a:pt x="1506188" y="506580"/>
                  <a:pt x="1506188" y="506533"/>
                  <a:pt x="1506188" y="506447"/>
                </a:cubicBezTo>
                <a:cubicBezTo>
                  <a:pt x="1505931" y="477053"/>
                  <a:pt x="1498283" y="452583"/>
                  <a:pt x="1498273" y="452593"/>
                </a:cubicBezTo>
                <a:cubicBezTo>
                  <a:pt x="1498273" y="452593"/>
                  <a:pt x="1502712" y="492417"/>
                  <a:pt x="1494311" y="526612"/>
                </a:cubicBezTo>
                <a:cubicBezTo>
                  <a:pt x="1485910" y="560806"/>
                  <a:pt x="1464983" y="591991"/>
                  <a:pt x="1464983" y="591991"/>
                </a:cubicBezTo>
                <a:cubicBezTo>
                  <a:pt x="1464983" y="591991"/>
                  <a:pt x="1465964" y="586895"/>
                  <a:pt x="1471031" y="565397"/>
                </a:cubicBezTo>
                <a:cubicBezTo>
                  <a:pt x="1478089" y="535498"/>
                  <a:pt x="1477089" y="504456"/>
                  <a:pt x="1477089" y="504447"/>
                </a:cubicBezTo>
                <a:cubicBezTo>
                  <a:pt x="1477089" y="504447"/>
                  <a:pt x="1469174" y="539527"/>
                  <a:pt x="1461259" y="563626"/>
                </a:cubicBezTo>
                <a:cubicBezTo>
                  <a:pt x="1460354" y="566369"/>
                  <a:pt x="1459592" y="568474"/>
                  <a:pt x="1458697" y="570931"/>
                </a:cubicBezTo>
                <a:cubicBezTo>
                  <a:pt x="1455230" y="580494"/>
                  <a:pt x="1451839" y="588010"/>
                  <a:pt x="1449381" y="593096"/>
                </a:cubicBezTo>
                <a:cubicBezTo>
                  <a:pt x="1446933" y="598192"/>
                  <a:pt x="1445428" y="600849"/>
                  <a:pt x="1445428" y="600859"/>
                </a:cubicBezTo>
                <a:cubicBezTo>
                  <a:pt x="1445428" y="600859"/>
                  <a:pt x="1445847" y="599230"/>
                  <a:pt x="1446124" y="596868"/>
                </a:cubicBezTo>
                <a:cubicBezTo>
                  <a:pt x="1446152" y="596668"/>
                  <a:pt x="1446105" y="596630"/>
                  <a:pt x="1446124" y="596420"/>
                </a:cubicBezTo>
                <a:cubicBezTo>
                  <a:pt x="1446248" y="595192"/>
                  <a:pt x="1446362" y="593696"/>
                  <a:pt x="1446362" y="591991"/>
                </a:cubicBezTo>
                <a:cubicBezTo>
                  <a:pt x="1446362" y="591867"/>
                  <a:pt x="1446352" y="591667"/>
                  <a:pt x="1446362" y="591543"/>
                </a:cubicBezTo>
                <a:cubicBezTo>
                  <a:pt x="1446333" y="589562"/>
                  <a:pt x="1446248" y="587467"/>
                  <a:pt x="1445895" y="584895"/>
                </a:cubicBezTo>
                <a:cubicBezTo>
                  <a:pt x="1445476" y="581866"/>
                  <a:pt x="1444990" y="579523"/>
                  <a:pt x="1444495" y="577361"/>
                </a:cubicBezTo>
                <a:cubicBezTo>
                  <a:pt x="1444295" y="576494"/>
                  <a:pt x="1444019" y="575551"/>
                  <a:pt x="1443800" y="574703"/>
                </a:cubicBezTo>
                <a:cubicBezTo>
                  <a:pt x="1443781" y="574656"/>
                  <a:pt x="1443809" y="574532"/>
                  <a:pt x="1443800" y="574484"/>
                </a:cubicBezTo>
                <a:cubicBezTo>
                  <a:pt x="1443399" y="572951"/>
                  <a:pt x="1442885" y="571265"/>
                  <a:pt x="1442399" y="569607"/>
                </a:cubicBezTo>
                <a:cubicBezTo>
                  <a:pt x="1441647" y="566988"/>
                  <a:pt x="1441123" y="564950"/>
                  <a:pt x="1439837" y="559854"/>
                </a:cubicBezTo>
                <a:cubicBezTo>
                  <a:pt x="1436208" y="545300"/>
                  <a:pt x="1432389" y="527278"/>
                  <a:pt x="1432389" y="527278"/>
                </a:cubicBezTo>
                <a:cubicBezTo>
                  <a:pt x="1432389" y="527278"/>
                  <a:pt x="1433684" y="556872"/>
                  <a:pt x="1432389" y="578246"/>
                </a:cubicBezTo>
                <a:cubicBezTo>
                  <a:pt x="1431998" y="584647"/>
                  <a:pt x="1431446" y="590067"/>
                  <a:pt x="1430760" y="594868"/>
                </a:cubicBezTo>
                <a:cubicBezTo>
                  <a:pt x="1429341" y="591867"/>
                  <a:pt x="1427664" y="588781"/>
                  <a:pt x="1425635" y="585781"/>
                </a:cubicBezTo>
                <a:cubicBezTo>
                  <a:pt x="1417215" y="573322"/>
                  <a:pt x="1403299" y="562949"/>
                  <a:pt x="1403290" y="562959"/>
                </a:cubicBezTo>
                <a:cubicBezTo>
                  <a:pt x="1403290" y="562959"/>
                  <a:pt x="1412615" y="573846"/>
                  <a:pt x="1419358" y="590219"/>
                </a:cubicBezTo>
                <a:cubicBezTo>
                  <a:pt x="1420397" y="592744"/>
                  <a:pt x="1421463" y="595515"/>
                  <a:pt x="1422378" y="598192"/>
                </a:cubicBezTo>
                <a:cubicBezTo>
                  <a:pt x="1422397" y="598230"/>
                  <a:pt x="1422368" y="598382"/>
                  <a:pt x="1422378" y="598421"/>
                </a:cubicBezTo>
                <a:cubicBezTo>
                  <a:pt x="1423607" y="602059"/>
                  <a:pt x="1424683" y="605802"/>
                  <a:pt x="1425635" y="609279"/>
                </a:cubicBezTo>
                <a:cubicBezTo>
                  <a:pt x="1425883" y="610174"/>
                  <a:pt x="1426112" y="610860"/>
                  <a:pt x="1426340" y="611717"/>
                </a:cubicBezTo>
                <a:cubicBezTo>
                  <a:pt x="1426997" y="614213"/>
                  <a:pt x="1427702" y="616709"/>
                  <a:pt x="1428198" y="618804"/>
                </a:cubicBezTo>
                <a:cubicBezTo>
                  <a:pt x="1429531" y="624462"/>
                  <a:pt x="1430293" y="628339"/>
                  <a:pt x="1430293" y="628339"/>
                </a:cubicBezTo>
                <a:cubicBezTo>
                  <a:pt x="1430293" y="628339"/>
                  <a:pt x="1426712" y="620233"/>
                  <a:pt x="1422149" y="613041"/>
                </a:cubicBezTo>
                <a:cubicBezTo>
                  <a:pt x="1421540" y="612089"/>
                  <a:pt x="1421654" y="611984"/>
                  <a:pt x="1420987" y="611051"/>
                </a:cubicBezTo>
                <a:cubicBezTo>
                  <a:pt x="1419187" y="608546"/>
                  <a:pt x="1417025" y="605869"/>
                  <a:pt x="1414463" y="603516"/>
                </a:cubicBezTo>
                <a:cubicBezTo>
                  <a:pt x="1406671" y="596334"/>
                  <a:pt x="1397003" y="590658"/>
                  <a:pt x="1397003" y="590658"/>
                </a:cubicBezTo>
                <a:cubicBezTo>
                  <a:pt x="1397003" y="590658"/>
                  <a:pt x="1407405" y="603983"/>
                  <a:pt x="1414463" y="615699"/>
                </a:cubicBezTo>
                <a:cubicBezTo>
                  <a:pt x="1414491" y="615747"/>
                  <a:pt x="1414672" y="615651"/>
                  <a:pt x="1414701" y="615699"/>
                </a:cubicBezTo>
                <a:cubicBezTo>
                  <a:pt x="1415748" y="617452"/>
                  <a:pt x="1416406" y="617775"/>
                  <a:pt x="1417263" y="619471"/>
                </a:cubicBezTo>
                <a:cubicBezTo>
                  <a:pt x="1416368" y="617718"/>
                  <a:pt x="1415548" y="617499"/>
                  <a:pt x="1414463" y="615699"/>
                </a:cubicBezTo>
                <a:cubicBezTo>
                  <a:pt x="1400804" y="620557"/>
                  <a:pt x="1389736" y="625043"/>
                  <a:pt x="1376753" y="629882"/>
                </a:cubicBezTo>
                <a:cubicBezTo>
                  <a:pt x="1376667" y="628967"/>
                  <a:pt x="1376524" y="628881"/>
                  <a:pt x="1376524" y="627224"/>
                </a:cubicBezTo>
                <a:cubicBezTo>
                  <a:pt x="1376515" y="625652"/>
                  <a:pt x="1376544" y="623662"/>
                  <a:pt x="1376753" y="621690"/>
                </a:cubicBezTo>
                <a:cubicBezTo>
                  <a:pt x="1376972" y="619709"/>
                  <a:pt x="1377325" y="617613"/>
                  <a:pt x="1377915" y="615480"/>
                </a:cubicBezTo>
                <a:cubicBezTo>
                  <a:pt x="1378420" y="613660"/>
                  <a:pt x="1379277" y="611917"/>
                  <a:pt x="1380011" y="610165"/>
                </a:cubicBezTo>
                <a:cubicBezTo>
                  <a:pt x="1382706" y="603755"/>
                  <a:pt x="1386307" y="598421"/>
                  <a:pt x="1386297" y="598421"/>
                </a:cubicBezTo>
                <a:cubicBezTo>
                  <a:pt x="1386297" y="598421"/>
                  <a:pt x="1378010" y="603631"/>
                  <a:pt x="1373029" y="612156"/>
                </a:cubicBezTo>
                <a:cubicBezTo>
                  <a:pt x="1371105" y="615442"/>
                  <a:pt x="1369886" y="618956"/>
                  <a:pt x="1368838" y="622347"/>
                </a:cubicBezTo>
                <a:cubicBezTo>
                  <a:pt x="1368838" y="622357"/>
                  <a:pt x="1368838" y="622566"/>
                  <a:pt x="1368838" y="622576"/>
                </a:cubicBezTo>
                <a:cubicBezTo>
                  <a:pt x="1368076" y="625052"/>
                  <a:pt x="1367381" y="627234"/>
                  <a:pt x="1366971" y="628996"/>
                </a:cubicBezTo>
                <a:cubicBezTo>
                  <a:pt x="1366809" y="629843"/>
                  <a:pt x="1366571" y="630901"/>
                  <a:pt x="1366514" y="631215"/>
                </a:cubicBezTo>
                <a:cubicBezTo>
                  <a:pt x="1366457" y="631501"/>
                  <a:pt x="1366323" y="632120"/>
                  <a:pt x="1366276" y="632320"/>
                </a:cubicBezTo>
                <a:cubicBezTo>
                  <a:pt x="1366247" y="632158"/>
                  <a:pt x="1365857" y="630320"/>
                  <a:pt x="1365342" y="627453"/>
                </a:cubicBezTo>
                <a:cubicBezTo>
                  <a:pt x="1365314" y="627262"/>
                  <a:pt x="1365361" y="627091"/>
                  <a:pt x="1365342" y="627005"/>
                </a:cubicBezTo>
                <a:cubicBezTo>
                  <a:pt x="1365342" y="627005"/>
                  <a:pt x="1365342" y="626824"/>
                  <a:pt x="1365342" y="626786"/>
                </a:cubicBezTo>
                <a:cubicBezTo>
                  <a:pt x="1365161" y="625719"/>
                  <a:pt x="1364847" y="624310"/>
                  <a:pt x="1364647" y="623014"/>
                </a:cubicBezTo>
                <a:cubicBezTo>
                  <a:pt x="1364475" y="621909"/>
                  <a:pt x="1364361" y="621157"/>
                  <a:pt x="1364180" y="619909"/>
                </a:cubicBezTo>
                <a:cubicBezTo>
                  <a:pt x="1364056" y="618985"/>
                  <a:pt x="1364075" y="618023"/>
                  <a:pt x="1363952" y="617032"/>
                </a:cubicBezTo>
                <a:cubicBezTo>
                  <a:pt x="1363952" y="617023"/>
                  <a:pt x="1363961" y="616823"/>
                  <a:pt x="1363952" y="616813"/>
                </a:cubicBezTo>
                <a:cubicBezTo>
                  <a:pt x="1363866" y="616156"/>
                  <a:pt x="1363789" y="615489"/>
                  <a:pt x="1363713" y="614813"/>
                </a:cubicBezTo>
                <a:cubicBezTo>
                  <a:pt x="1363570" y="613527"/>
                  <a:pt x="1363370" y="612156"/>
                  <a:pt x="1363247" y="610832"/>
                </a:cubicBezTo>
                <a:cubicBezTo>
                  <a:pt x="1363161" y="609774"/>
                  <a:pt x="1363104" y="608803"/>
                  <a:pt x="1363018" y="607726"/>
                </a:cubicBezTo>
                <a:cubicBezTo>
                  <a:pt x="1362913" y="606231"/>
                  <a:pt x="1362847" y="604831"/>
                  <a:pt x="1362789" y="603288"/>
                </a:cubicBezTo>
                <a:cubicBezTo>
                  <a:pt x="1362780" y="603250"/>
                  <a:pt x="1362789" y="603116"/>
                  <a:pt x="1362789" y="603069"/>
                </a:cubicBezTo>
                <a:cubicBezTo>
                  <a:pt x="1362761" y="602545"/>
                  <a:pt x="1362561" y="602030"/>
                  <a:pt x="1362551" y="601516"/>
                </a:cubicBezTo>
                <a:cubicBezTo>
                  <a:pt x="1362542" y="600983"/>
                  <a:pt x="1362561" y="600506"/>
                  <a:pt x="1362551" y="599963"/>
                </a:cubicBezTo>
                <a:cubicBezTo>
                  <a:pt x="1362513" y="597135"/>
                  <a:pt x="1362589" y="594115"/>
                  <a:pt x="1362789" y="591324"/>
                </a:cubicBezTo>
                <a:cubicBezTo>
                  <a:pt x="1362789" y="591191"/>
                  <a:pt x="1362770" y="591239"/>
                  <a:pt x="1362789" y="591105"/>
                </a:cubicBezTo>
                <a:cubicBezTo>
                  <a:pt x="1362789" y="591096"/>
                  <a:pt x="1362789" y="590886"/>
                  <a:pt x="1362789" y="590886"/>
                </a:cubicBezTo>
                <a:cubicBezTo>
                  <a:pt x="1362913" y="589086"/>
                  <a:pt x="1363256" y="587514"/>
                  <a:pt x="1363485" y="585781"/>
                </a:cubicBezTo>
                <a:cubicBezTo>
                  <a:pt x="1365695" y="568998"/>
                  <a:pt x="1371867" y="555653"/>
                  <a:pt x="1371867" y="555644"/>
                </a:cubicBezTo>
                <a:cubicBezTo>
                  <a:pt x="1371867" y="555644"/>
                  <a:pt x="1360580" y="571674"/>
                  <a:pt x="1355798" y="589553"/>
                </a:cubicBezTo>
                <a:cubicBezTo>
                  <a:pt x="1354169" y="595658"/>
                  <a:pt x="1353417" y="601745"/>
                  <a:pt x="1353007" y="607279"/>
                </a:cubicBezTo>
                <a:cubicBezTo>
                  <a:pt x="1352998" y="607431"/>
                  <a:pt x="1353026" y="607574"/>
                  <a:pt x="1353007" y="607726"/>
                </a:cubicBezTo>
                <a:cubicBezTo>
                  <a:pt x="1352979" y="608098"/>
                  <a:pt x="1352798" y="608469"/>
                  <a:pt x="1352779" y="608831"/>
                </a:cubicBezTo>
                <a:cubicBezTo>
                  <a:pt x="1352560" y="611965"/>
                  <a:pt x="1352550" y="614918"/>
                  <a:pt x="1352540" y="617480"/>
                </a:cubicBezTo>
                <a:cubicBezTo>
                  <a:pt x="1352540" y="618518"/>
                  <a:pt x="1352531" y="619461"/>
                  <a:pt x="1352540" y="620357"/>
                </a:cubicBezTo>
                <a:cubicBezTo>
                  <a:pt x="1352540" y="620490"/>
                  <a:pt x="1352540" y="620442"/>
                  <a:pt x="1352540" y="620576"/>
                </a:cubicBezTo>
                <a:cubicBezTo>
                  <a:pt x="1352607" y="623567"/>
                  <a:pt x="1352741" y="626043"/>
                  <a:pt x="1352779" y="626557"/>
                </a:cubicBezTo>
                <a:cubicBezTo>
                  <a:pt x="1352722" y="626300"/>
                  <a:pt x="1352493" y="626119"/>
                  <a:pt x="1352312" y="625452"/>
                </a:cubicBezTo>
                <a:cubicBezTo>
                  <a:pt x="1352036" y="624414"/>
                  <a:pt x="1351569" y="623033"/>
                  <a:pt x="1350912" y="621242"/>
                </a:cubicBezTo>
                <a:cubicBezTo>
                  <a:pt x="1350836" y="621033"/>
                  <a:pt x="1350759" y="620576"/>
                  <a:pt x="1350683" y="620357"/>
                </a:cubicBezTo>
                <a:cubicBezTo>
                  <a:pt x="1350045" y="618709"/>
                  <a:pt x="1349369" y="617032"/>
                  <a:pt x="1348350" y="615042"/>
                </a:cubicBezTo>
                <a:cubicBezTo>
                  <a:pt x="1347778" y="613899"/>
                  <a:pt x="1346978" y="612698"/>
                  <a:pt x="1346254" y="611489"/>
                </a:cubicBezTo>
                <a:cubicBezTo>
                  <a:pt x="1345540" y="610298"/>
                  <a:pt x="1344806" y="608955"/>
                  <a:pt x="1343930" y="607726"/>
                </a:cubicBezTo>
                <a:cubicBezTo>
                  <a:pt x="1343625" y="607298"/>
                  <a:pt x="1343320" y="607050"/>
                  <a:pt x="1342996" y="606612"/>
                </a:cubicBezTo>
                <a:cubicBezTo>
                  <a:pt x="1342977" y="606593"/>
                  <a:pt x="1342787" y="606422"/>
                  <a:pt x="1342768" y="606393"/>
                </a:cubicBezTo>
                <a:cubicBezTo>
                  <a:pt x="1335681" y="597020"/>
                  <a:pt x="1324832" y="587562"/>
                  <a:pt x="1324842" y="587562"/>
                </a:cubicBezTo>
                <a:cubicBezTo>
                  <a:pt x="1324842" y="587552"/>
                  <a:pt x="1336138" y="600716"/>
                  <a:pt x="1340672" y="614156"/>
                </a:cubicBezTo>
                <a:cubicBezTo>
                  <a:pt x="1342511" y="619604"/>
                  <a:pt x="1343244" y="625081"/>
                  <a:pt x="1343463" y="629662"/>
                </a:cubicBezTo>
                <a:cubicBezTo>
                  <a:pt x="1343616" y="632930"/>
                  <a:pt x="1343378" y="635616"/>
                  <a:pt x="1343235" y="637644"/>
                </a:cubicBezTo>
                <a:cubicBezTo>
                  <a:pt x="1343216" y="637892"/>
                  <a:pt x="1343244" y="638073"/>
                  <a:pt x="1343235" y="638311"/>
                </a:cubicBezTo>
                <a:cubicBezTo>
                  <a:pt x="1343082" y="640092"/>
                  <a:pt x="1342996" y="641197"/>
                  <a:pt x="1342996" y="641188"/>
                </a:cubicBezTo>
                <a:cubicBezTo>
                  <a:pt x="1342996" y="641188"/>
                  <a:pt x="1342377" y="640178"/>
                  <a:pt x="1341596" y="638749"/>
                </a:cubicBezTo>
                <a:cubicBezTo>
                  <a:pt x="1341339" y="638273"/>
                  <a:pt x="1341272" y="637749"/>
                  <a:pt x="1340901" y="637197"/>
                </a:cubicBezTo>
                <a:cubicBezTo>
                  <a:pt x="1340158" y="636092"/>
                  <a:pt x="1339139" y="635073"/>
                  <a:pt x="1337872" y="633873"/>
                </a:cubicBezTo>
                <a:cubicBezTo>
                  <a:pt x="1337872" y="633873"/>
                  <a:pt x="1337882" y="633653"/>
                  <a:pt x="1337872" y="633653"/>
                </a:cubicBezTo>
                <a:cubicBezTo>
                  <a:pt x="1337672" y="633463"/>
                  <a:pt x="1337396" y="633396"/>
                  <a:pt x="1337177" y="633206"/>
                </a:cubicBezTo>
                <a:cubicBezTo>
                  <a:pt x="1337005" y="633063"/>
                  <a:pt x="1336881" y="632920"/>
                  <a:pt x="1336710" y="632768"/>
                </a:cubicBezTo>
                <a:cubicBezTo>
                  <a:pt x="1335672" y="631929"/>
                  <a:pt x="1334595" y="631034"/>
                  <a:pt x="1333224" y="630329"/>
                </a:cubicBezTo>
                <a:cubicBezTo>
                  <a:pt x="1325518" y="626395"/>
                  <a:pt x="1312040" y="625462"/>
                  <a:pt x="1312040" y="625452"/>
                </a:cubicBezTo>
                <a:cubicBezTo>
                  <a:pt x="1312040" y="625452"/>
                  <a:pt x="1322413" y="629548"/>
                  <a:pt x="1328099" y="634758"/>
                </a:cubicBezTo>
                <a:cubicBezTo>
                  <a:pt x="1329176" y="635749"/>
                  <a:pt x="1330128" y="636835"/>
                  <a:pt x="1330890" y="637864"/>
                </a:cubicBezTo>
                <a:cubicBezTo>
                  <a:pt x="1331528" y="638711"/>
                  <a:pt x="1331833" y="639492"/>
                  <a:pt x="1332290" y="640302"/>
                </a:cubicBezTo>
                <a:cubicBezTo>
                  <a:pt x="1332557" y="640769"/>
                  <a:pt x="1332776" y="641197"/>
                  <a:pt x="1332986" y="641635"/>
                </a:cubicBezTo>
                <a:cubicBezTo>
                  <a:pt x="1332995" y="641645"/>
                  <a:pt x="1333214" y="641616"/>
                  <a:pt x="1333224" y="641635"/>
                </a:cubicBezTo>
                <a:cubicBezTo>
                  <a:pt x="1333500" y="642207"/>
                  <a:pt x="1333729" y="642683"/>
                  <a:pt x="1333919" y="643178"/>
                </a:cubicBezTo>
                <a:cubicBezTo>
                  <a:pt x="1333948" y="643264"/>
                  <a:pt x="1333900" y="643331"/>
                  <a:pt x="1333919" y="643407"/>
                </a:cubicBezTo>
                <a:cubicBezTo>
                  <a:pt x="1334052" y="643750"/>
                  <a:pt x="1334043" y="643769"/>
                  <a:pt x="1334148" y="644074"/>
                </a:cubicBezTo>
                <a:cubicBezTo>
                  <a:pt x="1334176" y="644131"/>
                  <a:pt x="1334129" y="644236"/>
                  <a:pt x="1334148" y="644293"/>
                </a:cubicBezTo>
                <a:cubicBezTo>
                  <a:pt x="1334443" y="645188"/>
                  <a:pt x="1334795" y="645827"/>
                  <a:pt x="1334853" y="646065"/>
                </a:cubicBezTo>
                <a:cubicBezTo>
                  <a:pt x="1334862" y="646103"/>
                  <a:pt x="1334853" y="646284"/>
                  <a:pt x="1334853" y="646284"/>
                </a:cubicBezTo>
                <a:cubicBezTo>
                  <a:pt x="1334853" y="646284"/>
                  <a:pt x="1334595" y="646284"/>
                  <a:pt x="1334386" y="646284"/>
                </a:cubicBezTo>
                <a:cubicBezTo>
                  <a:pt x="1334319" y="646312"/>
                  <a:pt x="1334214" y="646255"/>
                  <a:pt x="1334148" y="646284"/>
                </a:cubicBezTo>
                <a:cubicBezTo>
                  <a:pt x="1331328" y="647389"/>
                  <a:pt x="1328557" y="648522"/>
                  <a:pt x="1325775" y="649608"/>
                </a:cubicBezTo>
                <a:cubicBezTo>
                  <a:pt x="1249385" y="679631"/>
                  <a:pt x="1181672" y="708149"/>
                  <a:pt x="1128827" y="725846"/>
                </a:cubicBezTo>
                <a:cubicBezTo>
                  <a:pt x="1137895" y="706548"/>
                  <a:pt x="1115035" y="701062"/>
                  <a:pt x="1099261" y="694156"/>
                </a:cubicBezTo>
                <a:cubicBezTo>
                  <a:pt x="1072115" y="685536"/>
                  <a:pt x="1076096" y="675897"/>
                  <a:pt x="1066200" y="665124"/>
                </a:cubicBezTo>
                <a:cubicBezTo>
                  <a:pt x="1054618" y="654618"/>
                  <a:pt x="1049665" y="641816"/>
                  <a:pt x="1039197" y="630777"/>
                </a:cubicBezTo>
                <a:cubicBezTo>
                  <a:pt x="1018556" y="608698"/>
                  <a:pt x="1000554" y="586648"/>
                  <a:pt x="988686" y="570493"/>
                </a:cubicBezTo>
                <a:cubicBezTo>
                  <a:pt x="983313" y="564302"/>
                  <a:pt x="981466" y="559292"/>
                  <a:pt x="981466" y="551215"/>
                </a:cubicBezTo>
                <a:cubicBezTo>
                  <a:pt x="982990" y="543871"/>
                  <a:pt x="984456" y="536822"/>
                  <a:pt x="985657" y="529936"/>
                </a:cubicBezTo>
                <a:cubicBezTo>
                  <a:pt x="990000" y="553396"/>
                  <a:pt x="996887" y="577370"/>
                  <a:pt x="1018480" y="599963"/>
                </a:cubicBezTo>
                <a:cubicBezTo>
                  <a:pt x="1015651" y="592153"/>
                  <a:pt x="1010679" y="569550"/>
                  <a:pt x="1012660" y="567388"/>
                </a:cubicBezTo>
                <a:cubicBezTo>
                  <a:pt x="1013784" y="568198"/>
                  <a:pt x="1019956" y="587295"/>
                  <a:pt x="1024766" y="591324"/>
                </a:cubicBezTo>
                <a:cubicBezTo>
                  <a:pt x="1027309" y="582980"/>
                  <a:pt x="1035806" y="522049"/>
                  <a:pt x="1039197" y="507771"/>
                </a:cubicBezTo>
                <a:cubicBezTo>
                  <a:pt x="1043445" y="515048"/>
                  <a:pt x="1038415" y="567683"/>
                  <a:pt x="1029653" y="579799"/>
                </a:cubicBezTo>
                <a:cubicBezTo>
                  <a:pt x="1040120" y="572255"/>
                  <a:pt x="1069400" y="534012"/>
                  <a:pt x="1071096" y="515972"/>
                </a:cubicBezTo>
                <a:cubicBezTo>
                  <a:pt x="1078163" y="522173"/>
                  <a:pt x="1080497" y="526897"/>
                  <a:pt x="1091813" y="536584"/>
                </a:cubicBezTo>
                <a:cubicBezTo>
                  <a:pt x="1090955" y="526897"/>
                  <a:pt x="1086107" y="478663"/>
                  <a:pt x="1088088" y="474091"/>
                </a:cubicBezTo>
                <a:cubicBezTo>
                  <a:pt x="1085822" y="461432"/>
                  <a:pt x="1094299" y="505761"/>
                  <a:pt x="1111834" y="510876"/>
                </a:cubicBezTo>
                <a:cubicBezTo>
                  <a:pt x="1110139" y="501180"/>
                  <a:pt x="1101690" y="443211"/>
                  <a:pt x="1105081" y="431095"/>
                </a:cubicBezTo>
                <a:cubicBezTo>
                  <a:pt x="1106215" y="435676"/>
                  <a:pt x="1116206" y="455298"/>
                  <a:pt x="1116492" y="472538"/>
                </a:cubicBezTo>
                <a:cubicBezTo>
                  <a:pt x="1124969" y="464728"/>
                  <a:pt x="1126436" y="436715"/>
                  <a:pt x="1124169" y="423780"/>
                </a:cubicBezTo>
                <a:cubicBezTo>
                  <a:pt x="1130399" y="436438"/>
                  <a:pt x="1140924" y="452164"/>
                  <a:pt x="1152801" y="462127"/>
                </a:cubicBezTo>
                <a:cubicBezTo>
                  <a:pt x="1148601" y="451574"/>
                  <a:pt x="1151639" y="414378"/>
                  <a:pt x="1152573" y="415140"/>
                </a:cubicBezTo>
                <a:cubicBezTo>
                  <a:pt x="1152573" y="413588"/>
                  <a:pt x="1153106" y="411949"/>
                  <a:pt x="1153735" y="410264"/>
                </a:cubicBezTo>
                <a:cubicBezTo>
                  <a:pt x="1153773" y="410168"/>
                  <a:pt x="1154897" y="407387"/>
                  <a:pt x="1154897" y="407387"/>
                </a:cubicBezTo>
                <a:lnTo>
                  <a:pt x="1155363" y="406939"/>
                </a:lnTo>
                <a:cubicBezTo>
                  <a:pt x="1155097" y="407444"/>
                  <a:pt x="1157688" y="413807"/>
                  <a:pt x="1157688" y="413807"/>
                </a:cubicBezTo>
                <a:lnTo>
                  <a:pt x="1159088" y="416474"/>
                </a:lnTo>
                <a:lnTo>
                  <a:pt x="1162812" y="423341"/>
                </a:lnTo>
                <a:cubicBezTo>
                  <a:pt x="1166212" y="423341"/>
                  <a:pt x="1168203" y="423903"/>
                  <a:pt x="1169337" y="424446"/>
                </a:cubicBezTo>
                <a:cubicBezTo>
                  <a:pt x="1170461" y="425256"/>
                  <a:pt x="1169594" y="425266"/>
                  <a:pt x="1170727" y="426885"/>
                </a:cubicBezTo>
                <a:cubicBezTo>
                  <a:pt x="1172137" y="428504"/>
                  <a:pt x="1172137" y="428856"/>
                  <a:pt x="1174690" y="430209"/>
                </a:cubicBezTo>
                <a:cubicBezTo>
                  <a:pt x="1177233" y="431552"/>
                  <a:pt x="1176547" y="433752"/>
                  <a:pt x="1176547" y="433752"/>
                </a:cubicBezTo>
                <a:cubicBezTo>
                  <a:pt x="1178243" y="433752"/>
                  <a:pt x="1180043" y="432200"/>
                  <a:pt x="1180043" y="435972"/>
                </a:cubicBezTo>
                <a:lnTo>
                  <a:pt x="1183300" y="436419"/>
                </a:lnTo>
                <a:lnTo>
                  <a:pt x="1184234" y="437743"/>
                </a:lnTo>
                <a:lnTo>
                  <a:pt x="1185624" y="441953"/>
                </a:lnTo>
                <a:lnTo>
                  <a:pt x="1190282" y="443725"/>
                </a:lnTo>
                <a:cubicBezTo>
                  <a:pt x="1191978" y="443725"/>
                  <a:pt x="1192597" y="443287"/>
                  <a:pt x="1194006" y="443287"/>
                </a:cubicBezTo>
                <a:lnTo>
                  <a:pt x="1198664" y="443954"/>
                </a:lnTo>
                <a:lnTo>
                  <a:pt x="1201922" y="443068"/>
                </a:lnTo>
                <a:cubicBezTo>
                  <a:pt x="1203617" y="443068"/>
                  <a:pt x="1204884" y="437076"/>
                  <a:pt x="1206579" y="437076"/>
                </a:cubicBezTo>
                <a:lnTo>
                  <a:pt x="1208675" y="438848"/>
                </a:lnTo>
                <a:lnTo>
                  <a:pt x="1212399" y="431981"/>
                </a:lnTo>
                <a:cubicBezTo>
                  <a:pt x="1212399" y="429828"/>
                  <a:pt x="1212866" y="426599"/>
                  <a:pt x="1212866" y="424446"/>
                </a:cubicBezTo>
                <a:cubicBezTo>
                  <a:pt x="1212866" y="420617"/>
                  <a:pt x="1213333" y="417703"/>
                  <a:pt x="1211932" y="415807"/>
                </a:cubicBezTo>
                <a:cubicBezTo>
                  <a:pt x="1211866" y="415712"/>
                  <a:pt x="1211780" y="415683"/>
                  <a:pt x="1211704" y="415579"/>
                </a:cubicBezTo>
                <a:cubicBezTo>
                  <a:pt x="1211532" y="415664"/>
                  <a:pt x="1211390" y="415540"/>
                  <a:pt x="1211237" y="415579"/>
                </a:cubicBezTo>
                <a:cubicBezTo>
                  <a:pt x="1213199" y="414502"/>
                  <a:pt x="1215095" y="413388"/>
                  <a:pt x="1216819" y="412035"/>
                </a:cubicBezTo>
                <a:cubicBezTo>
                  <a:pt x="1218590" y="410016"/>
                  <a:pt x="1219972" y="408216"/>
                  <a:pt x="1221248" y="406501"/>
                </a:cubicBezTo>
                <a:cubicBezTo>
                  <a:pt x="1223801" y="403063"/>
                  <a:pt x="1225572" y="399881"/>
                  <a:pt x="1227068" y="395633"/>
                </a:cubicBezTo>
                <a:cubicBezTo>
                  <a:pt x="1227801" y="393557"/>
                  <a:pt x="1228468" y="391071"/>
                  <a:pt x="1229163" y="388328"/>
                </a:cubicBezTo>
                <a:cubicBezTo>
                  <a:pt x="1229258" y="388270"/>
                  <a:pt x="1229535" y="388166"/>
                  <a:pt x="1229630" y="388099"/>
                </a:cubicBezTo>
                <a:cubicBezTo>
                  <a:pt x="1231487" y="387070"/>
                  <a:pt x="1233240" y="385384"/>
                  <a:pt x="1234745" y="383451"/>
                </a:cubicBezTo>
                <a:cubicBezTo>
                  <a:pt x="1235316" y="382632"/>
                  <a:pt x="1235926" y="381908"/>
                  <a:pt x="1236374" y="381012"/>
                </a:cubicBezTo>
                <a:cubicBezTo>
                  <a:pt x="1237660" y="378460"/>
                  <a:pt x="1238288" y="375545"/>
                  <a:pt x="1237774" y="371925"/>
                </a:cubicBezTo>
                <a:cubicBezTo>
                  <a:pt x="1237688" y="371316"/>
                  <a:pt x="1237698" y="370563"/>
                  <a:pt x="1237545" y="369935"/>
                </a:cubicBezTo>
                <a:cubicBezTo>
                  <a:pt x="1238955" y="367506"/>
                  <a:pt x="1223810" y="352428"/>
                  <a:pt x="1211932" y="341122"/>
                </a:cubicBezTo>
                <a:cubicBezTo>
                  <a:pt x="1204303" y="329273"/>
                  <a:pt x="1201569" y="327177"/>
                  <a:pt x="1199598" y="314528"/>
                </a:cubicBezTo>
                <a:cubicBezTo>
                  <a:pt x="1197816" y="307451"/>
                  <a:pt x="1182319" y="294278"/>
                  <a:pt x="1166774" y="284162"/>
                </a:cubicBezTo>
                <a:cubicBezTo>
                  <a:pt x="1161793" y="278876"/>
                  <a:pt x="1153097" y="271865"/>
                  <a:pt x="1143257" y="267103"/>
                </a:cubicBezTo>
                <a:cubicBezTo>
                  <a:pt x="1156554" y="266027"/>
                  <a:pt x="1180005" y="298678"/>
                  <a:pt x="1202627" y="290591"/>
                </a:cubicBezTo>
                <a:cubicBezTo>
                  <a:pt x="1186225" y="279562"/>
                  <a:pt x="1157735" y="253539"/>
                  <a:pt x="1146982" y="253806"/>
                </a:cubicBezTo>
                <a:cubicBezTo>
                  <a:pt x="1158021" y="251377"/>
                  <a:pt x="1171985" y="240652"/>
                  <a:pt x="1187253" y="243605"/>
                </a:cubicBezTo>
                <a:cubicBezTo>
                  <a:pt x="1187825" y="239576"/>
                  <a:pt x="1165698" y="233280"/>
                  <a:pt x="1154668" y="237852"/>
                </a:cubicBezTo>
                <a:cubicBezTo>
                  <a:pt x="1154668" y="235689"/>
                  <a:pt x="1155983" y="229174"/>
                  <a:pt x="1155135" y="220564"/>
                </a:cubicBezTo>
                <a:cubicBezTo>
                  <a:pt x="1146077" y="228698"/>
                  <a:pt x="1137352" y="232327"/>
                  <a:pt x="1125798" y="234746"/>
                </a:cubicBezTo>
                <a:cubicBezTo>
                  <a:pt x="1132589" y="231851"/>
                  <a:pt x="1138619" y="222154"/>
                  <a:pt x="1136504" y="215020"/>
                </a:cubicBezTo>
                <a:cubicBezTo>
                  <a:pt x="1133399" y="219868"/>
                  <a:pt x="1113101" y="235166"/>
                  <a:pt x="1096699" y="234080"/>
                </a:cubicBezTo>
                <a:cubicBezTo>
                  <a:pt x="1072944" y="229508"/>
                  <a:pt x="1075411" y="215020"/>
                  <a:pt x="1075982" y="211258"/>
                </a:cubicBezTo>
                <a:cubicBezTo>
                  <a:pt x="1067781" y="222564"/>
                  <a:pt x="1062981" y="236890"/>
                  <a:pt x="1064105" y="246043"/>
                </a:cubicBezTo>
                <a:cubicBezTo>
                  <a:pt x="1055056" y="243081"/>
                  <a:pt x="1042140" y="233413"/>
                  <a:pt x="1026862" y="248482"/>
                </a:cubicBezTo>
                <a:cubicBezTo>
                  <a:pt x="1005650" y="250377"/>
                  <a:pt x="1004249" y="255406"/>
                  <a:pt x="995201" y="258902"/>
                </a:cubicBezTo>
                <a:cubicBezTo>
                  <a:pt x="987847" y="258368"/>
                  <a:pt x="953672" y="274504"/>
                  <a:pt x="938399" y="280171"/>
                </a:cubicBezTo>
                <a:cubicBezTo>
                  <a:pt x="938118" y="281790"/>
                  <a:pt x="941691" y="281581"/>
                  <a:pt x="946779" y="282391"/>
                </a:cubicBezTo>
                <a:cubicBezTo>
                  <a:pt x="923687" y="299012"/>
                  <a:pt x="895962" y="288096"/>
                  <a:pt x="875311" y="324053"/>
                </a:cubicBezTo>
                <a:cubicBezTo>
                  <a:pt x="870688" y="324224"/>
                  <a:pt x="866901" y="324967"/>
                  <a:pt x="863438" y="326053"/>
                </a:cubicBezTo>
                <a:cubicBezTo>
                  <a:pt x="851494" y="329768"/>
                  <a:pt x="842321" y="337283"/>
                  <a:pt x="809663" y="338683"/>
                </a:cubicBezTo>
                <a:cubicBezTo>
                  <a:pt x="743711" y="341750"/>
                  <a:pt x="700049" y="321005"/>
                  <a:pt x="632272" y="322500"/>
                </a:cubicBezTo>
                <a:cubicBezTo>
                  <a:pt x="616632" y="322853"/>
                  <a:pt x="599594" y="324558"/>
                  <a:pt x="580825" y="327825"/>
                </a:cubicBezTo>
                <a:cubicBezTo>
                  <a:pt x="553807" y="336569"/>
                  <a:pt x="560391" y="333635"/>
                  <a:pt x="541948" y="342893"/>
                </a:cubicBezTo>
                <a:cubicBezTo>
                  <a:pt x="477567" y="380317"/>
                  <a:pt x="464930" y="443325"/>
                  <a:pt x="473972" y="524840"/>
                </a:cubicBezTo>
                <a:cubicBezTo>
                  <a:pt x="473972" y="550167"/>
                  <a:pt x="470725" y="588305"/>
                  <a:pt x="463728" y="617251"/>
                </a:cubicBezTo>
                <a:cubicBezTo>
                  <a:pt x="449898" y="631263"/>
                  <a:pt x="444844" y="645293"/>
                  <a:pt x="440682" y="648722"/>
                </a:cubicBezTo>
                <a:cubicBezTo>
                  <a:pt x="436434" y="652227"/>
                  <a:pt x="434791" y="662905"/>
                  <a:pt x="436492" y="666677"/>
                </a:cubicBezTo>
                <a:cubicBezTo>
                  <a:pt x="436943" y="666458"/>
                  <a:pt x="437221" y="666238"/>
                  <a:pt x="437656" y="666010"/>
                </a:cubicBezTo>
                <a:cubicBezTo>
                  <a:pt x="433623" y="670382"/>
                  <a:pt x="429460" y="674497"/>
                  <a:pt x="425318" y="679088"/>
                </a:cubicBezTo>
                <a:lnTo>
                  <a:pt x="405064" y="698366"/>
                </a:lnTo>
                <a:cubicBezTo>
                  <a:pt x="405058" y="704824"/>
                  <a:pt x="395555" y="721540"/>
                  <a:pt x="392726" y="725846"/>
                </a:cubicBezTo>
                <a:lnTo>
                  <a:pt x="392726" y="726065"/>
                </a:lnTo>
                <a:cubicBezTo>
                  <a:pt x="5452" y="692032"/>
                  <a:pt x="0" y="673258"/>
                  <a:pt x="0" y="673258"/>
                </a:cubicBezTo>
                <a:lnTo>
                  <a:pt x="0" y="4178764"/>
                </a:lnTo>
                <a:lnTo>
                  <a:pt x="5470065" y="4178764"/>
                </a:lnTo>
                <a:cubicBezTo>
                  <a:pt x="5470065" y="4178764"/>
                  <a:pt x="4159396" y="3068310"/>
                  <a:pt x="3711312" y="2049412"/>
                </a:cubicBezTo>
                <a:cubicBezTo>
                  <a:pt x="3597745" y="1791179"/>
                  <a:pt x="4465273" y="1295089"/>
                  <a:pt x="4338609" y="1110132"/>
                </a:cubicBezTo>
                <a:cubicBezTo>
                  <a:pt x="4086739" y="742334"/>
                  <a:pt x="3572466" y="734180"/>
                  <a:pt x="3418370" y="764184"/>
                </a:cubicBezTo>
                <a:cubicBezTo>
                  <a:pt x="3227537" y="801341"/>
                  <a:pt x="3070717" y="781834"/>
                  <a:pt x="2927404" y="737590"/>
                </a:cubicBezTo>
                <a:cubicBezTo>
                  <a:pt x="2927337" y="732285"/>
                  <a:pt x="2927290" y="726827"/>
                  <a:pt x="2926004" y="723855"/>
                </a:cubicBezTo>
                <a:cubicBezTo>
                  <a:pt x="2924261" y="719816"/>
                  <a:pt x="2922432" y="711787"/>
                  <a:pt x="2920422" y="699919"/>
                </a:cubicBezTo>
                <a:cubicBezTo>
                  <a:pt x="2918422" y="688051"/>
                  <a:pt x="2917193" y="673382"/>
                  <a:pt x="2916698" y="655818"/>
                </a:cubicBezTo>
                <a:cubicBezTo>
                  <a:pt x="2916193" y="638254"/>
                  <a:pt x="2915993" y="626510"/>
                  <a:pt x="2916231" y="620576"/>
                </a:cubicBezTo>
                <a:cubicBezTo>
                  <a:pt x="2916479" y="614642"/>
                  <a:pt x="2917317" y="609955"/>
                  <a:pt x="2918555" y="606393"/>
                </a:cubicBezTo>
                <a:cubicBezTo>
                  <a:pt x="2919803" y="602831"/>
                  <a:pt x="2920422" y="599887"/>
                  <a:pt x="2920422" y="597754"/>
                </a:cubicBezTo>
                <a:cubicBezTo>
                  <a:pt x="2920422" y="595611"/>
                  <a:pt x="2919794" y="593277"/>
                  <a:pt x="2918555" y="590658"/>
                </a:cubicBezTo>
                <a:cubicBezTo>
                  <a:pt x="2917308" y="588048"/>
                  <a:pt x="2916279" y="584924"/>
                  <a:pt x="2915536" y="581133"/>
                </a:cubicBezTo>
                <a:cubicBezTo>
                  <a:pt x="2914784" y="577332"/>
                  <a:pt x="2915384" y="573227"/>
                  <a:pt x="2917393" y="568721"/>
                </a:cubicBezTo>
                <a:cubicBezTo>
                  <a:pt x="2919384" y="564207"/>
                  <a:pt x="2923080" y="559701"/>
                  <a:pt x="2928566" y="555425"/>
                </a:cubicBezTo>
                <a:cubicBezTo>
                  <a:pt x="2934052" y="551148"/>
                  <a:pt x="2939206" y="544700"/>
                  <a:pt x="2943930" y="535917"/>
                </a:cubicBezTo>
                <a:cubicBezTo>
                  <a:pt x="2948673" y="527135"/>
                  <a:pt x="2951150" y="522249"/>
                  <a:pt x="2951150" y="521297"/>
                </a:cubicBezTo>
                <a:cubicBezTo>
                  <a:pt x="2951150" y="520344"/>
                  <a:pt x="2950521" y="519554"/>
                  <a:pt x="2949283" y="519077"/>
                </a:cubicBezTo>
                <a:cubicBezTo>
                  <a:pt x="2948045" y="518601"/>
                  <a:pt x="2944749" y="523097"/>
                  <a:pt x="2939510" y="532593"/>
                </a:cubicBezTo>
                <a:cubicBezTo>
                  <a:pt x="2934272" y="542090"/>
                  <a:pt x="2930138" y="547767"/>
                  <a:pt x="2927404" y="549662"/>
                </a:cubicBezTo>
                <a:cubicBezTo>
                  <a:pt x="2924661" y="551557"/>
                  <a:pt x="2923251" y="552539"/>
                  <a:pt x="2922746" y="552539"/>
                </a:cubicBezTo>
                <a:cubicBezTo>
                  <a:pt x="2922499" y="552539"/>
                  <a:pt x="2922051" y="552539"/>
                  <a:pt x="2921813" y="552539"/>
                </a:cubicBezTo>
                <a:cubicBezTo>
                  <a:pt x="2921813" y="552072"/>
                  <a:pt x="2921813" y="551691"/>
                  <a:pt x="2921813" y="551215"/>
                </a:cubicBezTo>
                <a:cubicBezTo>
                  <a:pt x="2921822" y="550262"/>
                  <a:pt x="2922861" y="545366"/>
                  <a:pt x="2924613" y="536584"/>
                </a:cubicBezTo>
                <a:cubicBezTo>
                  <a:pt x="2926356" y="527802"/>
                  <a:pt x="2928604" y="521363"/>
                  <a:pt x="2931595" y="517087"/>
                </a:cubicBezTo>
                <a:cubicBezTo>
                  <a:pt x="2934586" y="512810"/>
                  <a:pt x="2938910" y="505571"/>
                  <a:pt x="2944397" y="495370"/>
                </a:cubicBezTo>
                <a:cubicBezTo>
                  <a:pt x="2949883" y="485159"/>
                  <a:pt x="2955646" y="476920"/>
                  <a:pt x="2961627" y="470985"/>
                </a:cubicBezTo>
                <a:cubicBezTo>
                  <a:pt x="2967609" y="465051"/>
                  <a:pt x="2972314" y="461137"/>
                  <a:pt x="2976058" y="459241"/>
                </a:cubicBezTo>
                <a:cubicBezTo>
                  <a:pt x="2979801" y="457346"/>
                  <a:pt x="2983516" y="455984"/>
                  <a:pt x="2987002" y="455031"/>
                </a:cubicBezTo>
                <a:cubicBezTo>
                  <a:pt x="2990488" y="454079"/>
                  <a:pt x="2993965" y="452516"/>
                  <a:pt x="2997708" y="450373"/>
                </a:cubicBezTo>
                <a:cubicBezTo>
                  <a:pt x="3001452" y="448240"/>
                  <a:pt x="3005557" y="444134"/>
                  <a:pt x="3010043" y="437962"/>
                </a:cubicBezTo>
                <a:cubicBezTo>
                  <a:pt x="3014539" y="431800"/>
                  <a:pt x="3017844" y="428676"/>
                  <a:pt x="3019587" y="428437"/>
                </a:cubicBezTo>
                <a:cubicBezTo>
                  <a:pt x="3021340" y="428199"/>
                  <a:pt x="3024626" y="428371"/>
                  <a:pt x="3029598" y="429323"/>
                </a:cubicBezTo>
                <a:cubicBezTo>
                  <a:pt x="3034589" y="430276"/>
                  <a:pt x="3040551" y="429895"/>
                  <a:pt x="3047295" y="427990"/>
                </a:cubicBezTo>
                <a:cubicBezTo>
                  <a:pt x="3054029" y="426094"/>
                  <a:pt x="3058944" y="426304"/>
                  <a:pt x="3062421" y="428437"/>
                </a:cubicBezTo>
                <a:cubicBezTo>
                  <a:pt x="3065917" y="430571"/>
                  <a:pt x="3068793" y="431333"/>
                  <a:pt x="3071041" y="431095"/>
                </a:cubicBezTo>
                <a:cubicBezTo>
                  <a:pt x="3073279" y="430857"/>
                  <a:pt x="3075546" y="430095"/>
                  <a:pt x="3077556" y="428437"/>
                </a:cubicBezTo>
                <a:cubicBezTo>
                  <a:pt x="3079556" y="426780"/>
                  <a:pt x="3083033" y="426170"/>
                  <a:pt x="3088262" y="426885"/>
                </a:cubicBezTo>
                <a:cubicBezTo>
                  <a:pt x="3093501" y="427599"/>
                  <a:pt x="3096378" y="428180"/>
                  <a:pt x="3096882" y="428656"/>
                </a:cubicBezTo>
                <a:cubicBezTo>
                  <a:pt x="3097378" y="429133"/>
                  <a:pt x="3098197" y="429323"/>
                  <a:pt x="3099445" y="429323"/>
                </a:cubicBezTo>
                <a:cubicBezTo>
                  <a:pt x="3100683" y="429323"/>
                  <a:pt x="3101721" y="428952"/>
                  <a:pt x="3102464" y="427990"/>
                </a:cubicBezTo>
                <a:cubicBezTo>
                  <a:pt x="3103217" y="427047"/>
                  <a:pt x="3104464" y="426447"/>
                  <a:pt x="3105960" y="426447"/>
                </a:cubicBezTo>
                <a:cubicBezTo>
                  <a:pt x="3107455" y="426447"/>
                  <a:pt x="3109074" y="426837"/>
                  <a:pt x="3111084" y="427551"/>
                </a:cubicBezTo>
                <a:cubicBezTo>
                  <a:pt x="3113075" y="428266"/>
                  <a:pt x="3116761" y="428847"/>
                  <a:pt x="3122257" y="429323"/>
                </a:cubicBezTo>
                <a:cubicBezTo>
                  <a:pt x="3127744" y="429799"/>
                  <a:pt x="3130839" y="429209"/>
                  <a:pt x="3131334" y="427551"/>
                </a:cubicBezTo>
                <a:cubicBezTo>
                  <a:pt x="3131830" y="425885"/>
                  <a:pt x="3134916" y="425504"/>
                  <a:pt x="3140640" y="426218"/>
                </a:cubicBezTo>
                <a:cubicBezTo>
                  <a:pt x="3146384" y="426932"/>
                  <a:pt x="3149880" y="426732"/>
                  <a:pt x="3150889" y="425780"/>
                </a:cubicBezTo>
                <a:cubicBezTo>
                  <a:pt x="3151889" y="424827"/>
                  <a:pt x="3152089" y="423856"/>
                  <a:pt x="3151585" y="422675"/>
                </a:cubicBezTo>
                <a:cubicBezTo>
                  <a:pt x="3151337" y="422084"/>
                  <a:pt x="3151118" y="421494"/>
                  <a:pt x="3150889" y="420903"/>
                </a:cubicBezTo>
                <a:cubicBezTo>
                  <a:pt x="3152880" y="421141"/>
                  <a:pt x="3154699" y="421332"/>
                  <a:pt x="3156709" y="421570"/>
                </a:cubicBezTo>
                <a:cubicBezTo>
                  <a:pt x="3160700" y="422046"/>
                  <a:pt x="3163577" y="421856"/>
                  <a:pt x="3165319" y="420903"/>
                </a:cubicBezTo>
                <a:cubicBezTo>
                  <a:pt x="3167063" y="419951"/>
                  <a:pt x="3167882" y="419179"/>
                  <a:pt x="3167882" y="418465"/>
                </a:cubicBezTo>
                <a:cubicBezTo>
                  <a:pt x="3167882" y="417750"/>
                  <a:pt x="3167263" y="416760"/>
                  <a:pt x="3166024" y="415807"/>
                </a:cubicBezTo>
                <a:cubicBezTo>
                  <a:pt x="3164777" y="414855"/>
                  <a:pt x="3164386" y="413493"/>
                  <a:pt x="3164624" y="411597"/>
                </a:cubicBezTo>
                <a:cubicBezTo>
                  <a:pt x="3164872" y="409692"/>
                  <a:pt x="3164653" y="408321"/>
                  <a:pt x="3164158" y="407606"/>
                </a:cubicBezTo>
                <a:cubicBezTo>
                  <a:pt x="3163662" y="406892"/>
                  <a:pt x="3163662" y="405720"/>
                  <a:pt x="3164158" y="404063"/>
                </a:cubicBezTo>
                <a:cubicBezTo>
                  <a:pt x="3164653" y="402396"/>
                  <a:pt x="3164653" y="401434"/>
                  <a:pt x="3164158" y="400958"/>
                </a:cubicBezTo>
                <a:cubicBezTo>
                  <a:pt x="3163662" y="400481"/>
                  <a:pt x="3161195" y="399291"/>
                  <a:pt x="3156709" y="397634"/>
                </a:cubicBezTo>
                <a:cubicBezTo>
                  <a:pt x="3152223" y="395967"/>
                  <a:pt x="3149756" y="394795"/>
                  <a:pt x="3149261" y="394090"/>
                </a:cubicBezTo>
                <a:cubicBezTo>
                  <a:pt x="3148756" y="393376"/>
                  <a:pt x="3146089" y="392995"/>
                  <a:pt x="3141107" y="392757"/>
                </a:cubicBezTo>
                <a:cubicBezTo>
                  <a:pt x="3136126" y="392519"/>
                  <a:pt x="3133659" y="391137"/>
                  <a:pt x="3133659" y="388766"/>
                </a:cubicBezTo>
                <a:cubicBezTo>
                  <a:pt x="3133659" y="386394"/>
                  <a:pt x="3132611" y="384241"/>
                  <a:pt x="3130868" y="382336"/>
                </a:cubicBezTo>
                <a:cubicBezTo>
                  <a:pt x="3129125" y="380441"/>
                  <a:pt x="3127686" y="379479"/>
                  <a:pt x="3126448" y="379241"/>
                </a:cubicBezTo>
                <a:cubicBezTo>
                  <a:pt x="3125820" y="379117"/>
                  <a:pt x="3125219" y="378907"/>
                  <a:pt x="3124581" y="378793"/>
                </a:cubicBezTo>
                <a:cubicBezTo>
                  <a:pt x="3124705" y="378202"/>
                  <a:pt x="3124924" y="377612"/>
                  <a:pt x="3125048" y="377021"/>
                </a:cubicBezTo>
                <a:cubicBezTo>
                  <a:pt x="3125295" y="375831"/>
                  <a:pt x="3125077" y="375059"/>
                  <a:pt x="3124581" y="374583"/>
                </a:cubicBezTo>
                <a:cubicBezTo>
                  <a:pt x="3124086" y="374107"/>
                  <a:pt x="3122457" y="373507"/>
                  <a:pt x="3119457" y="373030"/>
                </a:cubicBezTo>
                <a:cubicBezTo>
                  <a:pt x="3116466" y="372554"/>
                  <a:pt x="3113789" y="371773"/>
                  <a:pt x="3111541" y="370592"/>
                </a:cubicBezTo>
                <a:cubicBezTo>
                  <a:pt x="3109303" y="369411"/>
                  <a:pt x="3108474" y="367839"/>
                  <a:pt x="3109217" y="365944"/>
                </a:cubicBezTo>
                <a:cubicBezTo>
                  <a:pt x="3109970" y="364039"/>
                  <a:pt x="3109760" y="362686"/>
                  <a:pt x="3108522" y="361734"/>
                </a:cubicBezTo>
                <a:cubicBezTo>
                  <a:pt x="3107274" y="360781"/>
                  <a:pt x="3106655" y="359210"/>
                  <a:pt x="3106655" y="357076"/>
                </a:cubicBezTo>
                <a:cubicBezTo>
                  <a:pt x="3106655" y="354942"/>
                  <a:pt x="3103578" y="353180"/>
                  <a:pt x="3097349" y="351761"/>
                </a:cubicBezTo>
                <a:cubicBezTo>
                  <a:pt x="3091110" y="350332"/>
                  <a:pt x="3085767" y="349942"/>
                  <a:pt x="3081519" y="350647"/>
                </a:cubicBezTo>
                <a:cubicBezTo>
                  <a:pt x="3077280" y="351361"/>
                  <a:pt x="3074603" y="351361"/>
                  <a:pt x="3073365" y="350647"/>
                </a:cubicBezTo>
                <a:cubicBezTo>
                  <a:pt x="3072118" y="349942"/>
                  <a:pt x="3071708" y="348580"/>
                  <a:pt x="3072203" y="346437"/>
                </a:cubicBezTo>
                <a:cubicBezTo>
                  <a:pt x="3072698" y="344303"/>
                  <a:pt x="3072698" y="342931"/>
                  <a:pt x="3072203" y="342446"/>
                </a:cubicBezTo>
                <a:cubicBezTo>
                  <a:pt x="3071708" y="341979"/>
                  <a:pt x="3068822" y="341988"/>
                  <a:pt x="3063592" y="342227"/>
                </a:cubicBezTo>
                <a:cubicBezTo>
                  <a:pt x="3058354" y="342465"/>
                  <a:pt x="3053648" y="343246"/>
                  <a:pt x="3049153" y="344665"/>
                </a:cubicBezTo>
                <a:cubicBezTo>
                  <a:pt x="3044666" y="346094"/>
                  <a:pt x="3039523" y="346884"/>
                  <a:pt x="3033789" y="346884"/>
                </a:cubicBezTo>
                <a:cubicBezTo>
                  <a:pt x="3028055" y="346884"/>
                  <a:pt x="3022911" y="345903"/>
                  <a:pt x="3018663" y="343998"/>
                </a:cubicBezTo>
                <a:cubicBezTo>
                  <a:pt x="3014425" y="342103"/>
                  <a:pt x="3010529" y="341122"/>
                  <a:pt x="3006785" y="341122"/>
                </a:cubicBezTo>
                <a:cubicBezTo>
                  <a:pt x="3003052" y="341122"/>
                  <a:pt x="3000185" y="341493"/>
                  <a:pt x="2998175" y="342446"/>
                </a:cubicBezTo>
                <a:cubicBezTo>
                  <a:pt x="2996184" y="343398"/>
                  <a:pt x="2995146" y="344570"/>
                  <a:pt x="2994917" y="345998"/>
                </a:cubicBezTo>
                <a:cubicBezTo>
                  <a:pt x="2994670" y="347418"/>
                  <a:pt x="2991983" y="348608"/>
                  <a:pt x="2987002" y="349323"/>
                </a:cubicBezTo>
                <a:cubicBezTo>
                  <a:pt x="2982011" y="350028"/>
                  <a:pt x="2978506" y="349837"/>
                  <a:pt x="2976753" y="348656"/>
                </a:cubicBezTo>
                <a:cubicBezTo>
                  <a:pt x="2975010" y="347465"/>
                  <a:pt x="2974201" y="346284"/>
                  <a:pt x="2974201" y="345332"/>
                </a:cubicBezTo>
                <a:cubicBezTo>
                  <a:pt x="2974201" y="344379"/>
                  <a:pt x="2975439" y="343408"/>
                  <a:pt x="2977925" y="342227"/>
                </a:cubicBezTo>
                <a:cubicBezTo>
                  <a:pt x="2980411" y="341045"/>
                  <a:pt x="2981649" y="339864"/>
                  <a:pt x="2981649" y="338683"/>
                </a:cubicBezTo>
                <a:cubicBezTo>
                  <a:pt x="2981649" y="337493"/>
                  <a:pt x="2979382" y="335721"/>
                  <a:pt x="2974896" y="333587"/>
                </a:cubicBezTo>
                <a:cubicBezTo>
                  <a:pt x="2970410" y="331454"/>
                  <a:pt x="2967961" y="330082"/>
                  <a:pt x="2967209" y="329377"/>
                </a:cubicBezTo>
                <a:cubicBezTo>
                  <a:pt x="2966466" y="328663"/>
                  <a:pt x="2966047" y="327472"/>
                  <a:pt x="2966047" y="326053"/>
                </a:cubicBezTo>
                <a:cubicBezTo>
                  <a:pt x="2966047" y="324624"/>
                  <a:pt x="2964618" y="323462"/>
                  <a:pt x="2961627" y="322500"/>
                </a:cubicBezTo>
                <a:cubicBezTo>
                  <a:pt x="2958637" y="321557"/>
                  <a:pt x="2956789" y="320195"/>
                  <a:pt x="2956036" y="318290"/>
                </a:cubicBezTo>
                <a:cubicBezTo>
                  <a:pt x="2955293" y="316395"/>
                  <a:pt x="2951798" y="314433"/>
                  <a:pt x="2945559" y="312528"/>
                </a:cubicBezTo>
                <a:cubicBezTo>
                  <a:pt x="2939329" y="310632"/>
                  <a:pt x="2936243" y="309080"/>
                  <a:pt x="2936481" y="307660"/>
                </a:cubicBezTo>
                <a:cubicBezTo>
                  <a:pt x="2936729" y="306232"/>
                  <a:pt x="2936519" y="305041"/>
                  <a:pt x="2936015" y="304336"/>
                </a:cubicBezTo>
                <a:cubicBezTo>
                  <a:pt x="2935519" y="303622"/>
                  <a:pt x="2933472" y="303050"/>
                  <a:pt x="2929728" y="302336"/>
                </a:cubicBezTo>
                <a:cubicBezTo>
                  <a:pt x="2925994" y="301621"/>
                  <a:pt x="2923318" y="300859"/>
                  <a:pt x="2921813" y="299897"/>
                </a:cubicBezTo>
                <a:cubicBezTo>
                  <a:pt x="2920318" y="298955"/>
                  <a:pt x="2918889" y="298345"/>
                  <a:pt x="2917393" y="298345"/>
                </a:cubicBezTo>
                <a:cubicBezTo>
                  <a:pt x="2915898" y="298345"/>
                  <a:pt x="2913841" y="298945"/>
                  <a:pt x="2911107" y="300116"/>
                </a:cubicBezTo>
                <a:cubicBezTo>
                  <a:pt x="2908364" y="301307"/>
                  <a:pt x="2905906" y="301907"/>
                  <a:pt x="2903896" y="301669"/>
                </a:cubicBezTo>
                <a:cubicBezTo>
                  <a:pt x="2901896" y="301431"/>
                  <a:pt x="2898391" y="300250"/>
                  <a:pt x="2893419" y="298345"/>
                </a:cubicBezTo>
                <a:cubicBezTo>
                  <a:pt x="2888428" y="296449"/>
                  <a:pt x="2883703" y="295859"/>
                  <a:pt x="2879217" y="296573"/>
                </a:cubicBezTo>
                <a:cubicBezTo>
                  <a:pt x="2874731" y="297288"/>
                  <a:pt x="2872045" y="299059"/>
                  <a:pt x="2871302" y="301669"/>
                </a:cubicBezTo>
                <a:cubicBezTo>
                  <a:pt x="2870549" y="304279"/>
                  <a:pt x="2870759" y="305832"/>
                  <a:pt x="2871768" y="306546"/>
                </a:cubicBezTo>
                <a:cubicBezTo>
                  <a:pt x="2872759" y="307260"/>
                  <a:pt x="2873159" y="308051"/>
                  <a:pt x="2873159" y="308765"/>
                </a:cubicBezTo>
                <a:cubicBezTo>
                  <a:pt x="2873159" y="309118"/>
                  <a:pt x="2873159" y="309518"/>
                  <a:pt x="2873159" y="309870"/>
                </a:cubicBezTo>
                <a:cubicBezTo>
                  <a:pt x="2872293" y="309870"/>
                  <a:pt x="2871473" y="309870"/>
                  <a:pt x="2870607" y="309870"/>
                </a:cubicBezTo>
                <a:cubicBezTo>
                  <a:pt x="2868854" y="309870"/>
                  <a:pt x="2867625" y="310470"/>
                  <a:pt x="2866873" y="311642"/>
                </a:cubicBezTo>
                <a:cubicBezTo>
                  <a:pt x="2866130" y="312832"/>
                  <a:pt x="2862825" y="312623"/>
                  <a:pt x="2857100" y="311204"/>
                </a:cubicBezTo>
                <a:cubicBezTo>
                  <a:pt x="2851366" y="309775"/>
                  <a:pt x="2848099" y="309394"/>
                  <a:pt x="2847089" y="309870"/>
                </a:cubicBezTo>
                <a:cubicBezTo>
                  <a:pt x="2846089" y="310346"/>
                  <a:pt x="2844641" y="310327"/>
                  <a:pt x="2842898" y="310089"/>
                </a:cubicBezTo>
                <a:cubicBezTo>
                  <a:pt x="2841155" y="309861"/>
                  <a:pt x="2839717" y="310051"/>
                  <a:pt x="2838479" y="310756"/>
                </a:cubicBezTo>
                <a:cubicBezTo>
                  <a:pt x="2837231" y="311470"/>
                  <a:pt x="2834554" y="311680"/>
                  <a:pt x="2830563" y="311204"/>
                </a:cubicBezTo>
                <a:cubicBezTo>
                  <a:pt x="2826572" y="310727"/>
                  <a:pt x="2824325" y="310346"/>
                  <a:pt x="2823582" y="309870"/>
                </a:cubicBezTo>
                <a:cubicBezTo>
                  <a:pt x="2822829" y="309394"/>
                  <a:pt x="2822410" y="308022"/>
                  <a:pt x="2822410" y="305879"/>
                </a:cubicBezTo>
                <a:cubicBezTo>
                  <a:pt x="2822410" y="304812"/>
                  <a:pt x="2822410" y="303631"/>
                  <a:pt x="2822410" y="302555"/>
                </a:cubicBezTo>
                <a:cubicBezTo>
                  <a:pt x="2819924" y="303155"/>
                  <a:pt x="2817438" y="303745"/>
                  <a:pt x="2814961" y="304336"/>
                </a:cubicBezTo>
                <a:cubicBezTo>
                  <a:pt x="2809980" y="305517"/>
                  <a:pt x="2806894" y="306498"/>
                  <a:pt x="2805884" y="307213"/>
                </a:cubicBezTo>
                <a:cubicBezTo>
                  <a:pt x="2804884" y="307927"/>
                  <a:pt x="2800588" y="308137"/>
                  <a:pt x="2792844" y="307660"/>
                </a:cubicBezTo>
                <a:cubicBezTo>
                  <a:pt x="2785120" y="307184"/>
                  <a:pt x="2780195" y="307365"/>
                  <a:pt x="2778185" y="308318"/>
                </a:cubicBezTo>
                <a:cubicBezTo>
                  <a:pt x="2776185" y="309270"/>
                  <a:pt x="2772099" y="308870"/>
                  <a:pt x="2765612" y="307213"/>
                </a:cubicBezTo>
                <a:cubicBezTo>
                  <a:pt x="2759126" y="305555"/>
                  <a:pt x="2753363" y="305755"/>
                  <a:pt x="2748382" y="307660"/>
                </a:cubicBezTo>
                <a:cubicBezTo>
                  <a:pt x="2743400" y="309556"/>
                  <a:pt x="2738047" y="310537"/>
                  <a:pt x="2732323" y="310537"/>
                </a:cubicBezTo>
                <a:cubicBezTo>
                  <a:pt x="2726589" y="310537"/>
                  <a:pt x="2723083" y="311318"/>
                  <a:pt x="2721845" y="312975"/>
                </a:cubicBezTo>
                <a:cubicBezTo>
                  <a:pt x="2720597" y="314633"/>
                  <a:pt x="2720188" y="315804"/>
                  <a:pt x="2720683" y="316519"/>
                </a:cubicBezTo>
                <a:cubicBezTo>
                  <a:pt x="2721178" y="317233"/>
                  <a:pt x="2721378" y="318224"/>
                  <a:pt x="2721150" y="319405"/>
                </a:cubicBezTo>
                <a:cubicBezTo>
                  <a:pt x="2720902" y="320586"/>
                  <a:pt x="2718197" y="321567"/>
                  <a:pt x="2713463" y="322281"/>
                </a:cubicBezTo>
                <a:cubicBezTo>
                  <a:pt x="2708729" y="322996"/>
                  <a:pt x="2706062" y="324167"/>
                  <a:pt x="2705319" y="325825"/>
                </a:cubicBezTo>
                <a:cubicBezTo>
                  <a:pt x="2704567" y="327491"/>
                  <a:pt x="2702719" y="327891"/>
                  <a:pt x="2699728" y="326939"/>
                </a:cubicBezTo>
                <a:cubicBezTo>
                  <a:pt x="2696737" y="325986"/>
                  <a:pt x="2693642" y="325386"/>
                  <a:pt x="2690651" y="325386"/>
                </a:cubicBezTo>
                <a:cubicBezTo>
                  <a:pt x="2687660" y="325386"/>
                  <a:pt x="2682954" y="325977"/>
                  <a:pt x="2676220" y="327158"/>
                </a:cubicBezTo>
                <a:cubicBezTo>
                  <a:pt x="2669486" y="328349"/>
                  <a:pt x="2665771" y="329120"/>
                  <a:pt x="2665276" y="329596"/>
                </a:cubicBezTo>
                <a:cubicBezTo>
                  <a:pt x="2664781" y="330073"/>
                  <a:pt x="2664581" y="331463"/>
                  <a:pt x="2664581" y="333368"/>
                </a:cubicBezTo>
                <a:cubicBezTo>
                  <a:pt x="2664581" y="335264"/>
                  <a:pt x="2663333" y="336435"/>
                  <a:pt x="2660857" y="336912"/>
                </a:cubicBezTo>
                <a:cubicBezTo>
                  <a:pt x="2658361" y="337388"/>
                  <a:pt x="2655675" y="338540"/>
                  <a:pt x="2652941" y="340674"/>
                </a:cubicBezTo>
                <a:cubicBezTo>
                  <a:pt x="2650198" y="342817"/>
                  <a:pt x="2646921" y="344779"/>
                  <a:pt x="2642930" y="346437"/>
                </a:cubicBezTo>
                <a:cubicBezTo>
                  <a:pt x="2638939" y="348104"/>
                  <a:pt x="2636063" y="348875"/>
                  <a:pt x="2634310" y="348875"/>
                </a:cubicBezTo>
                <a:cubicBezTo>
                  <a:pt x="2632567" y="348875"/>
                  <a:pt x="2630710" y="349475"/>
                  <a:pt x="2628957" y="350647"/>
                </a:cubicBezTo>
                <a:cubicBezTo>
                  <a:pt x="2627214" y="351837"/>
                  <a:pt x="2626633" y="353428"/>
                  <a:pt x="2626862" y="355085"/>
                </a:cubicBezTo>
                <a:cubicBezTo>
                  <a:pt x="2627110" y="356743"/>
                  <a:pt x="2628348" y="358114"/>
                  <a:pt x="2630586" y="359295"/>
                </a:cubicBezTo>
                <a:cubicBezTo>
                  <a:pt x="2632834" y="360476"/>
                  <a:pt x="2634082" y="362429"/>
                  <a:pt x="2634310" y="365277"/>
                </a:cubicBezTo>
                <a:cubicBezTo>
                  <a:pt x="2634568" y="368125"/>
                  <a:pt x="2632700" y="370078"/>
                  <a:pt x="2628957" y="371040"/>
                </a:cubicBezTo>
                <a:cubicBezTo>
                  <a:pt x="2625224" y="371992"/>
                  <a:pt x="2623175" y="372964"/>
                  <a:pt x="2622671" y="373916"/>
                </a:cubicBezTo>
                <a:cubicBezTo>
                  <a:pt x="2622176" y="374869"/>
                  <a:pt x="2620109" y="376440"/>
                  <a:pt x="2616622" y="378574"/>
                </a:cubicBezTo>
                <a:cubicBezTo>
                  <a:pt x="2613127" y="380708"/>
                  <a:pt x="2611498" y="382470"/>
                  <a:pt x="2611498" y="383889"/>
                </a:cubicBezTo>
                <a:cubicBezTo>
                  <a:pt x="2611498" y="385318"/>
                  <a:pt x="2612317" y="386480"/>
                  <a:pt x="2614060" y="387442"/>
                </a:cubicBezTo>
                <a:cubicBezTo>
                  <a:pt x="2615803" y="388385"/>
                  <a:pt x="2617042" y="389747"/>
                  <a:pt x="2617785" y="391652"/>
                </a:cubicBezTo>
                <a:cubicBezTo>
                  <a:pt x="2618537" y="393547"/>
                  <a:pt x="2620385" y="394719"/>
                  <a:pt x="2623376" y="395195"/>
                </a:cubicBezTo>
                <a:cubicBezTo>
                  <a:pt x="2624871" y="395433"/>
                  <a:pt x="2626528" y="395624"/>
                  <a:pt x="2628033" y="395862"/>
                </a:cubicBezTo>
                <a:cubicBezTo>
                  <a:pt x="2627528" y="396452"/>
                  <a:pt x="2626900" y="397043"/>
                  <a:pt x="2626395" y="397634"/>
                </a:cubicBezTo>
                <a:cubicBezTo>
                  <a:pt x="2625404" y="398815"/>
                  <a:pt x="2625204" y="400405"/>
                  <a:pt x="2625700" y="402063"/>
                </a:cubicBezTo>
                <a:cubicBezTo>
                  <a:pt x="2626205" y="403730"/>
                  <a:pt x="2628043" y="405091"/>
                  <a:pt x="2631291" y="406273"/>
                </a:cubicBezTo>
                <a:cubicBezTo>
                  <a:pt x="2634529" y="407463"/>
                  <a:pt x="2637196" y="408044"/>
                  <a:pt x="2639206" y="408044"/>
                </a:cubicBezTo>
                <a:cubicBezTo>
                  <a:pt x="2641197" y="408044"/>
                  <a:pt x="2644674" y="407063"/>
                  <a:pt x="2649912" y="405168"/>
                </a:cubicBezTo>
                <a:cubicBezTo>
                  <a:pt x="2655151" y="403272"/>
                  <a:pt x="2659694" y="402101"/>
                  <a:pt x="2663181" y="401624"/>
                </a:cubicBezTo>
                <a:cubicBezTo>
                  <a:pt x="2666676" y="401148"/>
                  <a:pt x="2670153" y="402920"/>
                  <a:pt x="2673887" y="406720"/>
                </a:cubicBezTo>
                <a:cubicBezTo>
                  <a:pt x="2677630" y="410521"/>
                  <a:pt x="2682554" y="413245"/>
                  <a:pt x="2688793" y="415140"/>
                </a:cubicBezTo>
                <a:cubicBezTo>
                  <a:pt x="2695023" y="417036"/>
                  <a:pt x="2700366" y="417817"/>
                  <a:pt x="2704852" y="417579"/>
                </a:cubicBezTo>
                <a:cubicBezTo>
                  <a:pt x="2709339" y="417341"/>
                  <a:pt x="2711834" y="416179"/>
                  <a:pt x="2712072" y="413807"/>
                </a:cubicBezTo>
                <a:cubicBezTo>
                  <a:pt x="2712196" y="412626"/>
                  <a:pt x="2712406" y="411445"/>
                  <a:pt x="2712530" y="410264"/>
                </a:cubicBezTo>
                <a:cubicBezTo>
                  <a:pt x="2713035" y="410387"/>
                  <a:pt x="2713435" y="410378"/>
                  <a:pt x="2713930" y="410483"/>
                </a:cubicBezTo>
                <a:cubicBezTo>
                  <a:pt x="2714930" y="410721"/>
                  <a:pt x="2716378" y="411911"/>
                  <a:pt x="2718121" y="413807"/>
                </a:cubicBezTo>
                <a:cubicBezTo>
                  <a:pt x="2719864" y="415712"/>
                  <a:pt x="2721302" y="416474"/>
                  <a:pt x="2722540" y="416474"/>
                </a:cubicBezTo>
                <a:cubicBezTo>
                  <a:pt x="2723788" y="416474"/>
                  <a:pt x="2724827" y="415293"/>
                  <a:pt x="2725569" y="412921"/>
                </a:cubicBezTo>
                <a:cubicBezTo>
                  <a:pt x="2726322" y="410549"/>
                  <a:pt x="2727122" y="409378"/>
                  <a:pt x="2728132" y="409378"/>
                </a:cubicBezTo>
                <a:cubicBezTo>
                  <a:pt x="2729132" y="409378"/>
                  <a:pt x="2732418" y="410749"/>
                  <a:pt x="2738142" y="413369"/>
                </a:cubicBezTo>
                <a:cubicBezTo>
                  <a:pt x="2743877" y="415979"/>
                  <a:pt x="2747582" y="417360"/>
                  <a:pt x="2749087" y="417360"/>
                </a:cubicBezTo>
                <a:cubicBezTo>
                  <a:pt x="2750582" y="417360"/>
                  <a:pt x="2751801" y="416760"/>
                  <a:pt x="2752811" y="415807"/>
                </a:cubicBezTo>
                <a:cubicBezTo>
                  <a:pt x="2753802" y="414855"/>
                  <a:pt x="2754440" y="413283"/>
                  <a:pt x="2754440" y="411149"/>
                </a:cubicBezTo>
                <a:cubicBezTo>
                  <a:pt x="2754440" y="410083"/>
                  <a:pt x="2754440" y="409121"/>
                  <a:pt x="2754440" y="408044"/>
                </a:cubicBezTo>
                <a:cubicBezTo>
                  <a:pt x="2757554" y="408520"/>
                  <a:pt x="2760631" y="408902"/>
                  <a:pt x="2763746" y="409378"/>
                </a:cubicBezTo>
                <a:cubicBezTo>
                  <a:pt x="2769985" y="410330"/>
                  <a:pt x="2775918" y="413654"/>
                  <a:pt x="2781910" y="419350"/>
                </a:cubicBezTo>
                <a:cubicBezTo>
                  <a:pt x="2787891" y="425046"/>
                  <a:pt x="2796540" y="431704"/>
                  <a:pt x="2807513" y="439296"/>
                </a:cubicBezTo>
                <a:cubicBezTo>
                  <a:pt x="2818486" y="446887"/>
                  <a:pt x="2827315" y="458451"/>
                  <a:pt x="2834050" y="473643"/>
                </a:cubicBezTo>
                <a:cubicBezTo>
                  <a:pt x="2840784" y="488835"/>
                  <a:pt x="2844879" y="497627"/>
                  <a:pt x="2846623" y="500237"/>
                </a:cubicBezTo>
                <a:cubicBezTo>
                  <a:pt x="2848366" y="502847"/>
                  <a:pt x="2849613" y="505980"/>
                  <a:pt x="2850118" y="509771"/>
                </a:cubicBezTo>
                <a:cubicBezTo>
                  <a:pt x="2850614" y="513572"/>
                  <a:pt x="2855138" y="522392"/>
                  <a:pt x="2863615" y="535917"/>
                </a:cubicBezTo>
                <a:cubicBezTo>
                  <a:pt x="2872093" y="549452"/>
                  <a:pt x="2877017" y="558835"/>
                  <a:pt x="2878522" y="564283"/>
                </a:cubicBezTo>
                <a:cubicBezTo>
                  <a:pt x="2880017" y="569750"/>
                  <a:pt x="2881027" y="580323"/>
                  <a:pt x="2881779" y="595754"/>
                </a:cubicBezTo>
                <a:cubicBezTo>
                  <a:pt x="2882522" y="611184"/>
                  <a:pt x="2882551" y="620366"/>
                  <a:pt x="2881541" y="623462"/>
                </a:cubicBezTo>
                <a:cubicBezTo>
                  <a:pt x="2880551" y="626548"/>
                  <a:pt x="2878693" y="629262"/>
                  <a:pt x="2875959" y="631882"/>
                </a:cubicBezTo>
                <a:cubicBezTo>
                  <a:pt x="2873216" y="634492"/>
                  <a:pt x="2872159" y="641740"/>
                  <a:pt x="2873159" y="653380"/>
                </a:cubicBezTo>
                <a:cubicBezTo>
                  <a:pt x="2874159" y="665010"/>
                  <a:pt x="2874788" y="678897"/>
                  <a:pt x="2874788" y="695042"/>
                </a:cubicBezTo>
                <a:cubicBezTo>
                  <a:pt x="2874788" y="704939"/>
                  <a:pt x="2873969" y="711797"/>
                  <a:pt x="2873397" y="719645"/>
                </a:cubicBezTo>
                <a:cubicBezTo>
                  <a:pt x="2768946" y="682212"/>
                  <a:pt x="2670153" y="633577"/>
                  <a:pt x="2569826" y="584676"/>
                </a:cubicBezTo>
                <a:cubicBezTo>
                  <a:pt x="2569188" y="583380"/>
                  <a:pt x="2569026" y="581047"/>
                  <a:pt x="2568197" y="580247"/>
                </a:cubicBezTo>
                <a:cubicBezTo>
                  <a:pt x="2563463" y="575732"/>
                  <a:pt x="2560149" y="570731"/>
                  <a:pt x="2558425" y="565397"/>
                </a:cubicBezTo>
                <a:cubicBezTo>
                  <a:pt x="2556701" y="560063"/>
                  <a:pt x="2556434" y="543966"/>
                  <a:pt x="2557729" y="517306"/>
                </a:cubicBezTo>
                <a:cubicBezTo>
                  <a:pt x="2559015" y="490645"/>
                  <a:pt x="2560949" y="472662"/>
                  <a:pt x="2563549" y="463232"/>
                </a:cubicBezTo>
                <a:cubicBezTo>
                  <a:pt x="2566130" y="453793"/>
                  <a:pt x="2574741" y="437410"/>
                  <a:pt x="2589381" y="414036"/>
                </a:cubicBezTo>
                <a:cubicBezTo>
                  <a:pt x="2604030" y="390652"/>
                  <a:pt x="2611812" y="375602"/>
                  <a:pt x="2612660" y="369039"/>
                </a:cubicBezTo>
                <a:cubicBezTo>
                  <a:pt x="2613527" y="362477"/>
                  <a:pt x="2615451" y="356933"/>
                  <a:pt x="2618480" y="352418"/>
                </a:cubicBezTo>
                <a:cubicBezTo>
                  <a:pt x="2621499" y="347913"/>
                  <a:pt x="2628748" y="332568"/>
                  <a:pt x="2640368" y="306327"/>
                </a:cubicBezTo>
                <a:cubicBezTo>
                  <a:pt x="2651998" y="280076"/>
                  <a:pt x="2667505" y="260502"/>
                  <a:pt x="2686460" y="247377"/>
                </a:cubicBezTo>
                <a:cubicBezTo>
                  <a:pt x="2705414" y="234251"/>
                  <a:pt x="2719883" y="222650"/>
                  <a:pt x="2730227" y="212801"/>
                </a:cubicBezTo>
                <a:cubicBezTo>
                  <a:pt x="2740571" y="202962"/>
                  <a:pt x="2751106" y="197161"/>
                  <a:pt x="2761888" y="195522"/>
                </a:cubicBezTo>
                <a:cubicBezTo>
                  <a:pt x="2767270" y="194694"/>
                  <a:pt x="2772794" y="193903"/>
                  <a:pt x="2778185" y="193084"/>
                </a:cubicBezTo>
                <a:cubicBezTo>
                  <a:pt x="2778185" y="194922"/>
                  <a:pt x="2778185" y="196780"/>
                  <a:pt x="2778185" y="198618"/>
                </a:cubicBezTo>
                <a:cubicBezTo>
                  <a:pt x="2778185" y="202314"/>
                  <a:pt x="2779024" y="204962"/>
                  <a:pt x="2780748" y="206600"/>
                </a:cubicBezTo>
                <a:cubicBezTo>
                  <a:pt x="2782462" y="208238"/>
                  <a:pt x="2784662" y="209258"/>
                  <a:pt x="2787263" y="209258"/>
                </a:cubicBezTo>
                <a:cubicBezTo>
                  <a:pt x="2789844" y="209258"/>
                  <a:pt x="2795978" y="206905"/>
                  <a:pt x="2805884" y="202390"/>
                </a:cubicBezTo>
                <a:cubicBezTo>
                  <a:pt x="2815790" y="197875"/>
                  <a:pt x="2821629" y="195522"/>
                  <a:pt x="2823343" y="195522"/>
                </a:cubicBezTo>
                <a:cubicBezTo>
                  <a:pt x="2825068" y="195522"/>
                  <a:pt x="2826696" y="197618"/>
                  <a:pt x="2828001" y="201723"/>
                </a:cubicBezTo>
                <a:cubicBezTo>
                  <a:pt x="2829297" y="205828"/>
                  <a:pt x="2830954" y="207934"/>
                  <a:pt x="2833126" y="207934"/>
                </a:cubicBezTo>
                <a:cubicBezTo>
                  <a:pt x="2835278" y="207934"/>
                  <a:pt x="2837793" y="206333"/>
                  <a:pt x="2840803" y="203057"/>
                </a:cubicBezTo>
                <a:cubicBezTo>
                  <a:pt x="2843822" y="199771"/>
                  <a:pt x="2846308" y="197923"/>
                  <a:pt x="2848023" y="197513"/>
                </a:cubicBezTo>
                <a:cubicBezTo>
                  <a:pt x="2848880" y="197304"/>
                  <a:pt x="2849709" y="197056"/>
                  <a:pt x="2850585" y="196846"/>
                </a:cubicBezTo>
                <a:cubicBezTo>
                  <a:pt x="2850794" y="198894"/>
                  <a:pt x="2850833" y="201009"/>
                  <a:pt x="2851052" y="203057"/>
                </a:cubicBezTo>
                <a:cubicBezTo>
                  <a:pt x="2851480" y="207153"/>
                  <a:pt x="2855633" y="209296"/>
                  <a:pt x="2863387" y="209705"/>
                </a:cubicBezTo>
                <a:cubicBezTo>
                  <a:pt x="2871140" y="210115"/>
                  <a:pt x="2880551" y="208772"/>
                  <a:pt x="2891323" y="205495"/>
                </a:cubicBezTo>
                <a:cubicBezTo>
                  <a:pt x="2902096" y="202209"/>
                  <a:pt x="2910688" y="197208"/>
                  <a:pt x="2917165" y="190646"/>
                </a:cubicBezTo>
                <a:cubicBezTo>
                  <a:pt x="2923623" y="184083"/>
                  <a:pt x="2929747" y="181178"/>
                  <a:pt x="2935786" y="181997"/>
                </a:cubicBezTo>
                <a:cubicBezTo>
                  <a:pt x="2941815" y="182816"/>
                  <a:pt x="2949312" y="184921"/>
                  <a:pt x="2958370" y="188207"/>
                </a:cubicBezTo>
                <a:cubicBezTo>
                  <a:pt x="2967409" y="191484"/>
                  <a:pt x="2973772" y="193084"/>
                  <a:pt x="2977220" y="193084"/>
                </a:cubicBezTo>
                <a:cubicBezTo>
                  <a:pt x="2980668" y="193084"/>
                  <a:pt x="2985135" y="192246"/>
                  <a:pt x="2990726" y="190198"/>
                </a:cubicBezTo>
                <a:cubicBezTo>
                  <a:pt x="2996327" y="188150"/>
                  <a:pt x="2999632" y="185531"/>
                  <a:pt x="3000499" y="182664"/>
                </a:cubicBezTo>
                <a:cubicBezTo>
                  <a:pt x="3001366" y="179797"/>
                  <a:pt x="3000813" y="177406"/>
                  <a:pt x="2999108" y="175349"/>
                </a:cubicBezTo>
                <a:cubicBezTo>
                  <a:pt x="2998242" y="174329"/>
                  <a:pt x="2997413" y="173272"/>
                  <a:pt x="2996546" y="172253"/>
                </a:cubicBezTo>
                <a:cubicBezTo>
                  <a:pt x="2999127" y="171834"/>
                  <a:pt x="3001642" y="171329"/>
                  <a:pt x="3004223" y="170919"/>
                </a:cubicBezTo>
                <a:cubicBezTo>
                  <a:pt x="3009395" y="170100"/>
                  <a:pt x="3012710" y="168214"/>
                  <a:pt x="3014005" y="164938"/>
                </a:cubicBezTo>
                <a:cubicBezTo>
                  <a:pt x="3015301" y="161652"/>
                  <a:pt x="3017501" y="159042"/>
                  <a:pt x="3020520" y="157403"/>
                </a:cubicBezTo>
                <a:cubicBezTo>
                  <a:pt x="3023540" y="155756"/>
                  <a:pt x="3024949" y="153879"/>
                  <a:pt x="3024949" y="151412"/>
                </a:cubicBezTo>
                <a:cubicBezTo>
                  <a:pt x="3024949" y="148955"/>
                  <a:pt x="3021902" y="145802"/>
                  <a:pt x="3015863" y="142106"/>
                </a:cubicBezTo>
                <a:cubicBezTo>
                  <a:pt x="3009834" y="138420"/>
                  <a:pt x="3006490" y="135772"/>
                  <a:pt x="3005623" y="134134"/>
                </a:cubicBezTo>
                <a:cubicBezTo>
                  <a:pt x="3004766" y="132486"/>
                  <a:pt x="3001156" y="130895"/>
                  <a:pt x="2994679" y="129257"/>
                </a:cubicBezTo>
                <a:cubicBezTo>
                  <a:pt x="2988221" y="127619"/>
                  <a:pt x="2985183" y="124199"/>
                  <a:pt x="2985602" y="119284"/>
                </a:cubicBezTo>
                <a:cubicBezTo>
                  <a:pt x="2986030" y="114360"/>
                  <a:pt x="2988240" y="110921"/>
                  <a:pt x="2992117" y="108864"/>
                </a:cubicBezTo>
                <a:cubicBezTo>
                  <a:pt x="2996003" y="106816"/>
                  <a:pt x="2997994" y="104425"/>
                  <a:pt x="2998403" y="101549"/>
                </a:cubicBezTo>
                <a:cubicBezTo>
                  <a:pt x="2998841" y="98682"/>
                  <a:pt x="2997699" y="96072"/>
                  <a:pt x="2994679" y="94015"/>
                </a:cubicBezTo>
                <a:cubicBezTo>
                  <a:pt x="2991669" y="91967"/>
                  <a:pt x="2988612" y="91138"/>
                  <a:pt x="2985602" y="91138"/>
                </a:cubicBezTo>
                <a:cubicBezTo>
                  <a:pt x="2982592" y="91138"/>
                  <a:pt x="2977591" y="89576"/>
                  <a:pt x="2970705" y="86709"/>
                </a:cubicBezTo>
                <a:cubicBezTo>
                  <a:pt x="2963809" y="83832"/>
                  <a:pt x="2957979" y="80651"/>
                  <a:pt x="2953245" y="76955"/>
                </a:cubicBezTo>
                <a:cubicBezTo>
                  <a:pt x="2948502" y="73260"/>
                  <a:pt x="2944044" y="70907"/>
                  <a:pt x="2939739" y="70088"/>
                </a:cubicBezTo>
                <a:cubicBezTo>
                  <a:pt x="2935434" y="69259"/>
                  <a:pt x="2933224" y="67164"/>
                  <a:pt x="2933224" y="63877"/>
                </a:cubicBezTo>
                <a:cubicBezTo>
                  <a:pt x="2933224" y="60601"/>
                  <a:pt x="2932691" y="58715"/>
                  <a:pt x="2931824" y="57896"/>
                </a:cubicBezTo>
                <a:cubicBezTo>
                  <a:pt x="2930967" y="57077"/>
                  <a:pt x="2924842" y="55515"/>
                  <a:pt x="2913202" y="53467"/>
                </a:cubicBezTo>
                <a:cubicBezTo>
                  <a:pt x="2901572" y="51409"/>
                  <a:pt x="2893228" y="50362"/>
                  <a:pt x="2888066" y="50362"/>
                </a:cubicBezTo>
                <a:cubicBezTo>
                  <a:pt x="2882894" y="50362"/>
                  <a:pt x="2877636" y="51162"/>
                  <a:pt x="2872464" y="52800"/>
                </a:cubicBezTo>
                <a:cubicBezTo>
                  <a:pt x="2867292" y="54438"/>
                  <a:pt x="2863977" y="53895"/>
                  <a:pt x="2862691" y="51028"/>
                </a:cubicBezTo>
                <a:cubicBezTo>
                  <a:pt x="2861396" y="48152"/>
                  <a:pt x="2856681" y="46056"/>
                  <a:pt x="2848489" y="44818"/>
                </a:cubicBezTo>
                <a:cubicBezTo>
                  <a:pt x="2840298" y="43589"/>
                  <a:pt x="2836107" y="41989"/>
                  <a:pt x="2835678" y="39941"/>
                </a:cubicBezTo>
                <a:cubicBezTo>
                  <a:pt x="2835250" y="37893"/>
                  <a:pt x="2835516" y="36293"/>
                  <a:pt x="2836383" y="35064"/>
                </a:cubicBezTo>
                <a:cubicBezTo>
                  <a:pt x="2837240" y="33836"/>
                  <a:pt x="2836431" y="31731"/>
                  <a:pt x="2834288" y="28864"/>
                </a:cubicBezTo>
                <a:cubicBezTo>
                  <a:pt x="2832135" y="25997"/>
                  <a:pt x="2826268" y="24654"/>
                  <a:pt x="2816362" y="24654"/>
                </a:cubicBezTo>
                <a:cubicBezTo>
                  <a:pt x="2806456" y="24654"/>
                  <a:pt x="2797036" y="23053"/>
                  <a:pt x="2788425" y="19777"/>
                </a:cubicBezTo>
                <a:cubicBezTo>
                  <a:pt x="2779805" y="16500"/>
                  <a:pt x="2769813" y="16243"/>
                  <a:pt x="2758631" y="19110"/>
                </a:cubicBezTo>
                <a:cubicBezTo>
                  <a:pt x="2747429" y="21987"/>
                  <a:pt x="2740190" y="22520"/>
                  <a:pt x="2736742" y="20882"/>
                </a:cubicBezTo>
                <a:cubicBezTo>
                  <a:pt x="2733294" y="19243"/>
                  <a:pt x="2724950" y="18958"/>
                  <a:pt x="2711606" y="19777"/>
                </a:cubicBezTo>
                <a:cubicBezTo>
                  <a:pt x="2698242" y="20596"/>
                  <a:pt x="2690736" y="20339"/>
                  <a:pt x="2689022" y="19110"/>
                </a:cubicBezTo>
                <a:cubicBezTo>
                  <a:pt x="2687298" y="17881"/>
                  <a:pt x="2682049" y="16281"/>
                  <a:pt x="2673420" y="14233"/>
                </a:cubicBezTo>
                <a:cubicBezTo>
                  <a:pt x="2669115" y="13214"/>
                  <a:pt x="2664705" y="12157"/>
                  <a:pt x="2660390" y="11137"/>
                </a:cubicBezTo>
                <a:cubicBezTo>
                  <a:pt x="2660390" y="12976"/>
                  <a:pt x="2660390" y="14833"/>
                  <a:pt x="2660390" y="16672"/>
                </a:cubicBezTo>
                <a:cubicBezTo>
                  <a:pt x="2660390" y="20367"/>
                  <a:pt x="2659818" y="22501"/>
                  <a:pt x="2658523" y="23320"/>
                </a:cubicBezTo>
                <a:cubicBezTo>
                  <a:pt x="2657237" y="24139"/>
                  <a:pt x="2653094" y="24939"/>
                  <a:pt x="2646188" y="25758"/>
                </a:cubicBezTo>
                <a:cubicBezTo>
                  <a:pt x="2639292" y="26578"/>
                  <a:pt x="2634844" y="26549"/>
                  <a:pt x="2632682" y="25320"/>
                </a:cubicBezTo>
                <a:cubicBezTo>
                  <a:pt x="2630529" y="24082"/>
                  <a:pt x="2628014" y="23577"/>
                  <a:pt x="2625004" y="23987"/>
                </a:cubicBezTo>
                <a:cubicBezTo>
                  <a:pt x="2621985" y="24396"/>
                  <a:pt x="2619499" y="24139"/>
                  <a:pt x="2617785" y="23320"/>
                </a:cubicBezTo>
                <a:cubicBezTo>
                  <a:pt x="2616061" y="22501"/>
                  <a:pt x="2610241" y="23301"/>
                  <a:pt x="2600325" y="25758"/>
                </a:cubicBezTo>
                <a:cubicBezTo>
                  <a:pt x="2590419" y="28225"/>
                  <a:pt x="2584847" y="28473"/>
                  <a:pt x="2583561" y="26425"/>
                </a:cubicBezTo>
                <a:cubicBezTo>
                  <a:pt x="2582275" y="24377"/>
                  <a:pt x="2580075" y="23320"/>
                  <a:pt x="2577046" y="23320"/>
                </a:cubicBezTo>
                <a:cubicBezTo>
                  <a:pt x="2575541" y="23320"/>
                  <a:pt x="2574122" y="23320"/>
                  <a:pt x="2572627" y="23320"/>
                </a:cubicBezTo>
                <a:cubicBezTo>
                  <a:pt x="2572627" y="22710"/>
                  <a:pt x="2572627" y="22167"/>
                  <a:pt x="2572627" y="21548"/>
                </a:cubicBezTo>
                <a:cubicBezTo>
                  <a:pt x="2572627" y="20320"/>
                  <a:pt x="2573465" y="19015"/>
                  <a:pt x="2575189" y="17786"/>
                </a:cubicBezTo>
                <a:cubicBezTo>
                  <a:pt x="2576903" y="16548"/>
                  <a:pt x="2577170" y="13652"/>
                  <a:pt x="2575884" y="9137"/>
                </a:cubicBezTo>
                <a:cubicBezTo>
                  <a:pt x="2574589" y="4632"/>
                  <a:pt x="2570140" y="1727"/>
                  <a:pt x="2562377" y="498"/>
                </a:cubicBezTo>
                <a:close/>
                <a:moveTo>
                  <a:pt x="2611498" y="112636"/>
                </a:moveTo>
                <a:cubicBezTo>
                  <a:pt x="2613222" y="113045"/>
                  <a:pt x="2614089" y="114131"/>
                  <a:pt x="2614527" y="116179"/>
                </a:cubicBezTo>
                <a:cubicBezTo>
                  <a:pt x="2614956" y="118227"/>
                  <a:pt x="2616899" y="121132"/>
                  <a:pt x="2620347" y="124818"/>
                </a:cubicBezTo>
                <a:cubicBezTo>
                  <a:pt x="2623795" y="128514"/>
                  <a:pt x="2626014" y="138268"/>
                  <a:pt x="2626862" y="153851"/>
                </a:cubicBezTo>
                <a:cubicBezTo>
                  <a:pt x="2627729" y="169443"/>
                  <a:pt x="2627138" y="181587"/>
                  <a:pt x="2625004" y="190198"/>
                </a:cubicBezTo>
                <a:cubicBezTo>
                  <a:pt x="2622852" y="198809"/>
                  <a:pt x="2620099" y="205448"/>
                  <a:pt x="2617089" y="210362"/>
                </a:cubicBezTo>
                <a:cubicBezTo>
                  <a:pt x="2614070" y="215287"/>
                  <a:pt x="2611288" y="218735"/>
                  <a:pt x="2608707" y="220783"/>
                </a:cubicBezTo>
                <a:cubicBezTo>
                  <a:pt x="2606126" y="222831"/>
                  <a:pt x="2604183" y="223345"/>
                  <a:pt x="2602887" y="222116"/>
                </a:cubicBezTo>
                <a:cubicBezTo>
                  <a:pt x="2601592" y="220878"/>
                  <a:pt x="2599096" y="220088"/>
                  <a:pt x="2595201" y="219678"/>
                </a:cubicBezTo>
                <a:cubicBezTo>
                  <a:pt x="2591324" y="219268"/>
                  <a:pt x="2587152" y="216906"/>
                  <a:pt x="2582866" y="212801"/>
                </a:cubicBezTo>
                <a:cubicBezTo>
                  <a:pt x="2578560" y="208705"/>
                  <a:pt x="2576313" y="205257"/>
                  <a:pt x="2575884" y="202390"/>
                </a:cubicBezTo>
                <a:cubicBezTo>
                  <a:pt x="2575455" y="199513"/>
                  <a:pt x="2574084" y="197418"/>
                  <a:pt x="2571922" y="196180"/>
                </a:cubicBezTo>
                <a:cubicBezTo>
                  <a:pt x="2569769" y="194951"/>
                  <a:pt x="2568635" y="191255"/>
                  <a:pt x="2568197" y="185102"/>
                </a:cubicBezTo>
                <a:cubicBezTo>
                  <a:pt x="2567769" y="178949"/>
                  <a:pt x="2566397" y="173396"/>
                  <a:pt x="2564244" y="168481"/>
                </a:cubicBezTo>
                <a:cubicBezTo>
                  <a:pt x="2562092" y="163557"/>
                  <a:pt x="2555996" y="155337"/>
                  <a:pt x="2546090" y="143440"/>
                </a:cubicBezTo>
                <a:cubicBezTo>
                  <a:pt x="2541127" y="137487"/>
                  <a:pt x="2536146" y="131438"/>
                  <a:pt x="2531183" y="125485"/>
                </a:cubicBezTo>
                <a:cubicBezTo>
                  <a:pt x="2532907" y="125895"/>
                  <a:pt x="2534583" y="126409"/>
                  <a:pt x="2536308" y="126819"/>
                </a:cubicBezTo>
                <a:cubicBezTo>
                  <a:pt x="2539756" y="127638"/>
                  <a:pt x="2542242" y="128724"/>
                  <a:pt x="2543527" y="130362"/>
                </a:cubicBezTo>
                <a:cubicBezTo>
                  <a:pt x="2544813" y="132000"/>
                  <a:pt x="2546480" y="132800"/>
                  <a:pt x="2548643" y="132800"/>
                </a:cubicBezTo>
                <a:cubicBezTo>
                  <a:pt x="2550805" y="132800"/>
                  <a:pt x="2553281" y="130924"/>
                  <a:pt x="2555862" y="126819"/>
                </a:cubicBezTo>
                <a:cubicBezTo>
                  <a:pt x="2558444" y="122713"/>
                  <a:pt x="2561796" y="121666"/>
                  <a:pt x="2566102" y="123713"/>
                </a:cubicBezTo>
                <a:cubicBezTo>
                  <a:pt x="2568264" y="124742"/>
                  <a:pt x="2570483" y="125790"/>
                  <a:pt x="2572627" y="126819"/>
                </a:cubicBezTo>
                <a:cubicBezTo>
                  <a:pt x="2573274" y="125590"/>
                  <a:pt x="2573846" y="124275"/>
                  <a:pt x="2574484" y="123047"/>
                </a:cubicBezTo>
                <a:cubicBezTo>
                  <a:pt x="2575779" y="120589"/>
                  <a:pt x="2576875" y="119284"/>
                  <a:pt x="2577741" y="119284"/>
                </a:cubicBezTo>
                <a:cubicBezTo>
                  <a:pt x="2578608" y="119284"/>
                  <a:pt x="2580542" y="120589"/>
                  <a:pt x="2583561" y="123047"/>
                </a:cubicBezTo>
                <a:cubicBezTo>
                  <a:pt x="2586581" y="125514"/>
                  <a:pt x="2589638" y="126847"/>
                  <a:pt x="2592648" y="127257"/>
                </a:cubicBezTo>
                <a:cubicBezTo>
                  <a:pt x="2595658" y="127666"/>
                  <a:pt x="2598144" y="127638"/>
                  <a:pt x="2599858" y="126819"/>
                </a:cubicBezTo>
                <a:cubicBezTo>
                  <a:pt x="2601582" y="125999"/>
                  <a:pt x="2603516" y="123133"/>
                  <a:pt x="2605678" y="118618"/>
                </a:cubicBezTo>
                <a:cubicBezTo>
                  <a:pt x="2607831" y="114103"/>
                  <a:pt x="2609774" y="112226"/>
                  <a:pt x="2611498" y="112636"/>
                </a:cubicBezTo>
                <a:close/>
                <a:moveTo>
                  <a:pt x="2440162" y="113074"/>
                </a:moveTo>
                <a:cubicBezTo>
                  <a:pt x="2441458" y="113074"/>
                  <a:pt x="2442858" y="114893"/>
                  <a:pt x="2444582" y="118170"/>
                </a:cubicBezTo>
                <a:cubicBezTo>
                  <a:pt x="2446306" y="121456"/>
                  <a:pt x="2446849" y="125152"/>
                  <a:pt x="2445982" y="129257"/>
                </a:cubicBezTo>
                <a:cubicBezTo>
                  <a:pt x="2445125" y="133353"/>
                  <a:pt x="2445125" y="135753"/>
                  <a:pt x="2445982" y="136572"/>
                </a:cubicBezTo>
                <a:cubicBezTo>
                  <a:pt x="2446849" y="137391"/>
                  <a:pt x="2448249" y="137896"/>
                  <a:pt x="2450402" y="137896"/>
                </a:cubicBezTo>
                <a:cubicBezTo>
                  <a:pt x="2452564" y="137896"/>
                  <a:pt x="2454497" y="137134"/>
                  <a:pt x="2456221" y="135906"/>
                </a:cubicBezTo>
                <a:cubicBezTo>
                  <a:pt x="2457945" y="134677"/>
                  <a:pt x="2459889" y="134382"/>
                  <a:pt x="2462041" y="134791"/>
                </a:cubicBezTo>
                <a:cubicBezTo>
                  <a:pt x="2464203" y="135210"/>
                  <a:pt x="2468623" y="140239"/>
                  <a:pt x="2475081" y="150088"/>
                </a:cubicBezTo>
                <a:cubicBezTo>
                  <a:pt x="2481548" y="159928"/>
                  <a:pt x="2491293" y="168919"/>
                  <a:pt x="2504646" y="177120"/>
                </a:cubicBezTo>
                <a:cubicBezTo>
                  <a:pt x="2511324" y="181225"/>
                  <a:pt x="2518229" y="185436"/>
                  <a:pt x="2524897" y="189531"/>
                </a:cubicBezTo>
                <a:cubicBezTo>
                  <a:pt x="2523820" y="189741"/>
                  <a:pt x="2522715" y="189988"/>
                  <a:pt x="2521639" y="190198"/>
                </a:cubicBezTo>
                <a:cubicBezTo>
                  <a:pt x="2519486" y="190608"/>
                  <a:pt x="2517010" y="190093"/>
                  <a:pt x="2514429" y="188874"/>
                </a:cubicBezTo>
                <a:cubicBezTo>
                  <a:pt x="2511838" y="187636"/>
                  <a:pt x="2508790" y="187093"/>
                  <a:pt x="2505342" y="187093"/>
                </a:cubicBezTo>
                <a:cubicBezTo>
                  <a:pt x="2501903" y="187093"/>
                  <a:pt x="2498808" y="188693"/>
                  <a:pt x="2495798" y="191970"/>
                </a:cubicBezTo>
                <a:cubicBezTo>
                  <a:pt x="2492788" y="195256"/>
                  <a:pt x="2487530" y="196589"/>
                  <a:pt x="2480205" y="196180"/>
                </a:cubicBezTo>
                <a:cubicBezTo>
                  <a:pt x="2472881" y="195770"/>
                  <a:pt x="2467623" y="196027"/>
                  <a:pt x="2464603" y="196846"/>
                </a:cubicBezTo>
                <a:cubicBezTo>
                  <a:pt x="2461593" y="197666"/>
                  <a:pt x="2459612" y="199009"/>
                  <a:pt x="2458317" y="201057"/>
                </a:cubicBezTo>
                <a:cubicBezTo>
                  <a:pt x="2457031" y="203114"/>
                  <a:pt x="2457069" y="205219"/>
                  <a:pt x="2458784" y="207267"/>
                </a:cubicBezTo>
                <a:cubicBezTo>
                  <a:pt x="2460508" y="209315"/>
                  <a:pt x="2461317" y="211162"/>
                  <a:pt x="2460879" y="212801"/>
                </a:cubicBezTo>
                <a:cubicBezTo>
                  <a:pt x="2460451" y="214449"/>
                  <a:pt x="2458545" y="216011"/>
                  <a:pt x="2455526" y="217239"/>
                </a:cubicBezTo>
                <a:cubicBezTo>
                  <a:pt x="2452516" y="218468"/>
                  <a:pt x="2450535" y="219811"/>
                  <a:pt x="2449240" y="221449"/>
                </a:cubicBezTo>
                <a:cubicBezTo>
                  <a:pt x="2447954" y="223088"/>
                  <a:pt x="2445172" y="224650"/>
                  <a:pt x="2440858" y="225879"/>
                </a:cubicBezTo>
                <a:cubicBezTo>
                  <a:pt x="2436552" y="227107"/>
                  <a:pt x="2431828" y="229508"/>
                  <a:pt x="2426665" y="233194"/>
                </a:cubicBezTo>
                <a:cubicBezTo>
                  <a:pt x="2421493" y="236880"/>
                  <a:pt x="2418750" y="240071"/>
                  <a:pt x="2418750" y="242947"/>
                </a:cubicBezTo>
                <a:cubicBezTo>
                  <a:pt x="2418750" y="245814"/>
                  <a:pt x="2419550" y="247920"/>
                  <a:pt x="2420846" y="249148"/>
                </a:cubicBezTo>
                <a:cubicBezTo>
                  <a:pt x="2422131" y="250377"/>
                  <a:pt x="2427151" y="250891"/>
                  <a:pt x="2436209" y="250482"/>
                </a:cubicBezTo>
                <a:cubicBezTo>
                  <a:pt x="2445249" y="250072"/>
                  <a:pt x="2451659" y="251663"/>
                  <a:pt x="2455526" y="255358"/>
                </a:cubicBezTo>
                <a:cubicBezTo>
                  <a:pt x="2459403" y="259045"/>
                  <a:pt x="2461346" y="261950"/>
                  <a:pt x="2461346" y="263998"/>
                </a:cubicBezTo>
                <a:cubicBezTo>
                  <a:pt x="2461346" y="266046"/>
                  <a:pt x="2462146" y="267646"/>
                  <a:pt x="2463441" y="268875"/>
                </a:cubicBezTo>
                <a:cubicBezTo>
                  <a:pt x="2464737" y="270103"/>
                  <a:pt x="2467775" y="270360"/>
                  <a:pt x="2472519" y="269541"/>
                </a:cubicBezTo>
                <a:cubicBezTo>
                  <a:pt x="2477262" y="268722"/>
                  <a:pt x="2482549" y="268465"/>
                  <a:pt x="2488587" y="268875"/>
                </a:cubicBezTo>
                <a:cubicBezTo>
                  <a:pt x="2494617" y="269284"/>
                  <a:pt x="2499027" y="268770"/>
                  <a:pt x="2501617" y="267541"/>
                </a:cubicBezTo>
                <a:cubicBezTo>
                  <a:pt x="2504208" y="266312"/>
                  <a:pt x="2507294" y="266274"/>
                  <a:pt x="2511162" y="267103"/>
                </a:cubicBezTo>
                <a:cubicBezTo>
                  <a:pt x="2515048" y="267922"/>
                  <a:pt x="2518086" y="266903"/>
                  <a:pt x="2520248" y="264445"/>
                </a:cubicBezTo>
                <a:cubicBezTo>
                  <a:pt x="2522401" y="261978"/>
                  <a:pt x="2524068" y="260893"/>
                  <a:pt x="2525363" y="260893"/>
                </a:cubicBezTo>
                <a:cubicBezTo>
                  <a:pt x="2526011" y="260893"/>
                  <a:pt x="2526811" y="260893"/>
                  <a:pt x="2527459" y="260893"/>
                </a:cubicBezTo>
                <a:cubicBezTo>
                  <a:pt x="2526811" y="268684"/>
                  <a:pt x="2526011" y="276371"/>
                  <a:pt x="2525363" y="284162"/>
                </a:cubicBezTo>
                <a:cubicBezTo>
                  <a:pt x="2524077" y="299755"/>
                  <a:pt x="2520467" y="313994"/>
                  <a:pt x="2514429" y="326720"/>
                </a:cubicBezTo>
                <a:cubicBezTo>
                  <a:pt x="2508390" y="339426"/>
                  <a:pt x="2505047" y="348923"/>
                  <a:pt x="2504180" y="355085"/>
                </a:cubicBezTo>
                <a:cubicBezTo>
                  <a:pt x="2503751" y="358162"/>
                  <a:pt x="2503218" y="361096"/>
                  <a:pt x="2502789" y="364172"/>
                </a:cubicBezTo>
                <a:cubicBezTo>
                  <a:pt x="2502141" y="363963"/>
                  <a:pt x="2501570" y="363705"/>
                  <a:pt x="2500922" y="363505"/>
                </a:cubicBezTo>
                <a:cubicBezTo>
                  <a:pt x="2499627" y="363096"/>
                  <a:pt x="2497693" y="360162"/>
                  <a:pt x="2495102" y="354419"/>
                </a:cubicBezTo>
                <a:cubicBezTo>
                  <a:pt x="2492521" y="348675"/>
                  <a:pt x="2488930" y="343131"/>
                  <a:pt x="2484625" y="337797"/>
                </a:cubicBezTo>
                <a:cubicBezTo>
                  <a:pt x="2480320" y="332463"/>
                  <a:pt x="2477234" y="327463"/>
                  <a:pt x="2475081" y="322948"/>
                </a:cubicBezTo>
                <a:cubicBezTo>
                  <a:pt x="2472928" y="318433"/>
                  <a:pt x="2467670" y="311289"/>
                  <a:pt x="2459488" y="301450"/>
                </a:cubicBezTo>
                <a:cubicBezTo>
                  <a:pt x="2451297" y="291611"/>
                  <a:pt x="2441277" y="283162"/>
                  <a:pt x="2429218" y="276190"/>
                </a:cubicBezTo>
                <a:cubicBezTo>
                  <a:pt x="2417159" y="269217"/>
                  <a:pt x="2406910" y="264169"/>
                  <a:pt x="2398729" y="260893"/>
                </a:cubicBezTo>
                <a:cubicBezTo>
                  <a:pt x="2390537" y="257616"/>
                  <a:pt x="2384136" y="253920"/>
                  <a:pt x="2379402" y="249815"/>
                </a:cubicBezTo>
                <a:cubicBezTo>
                  <a:pt x="2374668" y="245710"/>
                  <a:pt x="2371077" y="242014"/>
                  <a:pt x="2368925" y="238737"/>
                </a:cubicBezTo>
                <a:cubicBezTo>
                  <a:pt x="2366772" y="235451"/>
                  <a:pt x="2365372" y="229108"/>
                  <a:pt x="2364505" y="219678"/>
                </a:cubicBezTo>
                <a:cubicBezTo>
                  <a:pt x="2363638" y="210239"/>
                  <a:pt x="2361972" y="203895"/>
                  <a:pt x="2359381" y="200618"/>
                </a:cubicBezTo>
                <a:cubicBezTo>
                  <a:pt x="2356799" y="197332"/>
                  <a:pt x="2355418" y="193922"/>
                  <a:pt x="2355428" y="190646"/>
                </a:cubicBezTo>
                <a:cubicBezTo>
                  <a:pt x="2355428" y="188998"/>
                  <a:pt x="2355428" y="187407"/>
                  <a:pt x="2355428" y="185769"/>
                </a:cubicBezTo>
                <a:cubicBezTo>
                  <a:pt x="2357361" y="186379"/>
                  <a:pt x="2359314" y="186921"/>
                  <a:pt x="2361248" y="187541"/>
                </a:cubicBezTo>
                <a:cubicBezTo>
                  <a:pt x="2365124" y="188769"/>
                  <a:pt x="2367906" y="188483"/>
                  <a:pt x="2369630" y="186436"/>
                </a:cubicBezTo>
                <a:cubicBezTo>
                  <a:pt x="2371354" y="184378"/>
                  <a:pt x="2374097" y="183330"/>
                  <a:pt x="2377545" y="183330"/>
                </a:cubicBezTo>
                <a:cubicBezTo>
                  <a:pt x="2380983" y="183330"/>
                  <a:pt x="2383508" y="182530"/>
                  <a:pt x="2385222" y="180892"/>
                </a:cubicBezTo>
                <a:cubicBezTo>
                  <a:pt x="2386946" y="179254"/>
                  <a:pt x="2387518" y="177654"/>
                  <a:pt x="2387089" y="176015"/>
                </a:cubicBezTo>
                <a:cubicBezTo>
                  <a:pt x="2386651" y="174377"/>
                  <a:pt x="2385822" y="173320"/>
                  <a:pt x="2384527" y="172910"/>
                </a:cubicBezTo>
                <a:cubicBezTo>
                  <a:pt x="2383231" y="172501"/>
                  <a:pt x="2382669" y="170948"/>
                  <a:pt x="2382660" y="168481"/>
                </a:cubicBezTo>
                <a:cubicBezTo>
                  <a:pt x="2382660" y="167252"/>
                  <a:pt x="2382660" y="166166"/>
                  <a:pt x="2382660" y="164938"/>
                </a:cubicBezTo>
                <a:cubicBezTo>
                  <a:pt x="2384603" y="164938"/>
                  <a:pt x="2386546" y="164938"/>
                  <a:pt x="2388480" y="164938"/>
                </a:cubicBezTo>
                <a:cubicBezTo>
                  <a:pt x="2392356" y="164938"/>
                  <a:pt x="2395709" y="164138"/>
                  <a:pt x="2398729" y="162499"/>
                </a:cubicBezTo>
                <a:cubicBezTo>
                  <a:pt x="2401738" y="160861"/>
                  <a:pt x="2406158" y="160347"/>
                  <a:pt x="2411759" y="161166"/>
                </a:cubicBezTo>
                <a:cubicBezTo>
                  <a:pt x="2417359" y="161985"/>
                  <a:pt x="2422351" y="161480"/>
                  <a:pt x="2426665" y="159842"/>
                </a:cubicBezTo>
                <a:cubicBezTo>
                  <a:pt x="2430971" y="158194"/>
                  <a:pt x="2433218" y="155803"/>
                  <a:pt x="2433647" y="152527"/>
                </a:cubicBezTo>
                <a:cubicBezTo>
                  <a:pt x="2434076" y="149241"/>
                  <a:pt x="2435171" y="147135"/>
                  <a:pt x="2436905" y="146316"/>
                </a:cubicBezTo>
                <a:cubicBezTo>
                  <a:pt x="2438629" y="145497"/>
                  <a:pt x="2439467" y="144411"/>
                  <a:pt x="2439467" y="142773"/>
                </a:cubicBezTo>
                <a:cubicBezTo>
                  <a:pt x="2439467" y="141135"/>
                  <a:pt x="2435314" y="137972"/>
                  <a:pt x="2427122" y="133467"/>
                </a:cubicBezTo>
                <a:cubicBezTo>
                  <a:pt x="2418941" y="128952"/>
                  <a:pt x="2415016" y="125800"/>
                  <a:pt x="2415026" y="124161"/>
                </a:cubicBezTo>
                <a:cubicBezTo>
                  <a:pt x="2415026" y="123342"/>
                  <a:pt x="2415026" y="122542"/>
                  <a:pt x="2415026" y="121723"/>
                </a:cubicBezTo>
                <a:cubicBezTo>
                  <a:pt x="2416312" y="121723"/>
                  <a:pt x="2417445" y="121723"/>
                  <a:pt x="2418750" y="121723"/>
                </a:cubicBezTo>
                <a:cubicBezTo>
                  <a:pt x="2421331" y="121723"/>
                  <a:pt x="2423541" y="120923"/>
                  <a:pt x="2425265" y="119284"/>
                </a:cubicBezTo>
                <a:cubicBezTo>
                  <a:pt x="2426989" y="117646"/>
                  <a:pt x="2429466" y="116846"/>
                  <a:pt x="2432485" y="116846"/>
                </a:cubicBezTo>
                <a:cubicBezTo>
                  <a:pt x="2435495" y="116846"/>
                  <a:pt x="2437171" y="116303"/>
                  <a:pt x="2437600" y="115074"/>
                </a:cubicBezTo>
                <a:cubicBezTo>
                  <a:pt x="2438029" y="113846"/>
                  <a:pt x="2438867" y="113074"/>
                  <a:pt x="2440162" y="113074"/>
                </a:cubicBezTo>
                <a:close/>
                <a:moveTo>
                  <a:pt x="2646883" y="140782"/>
                </a:moveTo>
                <a:cubicBezTo>
                  <a:pt x="2648179" y="141192"/>
                  <a:pt x="2650112" y="144345"/>
                  <a:pt x="2652703" y="150088"/>
                </a:cubicBezTo>
                <a:cubicBezTo>
                  <a:pt x="2655294" y="155832"/>
                  <a:pt x="2656399" y="160032"/>
                  <a:pt x="2655961" y="162499"/>
                </a:cubicBezTo>
                <a:cubicBezTo>
                  <a:pt x="2655532" y="164957"/>
                  <a:pt x="2655799" y="166805"/>
                  <a:pt x="2656666" y="168033"/>
                </a:cubicBezTo>
                <a:cubicBezTo>
                  <a:pt x="2657523" y="169272"/>
                  <a:pt x="2660866" y="169272"/>
                  <a:pt x="2666905" y="168033"/>
                </a:cubicBezTo>
                <a:cubicBezTo>
                  <a:pt x="2672934" y="166805"/>
                  <a:pt x="2676811" y="167633"/>
                  <a:pt x="2678544" y="170919"/>
                </a:cubicBezTo>
                <a:cubicBezTo>
                  <a:pt x="2680269" y="174196"/>
                  <a:pt x="2683574" y="176815"/>
                  <a:pt x="2688327" y="178454"/>
                </a:cubicBezTo>
                <a:cubicBezTo>
                  <a:pt x="2693060" y="180092"/>
                  <a:pt x="2698090" y="178244"/>
                  <a:pt x="2703690" y="172910"/>
                </a:cubicBezTo>
                <a:cubicBezTo>
                  <a:pt x="2709291" y="167586"/>
                  <a:pt x="2713701" y="164176"/>
                  <a:pt x="2716721" y="162938"/>
                </a:cubicBezTo>
                <a:cubicBezTo>
                  <a:pt x="2719740" y="161709"/>
                  <a:pt x="2722798" y="161966"/>
                  <a:pt x="2725808" y="163604"/>
                </a:cubicBezTo>
                <a:cubicBezTo>
                  <a:pt x="2728817" y="165242"/>
                  <a:pt x="2730760" y="167900"/>
                  <a:pt x="2731627" y="171586"/>
                </a:cubicBezTo>
                <a:cubicBezTo>
                  <a:pt x="2732485" y="175272"/>
                  <a:pt x="2729951" y="181083"/>
                  <a:pt x="2723941" y="188874"/>
                </a:cubicBezTo>
                <a:cubicBezTo>
                  <a:pt x="2717911" y="196666"/>
                  <a:pt x="2712968" y="201152"/>
                  <a:pt x="2709510" y="202390"/>
                </a:cubicBezTo>
                <a:cubicBezTo>
                  <a:pt x="2706062" y="203619"/>
                  <a:pt x="2693832" y="212067"/>
                  <a:pt x="2672725" y="227650"/>
                </a:cubicBezTo>
                <a:cubicBezTo>
                  <a:pt x="2651617" y="243243"/>
                  <a:pt x="2636882" y="259873"/>
                  <a:pt x="2628262" y="277514"/>
                </a:cubicBezTo>
                <a:cubicBezTo>
                  <a:pt x="2619642" y="295154"/>
                  <a:pt x="2614898" y="303888"/>
                  <a:pt x="2614060" y="303888"/>
                </a:cubicBezTo>
                <a:cubicBezTo>
                  <a:pt x="2613203" y="303888"/>
                  <a:pt x="2612412" y="296240"/>
                  <a:pt x="2611965" y="281066"/>
                </a:cubicBezTo>
                <a:cubicBezTo>
                  <a:pt x="2611536" y="265884"/>
                  <a:pt x="2613174" y="255816"/>
                  <a:pt x="2616622" y="250482"/>
                </a:cubicBezTo>
                <a:cubicBezTo>
                  <a:pt x="2620070" y="245148"/>
                  <a:pt x="2625376" y="234089"/>
                  <a:pt x="2632682" y="217678"/>
                </a:cubicBezTo>
                <a:cubicBezTo>
                  <a:pt x="2640006" y="201276"/>
                  <a:pt x="2643569" y="185140"/>
                  <a:pt x="2643159" y="169148"/>
                </a:cubicBezTo>
                <a:cubicBezTo>
                  <a:pt x="2642730" y="153146"/>
                  <a:pt x="2642768" y="144411"/>
                  <a:pt x="2643626" y="142773"/>
                </a:cubicBezTo>
                <a:cubicBezTo>
                  <a:pt x="2644492" y="141135"/>
                  <a:pt x="2645569" y="140363"/>
                  <a:pt x="2646883" y="140782"/>
                </a:cubicBezTo>
                <a:close/>
                <a:moveTo>
                  <a:pt x="2580304" y="254692"/>
                </a:moveTo>
                <a:cubicBezTo>
                  <a:pt x="2581170" y="256130"/>
                  <a:pt x="2581999" y="257464"/>
                  <a:pt x="2582866" y="258902"/>
                </a:cubicBezTo>
                <a:cubicBezTo>
                  <a:pt x="2584590" y="261769"/>
                  <a:pt x="2585952" y="265465"/>
                  <a:pt x="2586828" y="269979"/>
                </a:cubicBezTo>
                <a:cubicBezTo>
                  <a:pt x="2587685" y="274494"/>
                  <a:pt x="2588247" y="281857"/>
                  <a:pt x="2588686" y="291696"/>
                </a:cubicBezTo>
                <a:cubicBezTo>
                  <a:pt x="2589114" y="301545"/>
                  <a:pt x="2588552" y="309480"/>
                  <a:pt x="2586828" y="315633"/>
                </a:cubicBezTo>
                <a:cubicBezTo>
                  <a:pt x="2585104" y="321786"/>
                  <a:pt x="2583704" y="330530"/>
                  <a:pt x="2582399" y="342007"/>
                </a:cubicBezTo>
                <a:cubicBezTo>
                  <a:pt x="2581113" y="353495"/>
                  <a:pt x="2578913" y="361943"/>
                  <a:pt x="2575884" y="367268"/>
                </a:cubicBezTo>
                <a:cubicBezTo>
                  <a:pt x="2572865" y="372602"/>
                  <a:pt x="2568131" y="378688"/>
                  <a:pt x="2561682" y="385661"/>
                </a:cubicBezTo>
                <a:cubicBezTo>
                  <a:pt x="2555224" y="392633"/>
                  <a:pt x="2548604" y="401596"/>
                  <a:pt x="2542128" y="412254"/>
                </a:cubicBezTo>
                <a:cubicBezTo>
                  <a:pt x="2535669" y="422922"/>
                  <a:pt x="2531221" y="429523"/>
                  <a:pt x="2528621" y="431981"/>
                </a:cubicBezTo>
                <a:cubicBezTo>
                  <a:pt x="2527335" y="433209"/>
                  <a:pt x="2526201" y="434295"/>
                  <a:pt x="2524897" y="435524"/>
                </a:cubicBezTo>
                <a:cubicBezTo>
                  <a:pt x="2522744" y="427123"/>
                  <a:pt x="2520544" y="418674"/>
                  <a:pt x="2518382" y="410264"/>
                </a:cubicBezTo>
                <a:cubicBezTo>
                  <a:pt x="2514076" y="393452"/>
                  <a:pt x="2511857" y="382603"/>
                  <a:pt x="2511867" y="377688"/>
                </a:cubicBezTo>
                <a:cubicBezTo>
                  <a:pt x="2511867" y="372764"/>
                  <a:pt x="2512438" y="366430"/>
                  <a:pt x="2513724" y="358629"/>
                </a:cubicBezTo>
                <a:cubicBezTo>
                  <a:pt x="2515019" y="350837"/>
                  <a:pt x="2518867" y="340503"/>
                  <a:pt x="2524897" y="327377"/>
                </a:cubicBezTo>
                <a:cubicBezTo>
                  <a:pt x="2530935" y="314252"/>
                  <a:pt x="2534279" y="300002"/>
                  <a:pt x="2535146" y="284829"/>
                </a:cubicBezTo>
                <a:cubicBezTo>
                  <a:pt x="2536003" y="269656"/>
                  <a:pt x="2536574" y="261464"/>
                  <a:pt x="2537003" y="260226"/>
                </a:cubicBezTo>
                <a:cubicBezTo>
                  <a:pt x="2537441" y="258997"/>
                  <a:pt x="2538270" y="258454"/>
                  <a:pt x="2539565" y="258454"/>
                </a:cubicBezTo>
                <a:cubicBezTo>
                  <a:pt x="2540860" y="258454"/>
                  <a:pt x="2542489" y="258997"/>
                  <a:pt x="2544223" y="260226"/>
                </a:cubicBezTo>
                <a:cubicBezTo>
                  <a:pt x="2545947" y="261464"/>
                  <a:pt x="2549014" y="262007"/>
                  <a:pt x="2553767" y="262007"/>
                </a:cubicBezTo>
                <a:cubicBezTo>
                  <a:pt x="2558510" y="262007"/>
                  <a:pt x="2562092" y="261464"/>
                  <a:pt x="2564244" y="260226"/>
                </a:cubicBezTo>
                <a:cubicBezTo>
                  <a:pt x="2566397" y="258997"/>
                  <a:pt x="2569178" y="258454"/>
                  <a:pt x="2572627" y="258454"/>
                </a:cubicBezTo>
                <a:cubicBezTo>
                  <a:pt x="2576075" y="258454"/>
                  <a:pt x="2578294" y="257692"/>
                  <a:pt x="2579142" y="256463"/>
                </a:cubicBezTo>
                <a:cubicBezTo>
                  <a:pt x="2579570" y="255844"/>
                  <a:pt x="2579875" y="255311"/>
                  <a:pt x="2580304" y="254692"/>
                </a:cubicBezTo>
                <a:close/>
                <a:moveTo>
                  <a:pt x="2850814" y="361286"/>
                </a:moveTo>
                <a:cubicBezTo>
                  <a:pt x="2851814" y="361048"/>
                  <a:pt x="2853071" y="362439"/>
                  <a:pt x="2854309" y="365058"/>
                </a:cubicBezTo>
                <a:cubicBezTo>
                  <a:pt x="2855557" y="367668"/>
                  <a:pt x="2856557" y="369011"/>
                  <a:pt x="2857567" y="369487"/>
                </a:cubicBezTo>
                <a:cubicBezTo>
                  <a:pt x="2858567" y="369963"/>
                  <a:pt x="2860015" y="370173"/>
                  <a:pt x="2861758" y="369935"/>
                </a:cubicBezTo>
                <a:cubicBezTo>
                  <a:pt x="2863501" y="369697"/>
                  <a:pt x="2865130" y="368916"/>
                  <a:pt x="2866873" y="367496"/>
                </a:cubicBezTo>
                <a:cubicBezTo>
                  <a:pt x="2868625" y="366068"/>
                  <a:pt x="2869873" y="365277"/>
                  <a:pt x="2870369" y="365277"/>
                </a:cubicBezTo>
                <a:cubicBezTo>
                  <a:pt x="2870864" y="365277"/>
                  <a:pt x="2871483" y="366068"/>
                  <a:pt x="2872235" y="367496"/>
                </a:cubicBezTo>
                <a:cubicBezTo>
                  <a:pt x="2872607" y="368201"/>
                  <a:pt x="2872797" y="368773"/>
                  <a:pt x="2873159" y="369487"/>
                </a:cubicBezTo>
                <a:cubicBezTo>
                  <a:pt x="2874407" y="368897"/>
                  <a:pt x="2875883" y="368306"/>
                  <a:pt x="2877122" y="367715"/>
                </a:cubicBezTo>
                <a:cubicBezTo>
                  <a:pt x="2879617" y="366525"/>
                  <a:pt x="2881446" y="367115"/>
                  <a:pt x="2882941" y="369487"/>
                </a:cubicBezTo>
                <a:cubicBezTo>
                  <a:pt x="2884437" y="371859"/>
                  <a:pt x="2885894" y="373030"/>
                  <a:pt x="2887132" y="373030"/>
                </a:cubicBezTo>
                <a:cubicBezTo>
                  <a:pt x="2888380" y="373030"/>
                  <a:pt x="2889409" y="372659"/>
                  <a:pt x="2890161" y="371706"/>
                </a:cubicBezTo>
                <a:cubicBezTo>
                  <a:pt x="2890904" y="370754"/>
                  <a:pt x="2892104" y="369963"/>
                  <a:pt x="2894114" y="369487"/>
                </a:cubicBezTo>
                <a:cubicBezTo>
                  <a:pt x="2895114" y="369249"/>
                  <a:pt x="2896134" y="369059"/>
                  <a:pt x="2897143" y="368820"/>
                </a:cubicBezTo>
                <a:cubicBezTo>
                  <a:pt x="2894276" y="372268"/>
                  <a:pt x="2891409" y="375802"/>
                  <a:pt x="2888523" y="379241"/>
                </a:cubicBezTo>
                <a:cubicBezTo>
                  <a:pt x="2882789" y="386118"/>
                  <a:pt x="2879293" y="391014"/>
                  <a:pt x="2878055" y="393862"/>
                </a:cubicBezTo>
                <a:cubicBezTo>
                  <a:pt x="2876807" y="396710"/>
                  <a:pt x="2876188" y="399834"/>
                  <a:pt x="2875959" y="403396"/>
                </a:cubicBezTo>
                <a:cubicBezTo>
                  <a:pt x="2875712" y="406958"/>
                  <a:pt x="2874864" y="409111"/>
                  <a:pt x="2873626" y="409825"/>
                </a:cubicBezTo>
                <a:cubicBezTo>
                  <a:pt x="2872378" y="410530"/>
                  <a:pt x="2871530" y="411711"/>
                  <a:pt x="2871302" y="413369"/>
                </a:cubicBezTo>
                <a:cubicBezTo>
                  <a:pt x="2871054" y="415026"/>
                  <a:pt x="2869816" y="416979"/>
                  <a:pt x="2867339" y="419350"/>
                </a:cubicBezTo>
                <a:cubicBezTo>
                  <a:pt x="2864853" y="421722"/>
                  <a:pt x="2862367" y="423103"/>
                  <a:pt x="2860129" y="423341"/>
                </a:cubicBezTo>
                <a:cubicBezTo>
                  <a:pt x="2857881" y="423580"/>
                  <a:pt x="2856453" y="423961"/>
                  <a:pt x="2855700" y="424665"/>
                </a:cubicBezTo>
                <a:cubicBezTo>
                  <a:pt x="2854957" y="425380"/>
                  <a:pt x="2853709" y="425180"/>
                  <a:pt x="2852214" y="424008"/>
                </a:cubicBezTo>
                <a:cubicBezTo>
                  <a:pt x="2850718" y="422818"/>
                  <a:pt x="2849299" y="420865"/>
                  <a:pt x="2847556" y="418017"/>
                </a:cubicBezTo>
                <a:cubicBezTo>
                  <a:pt x="2845813" y="415169"/>
                  <a:pt x="2844136" y="411264"/>
                  <a:pt x="2842898" y="406273"/>
                </a:cubicBezTo>
                <a:cubicBezTo>
                  <a:pt x="2841651" y="401291"/>
                  <a:pt x="2841241" y="394243"/>
                  <a:pt x="2841736" y="385222"/>
                </a:cubicBezTo>
                <a:cubicBezTo>
                  <a:pt x="2842232" y="376202"/>
                  <a:pt x="2843679" y="370735"/>
                  <a:pt x="2845689" y="368601"/>
                </a:cubicBezTo>
                <a:cubicBezTo>
                  <a:pt x="2847689" y="366468"/>
                  <a:pt x="2848718" y="364687"/>
                  <a:pt x="2848956" y="363505"/>
                </a:cubicBezTo>
                <a:cubicBezTo>
                  <a:pt x="2849204" y="362315"/>
                  <a:pt x="2849813" y="361524"/>
                  <a:pt x="2850814" y="361286"/>
                </a:cubicBezTo>
                <a:close/>
                <a:moveTo>
                  <a:pt x="2949988" y="361734"/>
                </a:moveTo>
                <a:cubicBezTo>
                  <a:pt x="2950731" y="361734"/>
                  <a:pt x="2951150" y="362124"/>
                  <a:pt x="2951378" y="362839"/>
                </a:cubicBezTo>
                <a:cubicBezTo>
                  <a:pt x="2951636" y="363553"/>
                  <a:pt x="2952664" y="363944"/>
                  <a:pt x="2954408" y="363944"/>
                </a:cubicBezTo>
                <a:cubicBezTo>
                  <a:pt x="2956150" y="363944"/>
                  <a:pt x="2957589" y="364315"/>
                  <a:pt x="2958599" y="365277"/>
                </a:cubicBezTo>
                <a:cubicBezTo>
                  <a:pt x="2959599" y="366230"/>
                  <a:pt x="2960827" y="366830"/>
                  <a:pt x="2962323" y="366830"/>
                </a:cubicBezTo>
                <a:cubicBezTo>
                  <a:pt x="2963075" y="366830"/>
                  <a:pt x="2963675" y="366830"/>
                  <a:pt x="2964418" y="366830"/>
                </a:cubicBezTo>
                <a:cubicBezTo>
                  <a:pt x="2964418" y="367306"/>
                  <a:pt x="2964418" y="367677"/>
                  <a:pt x="2964418" y="368154"/>
                </a:cubicBezTo>
                <a:cubicBezTo>
                  <a:pt x="2964418" y="369106"/>
                  <a:pt x="2962161" y="370859"/>
                  <a:pt x="2957436" y="373478"/>
                </a:cubicBezTo>
                <a:cubicBezTo>
                  <a:pt x="2952702" y="376088"/>
                  <a:pt x="2950217" y="377841"/>
                  <a:pt x="2950217" y="378793"/>
                </a:cubicBezTo>
                <a:cubicBezTo>
                  <a:pt x="2950217" y="379746"/>
                  <a:pt x="2950845" y="380536"/>
                  <a:pt x="2951845" y="381012"/>
                </a:cubicBezTo>
                <a:cubicBezTo>
                  <a:pt x="2952845" y="381489"/>
                  <a:pt x="2953474" y="382660"/>
                  <a:pt x="2953712" y="384556"/>
                </a:cubicBezTo>
                <a:cubicBezTo>
                  <a:pt x="2953960" y="386451"/>
                  <a:pt x="2955427" y="387813"/>
                  <a:pt x="2957903" y="388766"/>
                </a:cubicBezTo>
                <a:cubicBezTo>
                  <a:pt x="2960389" y="389718"/>
                  <a:pt x="2963028" y="389909"/>
                  <a:pt x="2966285" y="389432"/>
                </a:cubicBezTo>
                <a:cubicBezTo>
                  <a:pt x="2969524" y="388956"/>
                  <a:pt x="2972219" y="389366"/>
                  <a:pt x="2973962" y="390318"/>
                </a:cubicBezTo>
                <a:cubicBezTo>
                  <a:pt x="2975705" y="391271"/>
                  <a:pt x="2977544" y="391652"/>
                  <a:pt x="2979782" y="391652"/>
                </a:cubicBezTo>
                <a:cubicBezTo>
                  <a:pt x="2980906" y="391652"/>
                  <a:pt x="2982135" y="391652"/>
                  <a:pt x="2983278" y="391652"/>
                </a:cubicBezTo>
                <a:cubicBezTo>
                  <a:pt x="2983278" y="392357"/>
                  <a:pt x="2983278" y="393157"/>
                  <a:pt x="2983278" y="393862"/>
                </a:cubicBezTo>
                <a:cubicBezTo>
                  <a:pt x="2983278" y="395290"/>
                  <a:pt x="2982859" y="396062"/>
                  <a:pt x="2982116" y="396300"/>
                </a:cubicBezTo>
                <a:cubicBezTo>
                  <a:pt x="2981363" y="396538"/>
                  <a:pt x="2980944" y="397119"/>
                  <a:pt x="2980716" y="398072"/>
                </a:cubicBezTo>
                <a:cubicBezTo>
                  <a:pt x="2980468" y="399024"/>
                  <a:pt x="2980639" y="399996"/>
                  <a:pt x="2981649" y="400958"/>
                </a:cubicBezTo>
                <a:cubicBezTo>
                  <a:pt x="2982640" y="401910"/>
                  <a:pt x="2984287" y="402282"/>
                  <a:pt x="2986297" y="402282"/>
                </a:cubicBezTo>
                <a:cubicBezTo>
                  <a:pt x="2988297" y="402282"/>
                  <a:pt x="2989717" y="402882"/>
                  <a:pt x="2990726" y="404063"/>
                </a:cubicBezTo>
                <a:cubicBezTo>
                  <a:pt x="2991727" y="405244"/>
                  <a:pt x="2993365" y="405434"/>
                  <a:pt x="2995613" y="404720"/>
                </a:cubicBezTo>
                <a:cubicBezTo>
                  <a:pt x="2996737" y="404368"/>
                  <a:pt x="2997737" y="404196"/>
                  <a:pt x="2998870" y="403834"/>
                </a:cubicBezTo>
                <a:cubicBezTo>
                  <a:pt x="2998870" y="404787"/>
                  <a:pt x="2998870" y="405758"/>
                  <a:pt x="2998870" y="406720"/>
                </a:cubicBezTo>
                <a:cubicBezTo>
                  <a:pt x="2998870" y="408616"/>
                  <a:pt x="2998270" y="410359"/>
                  <a:pt x="2996775" y="412254"/>
                </a:cubicBezTo>
                <a:cubicBezTo>
                  <a:pt x="2995279" y="414159"/>
                  <a:pt x="2994250" y="417884"/>
                  <a:pt x="2993755" y="423341"/>
                </a:cubicBezTo>
                <a:cubicBezTo>
                  <a:pt x="2993251" y="428799"/>
                  <a:pt x="2992431" y="432524"/>
                  <a:pt x="2991193" y="434419"/>
                </a:cubicBezTo>
                <a:cubicBezTo>
                  <a:pt x="2989945" y="436324"/>
                  <a:pt x="2987869" y="438477"/>
                  <a:pt x="2985135" y="440848"/>
                </a:cubicBezTo>
                <a:cubicBezTo>
                  <a:pt x="2982392" y="443220"/>
                  <a:pt x="2978696" y="445373"/>
                  <a:pt x="2973962" y="447278"/>
                </a:cubicBezTo>
                <a:cubicBezTo>
                  <a:pt x="2969228" y="449173"/>
                  <a:pt x="2963247" y="452107"/>
                  <a:pt x="2956274" y="456136"/>
                </a:cubicBezTo>
                <a:cubicBezTo>
                  <a:pt x="2949292" y="460175"/>
                  <a:pt x="2943549" y="465071"/>
                  <a:pt x="2938815" y="470766"/>
                </a:cubicBezTo>
                <a:cubicBezTo>
                  <a:pt x="2934072" y="476462"/>
                  <a:pt x="2930967" y="480558"/>
                  <a:pt x="2929728" y="483178"/>
                </a:cubicBezTo>
                <a:cubicBezTo>
                  <a:pt x="2928480" y="485787"/>
                  <a:pt x="2926623" y="488512"/>
                  <a:pt x="2924147" y="491598"/>
                </a:cubicBezTo>
                <a:cubicBezTo>
                  <a:pt x="2921651" y="494684"/>
                  <a:pt x="2919594" y="498027"/>
                  <a:pt x="2918089" y="501351"/>
                </a:cubicBezTo>
                <a:cubicBezTo>
                  <a:pt x="2916593" y="504675"/>
                  <a:pt x="2915583" y="506428"/>
                  <a:pt x="2914831" y="506666"/>
                </a:cubicBezTo>
                <a:cubicBezTo>
                  <a:pt x="2914460" y="506790"/>
                  <a:pt x="2914031" y="507000"/>
                  <a:pt x="2913669" y="507114"/>
                </a:cubicBezTo>
                <a:cubicBezTo>
                  <a:pt x="2913421" y="505333"/>
                  <a:pt x="2913202" y="503351"/>
                  <a:pt x="2912974" y="501570"/>
                </a:cubicBezTo>
                <a:cubicBezTo>
                  <a:pt x="2912469" y="498008"/>
                  <a:pt x="2910402" y="492760"/>
                  <a:pt x="2906916" y="485397"/>
                </a:cubicBezTo>
                <a:cubicBezTo>
                  <a:pt x="2903430" y="478034"/>
                  <a:pt x="2901382" y="469814"/>
                  <a:pt x="2900629" y="460794"/>
                </a:cubicBezTo>
                <a:cubicBezTo>
                  <a:pt x="2900258" y="456279"/>
                  <a:pt x="2899839" y="451783"/>
                  <a:pt x="2899467" y="447278"/>
                </a:cubicBezTo>
                <a:cubicBezTo>
                  <a:pt x="2899839" y="447278"/>
                  <a:pt x="2900267" y="447278"/>
                  <a:pt x="2900629" y="447278"/>
                </a:cubicBezTo>
                <a:cubicBezTo>
                  <a:pt x="2901382" y="447278"/>
                  <a:pt x="2902420" y="447849"/>
                  <a:pt x="2903658" y="449268"/>
                </a:cubicBezTo>
                <a:cubicBezTo>
                  <a:pt x="2904906" y="450697"/>
                  <a:pt x="2906535" y="451297"/>
                  <a:pt x="2908783" y="450821"/>
                </a:cubicBezTo>
                <a:cubicBezTo>
                  <a:pt x="2911021" y="450345"/>
                  <a:pt x="2912869" y="450326"/>
                  <a:pt x="2914364" y="451040"/>
                </a:cubicBezTo>
                <a:cubicBezTo>
                  <a:pt x="2915860" y="451754"/>
                  <a:pt x="2918336" y="452164"/>
                  <a:pt x="2921813" y="451926"/>
                </a:cubicBezTo>
                <a:cubicBezTo>
                  <a:pt x="2925308" y="451688"/>
                  <a:pt x="2928395" y="451669"/>
                  <a:pt x="2931128" y="452155"/>
                </a:cubicBezTo>
                <a:cubicBezTo>
                  <a:pt x="2933872" y="452621"/>
                  <a:pt x="2935738" y="452640"/>
                  <a:pt x="2936481" y="451926"/>
                </a:cubicBezTo>
                <a:cubicBezTo>
                  <a:pt x="2937234" y="451212"/>
                  <a:pt x="2937643" y="450231"/>
                  <a:pt x="2937643" y="449049"/>
                </a:cubicBezTo>
                <a:cubicBezTo>
                  <a:pt x="2937643" y="447859"/>
                  <a:pt x="2938663" y="446087"/>
                  <a:pt x="2940910" y="443954"/>
                </a:cubicBezTo>
                <a:cubicBezTo>
                  <a:pt x="2943149" y="441810"/>
                  <a:pt x="2946845" y="440829"/>
                  <a:pt x="2952083" y="441067"/>
                </a:cubicBezTo>
                <a:cubicBezTo>
                  <a:pt x="2957322" y="441306"/>
                  <a:pt x="2960408" y="441115"/>
                  <a:pt x="2961161" y="440401"/>
                </a:cubicBezTo>
                <a:cubicBezTo>
                  <a:pt x="2961904" y="439696"/>
                  <a:pt x="2962323" y="438515"/>
                  <a:pt x="2962323" y="436857"/>
                </a:cubicBezTo>
                <a:cubicBezTo>
                  <a:pt x="2962323" y="435200"/>
                  <a:pt x="2960894" y="433228"/>
                  <a:pt x="2957903" y="431095"/>
                </a:cubicBezTo>
                <a:cubicBezTo>
                  <a:pt x="2954912" y="428961"/>
                  <a:pt x="2951998" y="427599"/>
                  <a:pt x="2949521" y="426885"/>
                </a:cubicBezTo>
                <a:cubicBezTo>
                  <a:pt x="2947025" y="426170"/>
                  <a:pt x="2945378" y="425408"/>
                  <a:pt x="2944635" y="424446"/>
                </a:cubicBezTo>
                <a:cubicBezTo>
                  <a:pt x="2943882" y="423494"/>
                  <a:pt x="2942654" y="422722"/>
                  <a:pt x="2940910" y="422008"/>
                </a:cubicBezTo>
                <a:cubicBezTo>
                  <a:pt x="2939158" y="421294"/>
                  <a:pt x="2938110" y="420303"/>
                  <a:pt x="2937882" y="419350"/>
                </a:cubicBezTo>
                <a:cubicBezTo>
                  <a:pt x="2937634" y="418398"/>
                  <a:pt x="2938034" y="417426"/>
                  <a:pt x="2939044" y="416245"/>
                </a:cubicBezTo>
                <a:cubicBezTo>
                  <a:pt x="2940044" y="415064"/>
                  <a:pt x="2940253" y="413883"/>
                  <a:pt x="2939510" y="412702"/>
                </a:cubicBezTo>
                <a:cubicBezTo>
                  <a:pt x="2938758" y="411511"/>
                  <a:pt x="2937529" y="410740"/>
                  <a:pt x="2935786" y="410264"/>
                </a:cubicBezTo>
                <a:cubicBezTo>
                  <a:pt x="2934043" y="409787"/>
                  <a:pt x="2930957" y="409587"/>
                  <a:pt x="2926709" y="409825"/>
                </a:cubicBezTo>
                <a:cubicBezTo>
                  <a:pt x="2922470" y="410054"/>
                  <a:pt x="2919603" y="409283"/>
                  <a:pt x="2917860" y="407387"/>
                </a:cubicBezTo>
                <a:cubicBezTo>
                  <a:pt x="2916117" y="405482"/>
                  <a:pt x="2914279" y="404501"/>
                  <a:pt x="2912269" y="404501"/>
                </a:cubicBezTo>
                <a:cubicBezTo>
                  <a:pt x="2910278" y="404501"/>
                  <a:pt x="2908411" y="404901"/>
                  <a:pt x="2906916" y="405606"/>
                </a:cubicBezTo>
                <a:cubicBezTo>
                  <a:pt x="2905420" y="406320"/>
                  <a:pt x="2903963" y="406511"/>
                  <a:pt x="2902725" y="406273"/>
                </a:cubicBezTo>
                <a:cubicBezTo>
                  <a:pt x="2902106" y="406158"/>
                  <a:pt x="2901506" y="405939"/>
                  <a:pt x="2900868" y="405834"/>
                </a:cubicBezTo>
                <a:cubicBezTo>
                  <a:pt x="2904735" y="403463"/>
                  <a:pt x="2908649" y="401110"/>
                  <a:pt x="2912507" y="398738"/>
                </a:cubicBezTo>
                <a:cubicBezTo>
                  <a:pt x="2920232" y="393995"/>
                  <a:pt x="2925994" y="388699"/>
                  <a:pt x="2929728" y="383003"/>
                </a:cubicBezTo>
                <a:cubicBezTo>
                  <a:pt x="2933472" y="377307"/>
                  <a:pt x="2935938" y="374383"/>
                  <a:pt x="2937186" y="374145"/>
                </a:cubicBezTo>
                <a:cubicBezTo>
                  <a:pt x="2938425" y="373907"/>
                  <a:pt x="2939672" y="374316"/>
                  <a:pt x="2940672" y="375031"/>
                </a:cubicBezTo>
                <a:cubicBezTo>
                  <a:pt x="2941673" y="375735"/>
                  <a:pt x="2942692" y="375917"/>
                  <a:pt x="2943930" y="375917"/>
                </a:cubicBezTo>
                <a:cubicBezTo>
                  <a:pt x="2945178" y="375917"/>
                  <a:pt x="2945997" y="375726"/>
                  <a:pt x="2946492" y="375250"/>
                </a:cubicBezTo>
                <a:cubicBezTo>
                  <a:pt x="2946987" y="374773"/>
                  <a:pt x="2946987" y="373411"/>
                  <a:pt x="2946492" y="371040"/>
                </a:cubicBezTo>
                <a:cubicBezTo>
                  <a:pt x="2945997" y="368668"/>
                  <a:pt x="2946416" y="366506"/>
                  <a:pt x="2947426" y="364610"/>
                </a:cubicBezTo>
                <a:cubicBezTo>
                  <a:pt x="2948426" y="362715"/>
                  <a:pt x="2949236" y="361734"/>
                  <a:pt x="2949988" y="361734"/>
                </a:cubicBezTo>
                <a:close/>
                <a:moveTo>
                  <a:pt x="2830325" y="377688"/>
                </a:moveTo>
                <a:cubicBezTo>
                  <a:pt x="2831078" y="377450"/>
                  <a:pt x="2831687" y="377841"/>
                  <a:pt x="2832192" y="378793"/>
                </a:cubicBezTo>
                <a:cubicBezTo>
                  <a:pt x="2832687" y="379746"/>
                  <a:pt x="2832659" y="384832"/>
                  <a:pt x="2832421" y="394090"/>
                </a:cubicBezTo>
                <a:cubicBezTo>
                  <a:pt x="2832173" y="403348"/>
                  <a:pt x="2834221" y="412731"/>
                  <a:pt x="2838479" y="422227"/>
                </a:cubicBezTo>
                <a:cubicBezTo>
                  <a:pt x="2842717" y="431723"/>
                  <a:pt x="2845775" y="437981"/>
                  <a:pt x="2847785" y="441067"/>
                </a:cubicBezTo>
                <a:cubicBezTo>
                  <a:pt x="2849785" y="444154"/>
                  <a:pt x="2850585" y="450240"/>
                  <a:pt x="2850347" y="459022"/>
                </a:cubicBezTo>
                <a:cubicBezTo>
                  <a:pt x="2850099" y="467804"/>
                  <a:pt x="2849918" y="472100"/>
                  <a:pt x="2849413" y="472100"/>
                </a:cubicBezTo>
                <a:cubicBezTo>
                  <a:pt x="2848918" y="472090"/>
                  <a:pt x="2846013" y="467014"/>
                  <a:pt x="2841041" y="456803"/>
                </a:cubicBezTo>
                <a:cubicBezTo>
                  <a:pt x="2836050" y="446601"/>
                  <a:pt x="2827420" y="437019"/>
                  <a:pt x="2815200" y="427990"/>
                </a:cubicBezTo>
                <a:cubicBezTo>
                  <a:pt x="2802979" y="418969"/>
                  <a:pt x="2796026" y="414083"/>
                  <a:pt x="2794016" y="413369"/>
                </a:cubicBezTo>
                <a:cubicBezTo>
                  <a:pt x="2792016" y="412654"/>
                  <a:pt x="2789349" y="410121"/>
                  <a:pt x="2785863" y="405606"/>
                </a:cubicBezTo>
                <a:cubicBezTo>
                  <a:pt x="2782377" y="401101"/>
                  <a:pt x="2780709" y="397776"/>
                  <a:pt x="2781205" y="395633"/>
                </a:cubicBezTo>
                <a:cubicBezTo>
                  <a:pt x="2781710" y="393500"/>
                  <a:pt x="2782958" y="391937"/>
                  <a:pt x="2784700" y="390985"/>
                </a:cubicBezTo>
                <a:cubicBezTo>
                  <a:pt x="2786444" y="390033"/>
                  <a:pt x="2788082" y="389833"/>
                  <a:pt x="2789825" y="390537"/>
                </a:cubicBezTo>
                <a:cubicBezTo>
                  <a:pt x="2791568" y="391252"/>
                  <a:pt x="2794026" y="393214"/>
                  <a:pt x="2797274" y="396300"/>
                </a:cubicBezTo>
                <a:cubicBezTo>
                  <a:pt x="2800512" y="399386"/>
                  <a:pt x="2803617" y="400358"/>
                  <a:pt x="2806351" y="399405"/>
                </a:cubicBezTo>
                <a:cubicBezTo>
                  <a:pt x="2809094" y="398453"/>
                  <a:pt x="2810932" y="397091"/>
                  <a:pt x="2811942" y="395195"/>
                </a:cubicBezTo>
                <a:cubicBezTo>
                  <a:pt x="2812933" y="393300"/>
                  <a:pt x="2815209" y="392709"/>
                  <a:pt x="2818686" y="393423"/>
                </a:cubicBezTo>
                <a:cubicBezTo>
                  <a:pt x="2822181" y="394138"/>
                  <a:pt x="2824239" y="394138"/>
                  <a:pt x="2824744" y="393423"/>
                </a:cubicBezTo>
                <a:cubicBezTo>
                  <a:pt x="2825239" y="392709"/>
                  <a:pt x="2825210" y="391747"/>
                  <a:pt x="2824972" y="390318"/>
                </a:cubicBezTo>
                <a:cubicBezTo>
                  <a:pt x="2824725" y="388899"/>
                  <a:pt x="2825344" y="386327"/>
                  <a:pt x="2826839" y="383003"/>
                </a:cubicBezTo>
                <a:cubicBezTo>
                  <a:pt x="2828334" y="379679"/>
                  <a:pt x="2829582" y="377926"/>
                  <a:pt x="2830325" y="377688"/>
                </a:cubicBezTo>
                <a:close/>
                <a:moveTo>
                  <a:pt x="2868740" y="443725"/>
                </a:moveTo>
                <a:cubicBezTo>
                  <a:pt x="2868987" y="444087"/>
                  <a:pt x="2869206" y="444258"/>
                  <a:pt x="2869435" y="444611"/>
                </a:cubicBezTo>
                <a:cubicBezTo>
                  <a:pt x="2869940" y="445325"/>
                  <a:pt x="2871150" y="445725"/>
                  <a:pt x="2873159" y="445725"/>
                </a:cubicBezTo>
                <a:cubicBezTo>
                  <a:pt x="2875160" y="445725"/>
                  <a:pt x="2876817" y="446116"/>
                  <a:pt x="2878055" y="446830"/>
                </a:cubicBezTo>
                <a:cubicBezTo>
                  <a:pt x="2879293" y="447544"/>
                  <a:pt x="2881370" y="447935"/>
                  <a:pt x="2884103" y="447935"/>
                </a:cubicBezTo>
                <a:cubicBezTo>
                  <a:pt x="2886847" y="447935"/>
                  <a:pt x="2888685" y="447544"/>
                  <a:pt x="2889695" y="446830"/>
                </a:cubicBezTo>
                <a:cubicBezTo>
                  <a:pt x="2890685" y="446116"/>
                  <a:pt x="2891504" y="445725"/>
                  <a:pt x="2892247" y="445725"/>
                </a:cubicBezTo>
                <a:cubicBezTo>
                  <a:pt x="2893000" y="445725"/>
                  <a:pt x="2893648" y="446116"/>
                  <a:pt x="2893886" y="446830"/>
                </a:cubicBezTo>
                <a:cubicBezTo>
                  <a:pt x="2894133" y="447544"/>
                  <a:pt x="2894543" y="452231"/>
                  <a:pt x="2895048" y="461013"/>
                </a:cubicBezTo>
                <a:cubicBezTo>
                  <a:pt x="2895543" y="469795"/>
                  <a:pt x="2897381" y="478025"/>
                  <a:pt x="2900868" y="485616"/>
                </a:cubicBezTo>
                <a:cubicBezTo>
                  <a:pt x="2904354" y="493207"/>
                  <a:pt x="2906640" y="499284"/>
                  <a:pt x="2907383" y="503790"/>
                </a:cubicBezTo>
                <a:cubicBezTo>
                  <a:pt x="2908135" y="508295"/>
                  <a:pt x="2908316" y="512019"/>
                  <a:pt x="2908316" y="514867"/>
                </a:cubicBezTo>
                <a:cubicBezTo>
                  <a:pt x="2908316" y="517715"/>
                  <a:pt x="2907068" y="523964"/>
                  <a:pt x="2904592" y="533708"/>
                </a:cubicBezTo>
                <a:cubicBezTo>
                  <a:pt x="2903344" y="538575"/>
                  <a:pt x="2902106" y="543471"/>
                  <a:pt x="2900868" y="548329"/>
                </a:cubicBezTo>
                <a:cubicBezTo>
                  <a:pt x="2900115" y="547614"/>
                  <a:pt x="2899515" y="546824"/>
                  <a:pt x="2898772" y="546119"/>
                </a:cubicBezTo>
                <a:cubicBezTo>
                  <a:pt x="2897276" y="544690"/>
                  <a:pt x="2894600" y="540985"/>
                  <a:pt x="2890857" y="534813"/>
                </a:cubicBezTo>
                <a:cubicBezTo>
                  <a:pt x="2887113" y="528640"/>
                  <a:pt x="2883418" y="523554"/>
                  <a:pt x="2879684" y="519525"/>
                </a:cubicBezTo>
                <a:cubicBezTo>
                  <a:pt x="2875941" y="515486"/>
                  <a:pt x="2873045" y="511972"/>
                  <a:pt x="2871302" y="508885"/>
                </a:cubicBezTo>
                <a:cubicBezTo>
                  <a:pt x="2869559" y="505799"/>
                  <a:pt x="2868320" y="500904"/>
                  <a:pt x="2867578" y="494255"/>
                </a:cubicBezTo>
                <a:cubicBezTo>
                  <a:pt x="2866825" y="487607"/>
                  <a:pt x="2866025" y="482530"/>
                  <a:pt x="2865015" y="478967"/>
                </a:cubicBezTo>
                <a:cubicBezTo>
                  <a:pt x="2864015" y="475405"/>
                  <a:pt x="2863615" y="470700"/>
                  <a:pt x="2863853" y="465004"/>
                </a:cubicBezTo>
                <a:cubicBezTo>
                  <a:pt x="2864101" y="459308"/>
                  <a:pt x="2864520" y="455212"/>
                  <a:pt x="2865015" y="452593"/>
                </a:cubicBezTo>
                <a:cubicBezTo>
                  <a:pt x="2865511" y="449983"/>
                  <a:pt x="2866339" y="447821"/>
                  <a:pt x="2867339" y="446163"/>
                </a:cubicBezTo>
                <a:cubicBezTo>
                  <a:pt x="2867844" y="445335"/>
                  <a:pt x="2868244" y="444563"/>
                  <a:pt x="2868740" y="443725"/>
                </a:cubicBezTo>
                <a:close/>
                <a:moveTo>
                  <a:pt x="671615" y="511095"/>
                </a:moveTo>
                <a:cubicBezTo>
                  <a:pt x="671822" y="511076"/>
                  <a:pt x="672091" y="511048"/>
                  <a:pt x="672314" y="511095"/>
                </a:cubicBezTo>
                <a:cubicBezTo>
                  <a:pt x="673502" y="511429"/>
                  <a:pt x="674785" y="512648"/>
                  <a:pt x="676038" y="514200"/>
                </a:cubicBezTo>
                <a:cubicBezTo>
                  <a:pt x="686261" y="526754"/>
                  <a:pt x="696211" y="536003"/>
                  <a:pt x="705836" y="542794"/>
                </a:cubicBezTo>
                <a:cubicBezTo>
                  <a:pt x="705964" y="542880"/>
                  <a:pt x="706175" y="542928"/>
                  <a:pt x="706302" y="543014"/>
                </a:cubicBezTo>
                <a:cubicBezTo>
                  <a:pt x="706409" y="543080"/>
                  <a:pt x="706430" y="543166"/>
                  <a:pt x="706535" y="543233"/>
                </a:cubicBezTo>
                <a:cubicBezTo>
                  <a:pt x="713410" y="547786"/>
                  <a:pt x="720309" y="551367"/>
                  <a:pt x="727020" y="553872"/>
                </a:cubicBezTo>
                <a:cubicBezTo>
                  <a:pt x="733259" y="556206"/>
                  <a:pt x="739272" y="557577"/>
                  <a:pt x="745411" y="558530"/>
                </a:cubicBezTo>
                <a:cubicBezTo>
                  <a:pt x="746188" y="558644"/>
                  <a:pt x="746972" y="558854"/>
                  <a:pt x="747739" y="558968"/>
                </a:cubicBezTo>
                <a:cubicBezTo>
                  <a:pt x="748382" y="559035"/>
                  <a:pt x="749192" y="559130"/>
                  <a:pt x="749835" y="559187"/>
                </a:cubicBezTo>
                <a:cubicBezTo>
                  <a:pt x="752160" y="559454"/>
                  <a:pt x="754507" y="559520"/>
                  <a:pt x="756818" y="559635"/>
                </a:cubicBezTo>
                <a:cubicBezTo>
                  <a:pt x="762226" y="559759"/>
                  <a:pt x="767476" y="559454"/>
                  <a:pt x="772881" y="558968"/>
                </a:cubicBezTo>
                <a:cubicBezTo>
                  <a:pt x="772939" y="558968"/>
                  <a:pt x="773049" y="558977"/>
                  <a:pt x="773114" y="558968"/>
                </a:cubicBezTo>
                <a:cubicBezTo>
                  <a:pt x="773525" y="558930"/>
                  <a:pt x="773864" y="559006"/>
                  <a:pt x="774278" y="558968"/>
                </a:cubicBezTo>
                <a:cubicBezTo>
                  <a:pt x="774302" y="558968"/>
                  <a:pt x="774487" y="558977"/>
                  <a:pt x="774511" y="558968"/>
                </a:cubicBezTo>
                <a:cubicBezTo>
                  <a:pt x="775123" y="558911"/>
                  <a:pt x="775762" y="558835"/>
                  <a:pt x="776373" y="558749"/>
                </a:cubicBezTo>
                <a:cubicBezTo>
                  <a:pt x="776434" y="558730"/>
                  <a:pt x="776553" y="558739"/>
                  <a:pt x="776606" y="558749"/>
                </a:cubicBezTo>
                <a:cubicBezTo>
                  <a:pt x="777451" y="558654"/>
                  <a:pt x="778322" y="558396"/>
                  <a:pt x="779167" y="558301"/>
                </a:cubicBezTo>
                <a:cubicBezTo>
                  <a:pt x="789311" y="557092"/>
                  <a:pt x="799473" y="555415"/>
                  <a:pt x="809896" y="554091"/>
                </a:cubicBezTo>
                <a:cubicBezTo>
                  <a:pt x="815651" y="553358"/>
                  <a:pt x="821678" y="552643"/>
                  <a:pt x="827588" y="552319"/>
                </a:cubicBezTo>
                <a:cubicBezTo>
                  <a:pt x="827956" y="552300"/>
                  <a:pt x="828392" y="552348"/>
                  <a:pt x="828752" y="552319"/>
                </a:cubicBezTo>
                <a:cubicBezTo>
                  <a:pt x="831664" y="552100"/>
                  <a:pt x="834263" y="551691"/>
                  <a:pt x="836900" y="551215"/>
                </a:cubicBezTo>
                <a:cubicBezTo>
                  <a:pt x="838885" y="551376"/>
                  <a:pt x="840890" y="551424"/>
                  <a:pt x="842953" y="551653"/>
                </a:cubicBezTo>
                <a:cubicBezTo>
                  <a:pt x="840697" y="551681"/>
                  <a:pt x="838436" y="551958"/>
                  <a:pt x="836202" y="552100"/>
                </a:cubicBezTo>
                <a:cubicBezTo>
                  <a:pt x="837159" y="552119"/>
                  <a:pt x="838033" y="552272"/>
                  <a:pt x="838995" y="552319"/>
                </a:cubicBezTo>
                <a:cubicBezTo>
                  <a:pt x="843154" y="552481"/>
                  <a:pt x="847554" y="552891"/>
                  <a:pt x="851799" y="553424"/>
                </a:cubicBezTo>
                <a:cubicBezTo>
                  <a:pt x="851739" y="553453"/>
                  <a:pt x="851855" y="553615"/>
                  <a:pt x="851799" y="553653"/>
                </a:cubicBezTo>
                <a:cubicBezTo>
                  <a:pt x="856038" y="599421"/>
                  <a:pt x="851864" y="653466"/>
                  <a:pt x="854127" y="700586"/>
                </a:cubicBezTo>
                <a:cubicBezTo>
                  <a:pt x="854972" y="718083"/>
                  <a:pt x="854681" y="719102"/>
                  <a:pt x="855524" y="727179"/>
                </a:cubicBezTo>
                <a:cubicBezTo>
                  <a:pt x="860611" y="738476"/>
                  <a:pt x="859047" y="735914"/>
                  <a:pt x="864138" y="746677"/>
                </a:cubicBezTo>
                <a:cubicBezTo>
                  <a:pt x="866308" y="753916"/>
                  <a:pt x="867234" y="755554"/>
                  <a:pt x="868793" y="757317"/>
                </a:cubicBezTo>
                <a:cubicBezTo>
                  <a:pt x="816059" y="755535"/>
                  <a:pt x="763134" y="753640"/>
                  <a:pt x="707699" y="750449"/>
                </a:cubicBezTo>
                <a:cubicBezTo>
                  <a:pt x="708702" y="749163"/>
                  <a:pt x="709621" y="747687"/>
                  <a:pt x="709793" y="745791"/>
                </a:cubicBezTo>
                <a:cubicBezTo>
                  <a:pt x="709781" y="745734"/>
                  <a:pt x="709591" y="744820"/>
                  <a:pt x="709561" y="744686"/>
                </a:cubicBezTo>
                <a:cubicBezTo>
                  <a:pt x="710457" y="747982"/>
                  <a:pt x="711646" y="749611"/>
                  <a:pt x="715381" y="748011"/>
                </a:cubicBezTo>
                <a:cubicBezTo>
                  <a:pt x="722444" y="745048"/>
                  <a:pt x="714252" y="721360"/>
                  <a:pt x="703508" y="721636"/>
                </a:cubicBezTo>
                <a:cubicBezTo>
                  <a:pt x="688232" y="721636"/>
                  <a:pt x="680117" y="725608"/>
                  <a:pt x="670218" y="723188"/>
                </a:cubicBezTo>
                <a:cubicBezTo>
                  <a:pt x="649575" y="708644"/>
                  <a:pt x="647959" y="704424"/>
                  <a:pt x="632971" y="683965"/>
                </a:cubicBezTo>
                <a:cubicBezTo>
                  <a:pt x="630993" y="679659"/>
                  <a:pt x="629712" y="677087"/>
                  <a:pt x="629712" y="673325"/>
                </a:cubicBezTo>
                <a:cubicBezTo>
                  <a:pt x="624620" y="625948"/>
                  <a:pt x="680600" y="562940"/>
                  <a:pt x="669288" y="516639"/>
                </a:cubicBezTo>
                <a:cubicBezTo>
                  <a:pt x="669292" y="515677"/>
                  <a:pt x="669434" y="515334"/>
                  <a:pt x="669520" y="514648"/>
                </a:cubicBezTo>
                <a:cubicBezTo>
                  <a:pt x="669828" y="512153"/>
                  <a:pt x="670579" y="511000"/>
                  <a:pt x="671615" y="511095"/>
                </a:cubicBezTo>
                <a:close/>
                <a:moveTo>
                  <a:pt x="566624" y="580018"/>
                </a:moveTo>
                <a:cubicBezTo>
                  <a:pt x="566680" y="580180"/>
                  <a:pt x="566801" y="580533"/>
                  <a:pt x="566858" y="580685"/>
                </a:cubicBezTo>
                <a:cubicBezTo>
                  <a:pt x="571680" y="594201"/>
                  <a:pt x="575631" y="607783"/>
                  <a:pt x="577799" y="621690"/>
                </a:cubicBezTo>
                <a:cubicBezTo>
                  <a:pt x="583174" y="638111"/>
                  <a:pt x="575703" y="654837"/>
                  <a:pt x="575703" y="669115"/>
                </a:cubicBezTo>
                <a:cubicBezTo>
                  <a:pt x="575346" y="669925"/>
                  <a:pt x="575263" y="670744"/>
                  <a:pt x="575005" y="671553"/>
                </a:cubicBezTo>
                <a:cubicBezTo>
                  <a:pt x="574898" y="671877"/>
                  <a:pt x="574639" y="672115"/>
                  <a:pt x="574539" y="672439"/>
                </a:cubicBezTo>
                <a:cubicBezTo>
                  <a:pt x="574529" y="672468"/>
                  <a:pt x="574547" y="672620"/>
                  <a:pt x="574539" y="672658"/>
                </a:cubicBezTo>
                <a:cubicBezTo>
                  <a:pt x="574464" y="672887"/>
                  <a:pt x="574369" y="673077"/>
                  <a:pt x="574307" y="673325"/>
                </a:cubicBezTo>
                <a:cubicBezTo>
                  <a:pt x="574296" y="673382"/>
                  <a:pt x="574320" y="673487"/>
                  <a:pt x="574307" y="673544"/>
                </a:cubicBezTo>
                <a:cubicBezTo>
                  <a:pt x="574299" y="673573"/>
                  <a:pt x="574313" y="673735"/>
                  <a:pt x="574307" y="673763"/>
                </a:cubicBezTo>
                <a:cubicBezTo>
                  <a:pt x="574137" y="674640"/>
                  <a:pt x="573907" y="675363"/>
                  <a:pt x="573841" y="676202"/>
                </a:cubicBezTo>
                <a:cubicBezTo>
                  <a:pt x="573820" y="676583"/>
                  <a:pt x="573836" y="676916"/>
                  <a:pt x="573841" y="677316"/>
                </a:cubicBezTo>
                <a:cubicBezTo>
                  <a:pt x="573833" y="677754"/>
                  <a:pt x="573816" y="678211"/>
                  <a:pt x="573841" y="678640"/>
                </a:cubicBezTo>
                <a:cubicBezTo>
                  <a:pt x="573842" y="678659"/>
                  <a:pt x="573839" y="678831"/>
                  <a:pt x="573841" y="678859"/>
                </a:cubicBezTo>
                <a:cubicBezTo>
                  <a:pt x="573842" y="678869"/>
                  <a:pt x="574071" y="678850"/>
                  <a:pt x="574074" y="678859"/>
                </a:cubicBezTo>
                <a:cubicBezTo>
                  <a:pt x="574138" y="679307"/>
                  <a:pt x="574214" y="679745"/>
                  <a:pt x="574307" y="680193"/>
                </a:cubicBezTo>
                <a:cubicBezTo>
                  <a:pt x="574462" y="681364"/>
                  <a:pt x="574844" y="682641"/>
                  <a:pt x="575238" y="683736"/>
                </a:cubicBezTo>
                <a:cubicBezTo>
                  <a:pt x="575251" y="683774"/>
                  <a:pt x="575224" y="683927"/>
                  <a:pt x="575238" y="683965"/>
                </a:cubicBezTo>
                <a:cubicBezTo>
                  <a:pt x="575576" y="684822"/>
                  <a:pt x="576149" y="685822"/>
                  <a:pt x="576635" y="686622"/>
                </a:cubicBezTo>
                <a:cubicBezTo>
                  <a:pt x="576838" y="686946"/>
                  <a:pt x="576873" y="687184"/>
                  <a:pt x="577100" y="687508"/>
                </a:cubicBezTo>
                <a:cubicBezTo>
                  <a:pt x="577672" y="688318"/>
                  <a:pt x="578466" y="689213"/>
                  <a:pt x="579195" y="689946"/>
                </a:cubicBezTo>
                <a:cubicBezTo>
                  <a:pt x="579229" y="689984"/>
                  <a:pt x="579392" y="689908"/>
                  <a:pt x="579428" y="689946"/>
                </a:cubicBezTo>
                <a:cubicBezTo>
                  <a:pt x="579462" y="689975"/>
                  <a:pt x="579394" y="690137"/>
                  <a:pt x="579428" y="690165"/>
                </a:cubicBezTo>
                <a:cubicBezTo>
                  <a:pt x="581230" y="691870"/>
                  <a:pt x="583456" y="693270"/>
                  <a:pt x="586179" y="694375"/>
                </a:cubicBezTo>
                <a:cubicBezTo>
                  <a:pt x="586219" y="694413"/>
                  <a:pt x="586136" y="694556"/>
                  <a:pt x="586179" y="694594"/>
                </a:cubicBezTo>
                <a:cubicBezTo>
                  <a:pt x="586294" y="694633"/>
                  <a:pt x="586304" y="694575"/>
                  <a:pt x="586412" y="694594"/>
                </a:cubicBezTo>
                <a:cubicBezTo>
                  <a:pt x="605847" y="714006"/>
                  <a:pt x="628492" y="730380"/>
                  <a:pt x="650431" y="746458"/>
                </a:cubicBezTo>
                <a:cubicBezTo>
                  <a:pt x="598871" y="743143"/>
                  <a:pt x="548169" y="739924"/>
                  <a:pt x="496320" y="735819"/>
                </a:cubicBezTo>
                <a:cubicBezTo>
                  <a:pt x="490141" y="726570"/>
                  <a:pt x="476735" y="722693"/>
                  <a:pt x="473972" y="725846"/>
                </a:cubicBezTo>
                <a:lnTo>
                  <a:pt x="472575" y="720969"/>
                </a:lnTo>
                <a:lnTo>
                  <a:pt x="472575" y="698366"/>
                </a:lnTo>
                <a:cubicBezTo>
                  <a:pt x="472575" y="682488"/>
                  <a:pt x="473137" y="675811"/>
                  <a:pt x="476533" y="668001"/>
                </a:cubicBezTo>
                <a:cubicBezTo>
                  <a:pt x="479641" y="661267"/>
                  <a:pt x="483633" y="654770"/>
                  <a:pt x="489569" y="649389"/>
                </a:cubicBezTo>
                <a:cubicBezTo>
                  <a:pt x="500848" y="639692"/>
                  <a:pt x="532197" y="618204"/>
                  <a:pt x="552424" y="597754"/>
                </a:cubicBezTo>
                <a:cubicBezTo>
                  <a:pt x="554156" y="596001"/>
                  <a:pt x="555769" y="594163"/>
                  <a:pt x="557313" y="592429"/>
                </a:cubicBezTo>
                <a:lnTo>
                  <a:pt x="562900" y="585562"/>
                </a:lnTo>
                <a:cubicBezTo>
                  <a:pt x="564214" y="583771"/>
                  <a:pt x="565635" y="581752"/>
                  <a:pt x="566624" y="580018"/>
                </a:cubicBezTo>
                <a:close/>
                <a:moveTo>
                  <a:pt x="912791" y="602631"/>
                </a:moveTo>
                <a:cubicBezTo>
                  <a:pt x="912941" y="602735"/>
                  <a:pt x="913103" y="602735"/>
                  <a:pt x="913257" y="602850"/>
                </a:cubicBezTo>
                <a:cubicBezTo>
                  <a:pt x="914407" y="603631"/>
                  <a:pt x="915498" y="604536"/>
                  <a:pt x="916749" y="605288"/>
                </a:cubicBezTo>
                <a:cubicBezTo>
                  <a:pt x="946436" y="632482"/>
                  <a:pt x="974207" y="648855"/>
                  <a:pt x="1000792" y="666896"/>
                </a:cubicBezTo>
                <a:cubicBezTo>
                  <a:pt x="1014079" y="676049"/>
                  <a:pt x="1043502" y="690042"/>
                  <a:pt x="1049446" y="703243"/>
                </a:cubicBezTo>
                <a:cubicBezTo>
                  <a:pt x="1051160" y="722569"/>
                  <a:pt x="1066305" y="711635"/>
                  <a:pt x="1081564" y="721855"/>
                </a:cubicBezTo>
                <a:cubicBezTo>
                  <a:pt x="1092803" y="725655"/>
                  <a:pt x="1100566" y="730380"/>
                  <a:pt x="1109272" y="732494"/>
                </a:cubicBezTo>
                <a:cubicBezTo>
                  <a:pt x="1052865" y="749744"/>
                  <a:pt x="993762" y="761241"/>
                  <a:pt x="934674" y="759974"/>
                </a:cubicBezTo>
                <a:cubicBezTo>
                  <a:pt x="933559" y="759955"/>
                  <a:pt x="932298" y="759774"/>
                  <a:pt x="931182" y="759755"/>
                </a:cubicBezTo>
                <a:cubicBezTo>
                  <a:pt x="932079" y="747658"/>
                  <a:pt x="923393" y="747058"/>
                  <a:pt x="920939" y="744458"/>
                </a:cubicBezTo>
                <a:cubicBezTo>
                  <a:pt x="910192" y="738543"/>
                  <a:pt x="899360" y="743401"/>
                  <a:pt x="893702" y="733161"/>
                </a:cubicBezTo>
                <a:cubicBezTo>
                  <a:pt x="887197" y="725893"/>
                  <a:pt x="888478" y="713254"/>
                  <a:pt x="889046" y="703015"/>
                </a:cubicBezTo>
                <a:cubicBezTo>
                  <a:pt x="888476" y="693604"/>
                  <a:pt x="889732" y="689775"/>
                  <a:pt x="891141" y="681964"/>
                </a:cubicBezTo>
                <a:cubicBezTo>
                  <a:pt x="893538" y="672201"/>
                  <a:pt x="896582" y="662067"/>
                  <a:pt x="899754" y="651827"/>
                </a:cubicBezTo>
                <a:cubicBezTo>
                  <a:pt x="902538" y="642835"/>
                  <a:pt x="905361" y="633911"/>
                  <a:pt x="907903" y="625014"/>
                </a:cubicBezTo>
                <a:cubicBezTo>
                  <a:pt x="909862" y="617509"/>
                  <a:pt x="911407" y="610060"/>
                  <a:pt x="912791" y="602631"/>
                </a:cubicBezTo>
                <a:close/>
                <a:moveTo>
                  <a:pt x="441380" y="679974"/>
                </a:moveTo>
                <a:cubicBezTo>
                  <a:pt x="442087" y="687213"/>
                  <a:pt x="447668" y="693861"/>
                  <a:pt x="447899" y="702129"/>
                </a:cubicBezTo>
                <a:cubicBezTo>
                  <a:pt x="449901" y="712863"/>
                  <a:pt x="449189" y="722817"/>
                  <a:pt x="449063" y="731390"/>
                </a:cubicBezTo>
                <a:cubicBezTo>
                  <a:pt x="438097" y="730475"/>
                  <a:pt x="428324" y="729437"/>
                  <a:pt x="417403" y="728503"/>
                </a:cubicBezTo>
                <a:cubicBezTo>
                  <a:pt x="417408" y="728342"/>
                  <a:pt x="417403" y="728237"/>
                  <a:pt x="417403" y="728065"/>
                </a:cubicBezTo>
                <a:lnTo>
                  <a:pt x="420429" y="723855"/>
                </a:lnTo>
                <a:cubicBezTo>
                  <a:pt x="420416" y="717388"/>
                  <a:pt x="426467" y="710987"/>
                  <a:pt x="427878" y="704796"/>
                </a:cubicBezTo>
                <a:lnTo>
                  <a:pt x="432766" y="700586"/>
                </a:lnTo>
                <a:cubicBezTo>
                  <a:pt x="434135" y="694309"/>
                  <a:pt x="437450" y="689241"/>
                  <a:pt x="437656" y="683298"/>
                </a:cubicBezTo>
                <a:cubicBezTo>
                  <a:pt x="438685" y="682383"/>
                  <a:pt x="440094" y="681364"/>
                  <a:pt x="441380" y="6799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2489460"/>
            <a:ext cx="5756900" cy="3492506"/>
          </a:xfrm>
          <a:custGeom>
            <a:avLst/>
            <a:gdLst/>
            <a:ahLst/>
            <a:cxnLst/>
            <a:rect l="l" t="t" r="r" b="b"/>
            <a:pathLst>
              <a:path w="5756900" h="3492506" extrusionOk="0">
                <a:moveTo>
                  <a:pt x="2097253" y="60"/>
                </a:moveTo>
                <a:cubicBezTo>
                  <a:pt x="1966579" y="32797"/>
                  <a:pt x="1834096" y="-7474"/>
                  <a:pt x="1700574" y="6042"/>
                </a:cubicBezTo>
                <a:cubicBezTo>
                  <a:pt x="1578874" y="22215"/>
                  <a:pt x="1508627" y="84166"/>
                  <a:pt x="1451943" y="171586"/>
                </a:cubicBezTo>
                <a:cubicBezTo>
                  <a:pt x="1439304" y="197685"/>
                  <a:pt x="1418177" y="214058"/>
                  <a:pt x="1403757" y="240071"/>
                </a:cubicBezTo>
                <a:cubicBezTo>
                  <a:pt x="1354627" y="327492"/>
                  <a:pt x="1384116" y="406777"/>
                  <a:pt x="1361856" y="460355"/>
                </a:cubicBezTo>
                <a:cubicBezTo>
                  <a:pt x="1357998" y="480434"/>
                  <a:pt x="1329795" y="479758"/>
                  <a:pt x="1316222" y="491597"/>
                </a:cubicBezTo>
                <a:cubicBezTo>
                  <a:pt x="1307182" y="509371"/>
                  <a:pt x="1308440" y="555206"/>
                  <a:pt x="1343235" y="574932"/>
                </a:cubicBezTo>
                <a:cubicBezTo>
                  <a:pt x="1344692" y="565274"/>
                  <a:pt x="1335805" y="560892"/>
                  <a:pt x="1338806" y="547671"/>
                </a:cubicBezTo>
                <a:cubicBezTo>
                  <a:pt x="1345759" y="527764"/>
                  <a:pt x="1376363" y="530602"/>
                  <a:pt x="1389555" y="510219"/>
                </a:cubicBezTo>
                <a:cubicBezTo>
                  <a:pt x="1413472" y="473776"/>
                  <a:pt x="1394298" y="424351"/>
                  <a:pt x="1406081" y="382784"/>
                </a:cubicBezTo>
                <a:cubicBezTo>
                  <a:pt x="1427998" y="439953"/>
                  <a:pt x="1444685" y="508143"/>
                  <a:pt x="1418654" y="557863"/>
                </a:cubicBezTo>
                <a:cubicBezTo>
                  <a:pt x="1409138" y="575932"/>
                  <a:pt x="1406881" y="619061"/>
                  <a:pt x="1409110" y="658704"/>
                </a:cubicBezTo>
                <a:cubicBezTo>
                  <a:pt x="1325490" y="652904"/>
                  <a:pt x="1235316" y="650484"/>
                  <a:pt x="1133951" y="655599"/>
                </a:cubicBezTo>
                <a:cubicBezTo>
                  <a:pt x="1036234" y="660524"/>
                  <a:pt x="943705" y="667143"/>
                  <a:pt x="849471" y="673325"/>
                </a:cubicBezTo>
                <a:cubicBezTo>
                  <a:pt x="850203" y="666762"/>
                  <a:pt x="850485" y="658323"/>
                  <a:pt x="851333" y="652494"/>
                </a:cubicBezTo>
                <a:cubicBezTo>
                  <a:pt x="853998" y="634206"/>
                  <a:pt x="853324" y="622947"/>
                  <a:pt x="849239" y="618585"/>
                </a:cubicBezTo>
                <a:cubicBezTo>
                  <a:pt x="845150" y="614232"/>
                  <a:pt x="842611" y="609584"/>
                  <a:pt x="841323" y="604631"/>
                </a:cubicBezTo>
                <a:cubicBezTo>
                  <a:pt x="840036" y="599668"/>
                  <a:pt x="840559" y="584828"/>
                  <a:pt x="843185" y="560521"/>
                </a:cubicBezTo>
                <a:cubicBezTo>
                  <a:pt x="845812" y="536222"/>
                  <a:pt x="848462" y="520039"/>
                  <a:pt x="851333" y="511543"/>
                </a:cubicBezTo>
                <a:cubicBezTo>
                  <a:pt x="854208" y="503047"/>
                  <a:pt x="863213" y="488321"/>
                  <a:pt x="877872" y="467671"/>
                </a:cubicBezTo>
                <a:cubicBezTo>
                  <a:pt x="892530" y="447021"/>
                  <a:pt x="900237" y="433733"/>
                  <a:pt x="901384" y="427780"/>
                </a:cubicBezTo>
                <a:cubicBezTo>
                  <a:pt x="902528" y="421817"/>
                  <a:pt x="904668" y="416903"/>
                  <a:pt x="907670" y="412931"/>
                </a:cubicBezTo>
                <a:cubicBezTo>
                  <a:pt x="910671" y="408949"/>
                  <a:pt x="918191" y="395348"/>
                  <a:pt x="930252" y="371925"/>
                </a:cubicBezTo>
                <a:cubicBezTo>
                  <a:pt x="942307" y="348504"/>
                  <a:pt x="957367" y="331130"/>
                  <a:pt x="975417" y="320071"/>
                </a:cubicBezTo>
                <a:cubicBezTo>
                  <a:pt x="993458" y="309003"/>
                  <a:pt x="1007564" y="299088"/>
                  <a:pt x="1017546" y="290591"/>
                </a:cubicBezTo>
                <a:cubicBezTo>
                  <a:pt x="1027538" y="282105"/>
                  <a:pt x="1037177" y="277380"/>
                  <a:pt x="1047112" y="276409"/>
                </a:cubicBezTo>
                <a:cubicBezTo>
                  <a:pt x="1052084" y="275923"/>
                  <a:pt x="1057285" y="275561"/>
                  <a:pt x="1062247" y="275085"/>
                </a:cubicBezTo>
                <a:cubicBezTo>
                  <a:pt x="1062142" y="276771"/>
                  <a:pt x="1062114" y="278495"/>
                  <a:pt x="1062009" y="280181"/>
                </a:cubicBezTo>
                <a:cubicBezTo>
                  <a:pt x="1061809" y="283553"/>
                  <a:pt x="1062390" y="286124"/>
                  <a:pt x="1063876" y="287715"/>
                </a:cubicBezTo>
                <a:cubicBezTo>
                  <a:pt x="1065362" y="289296"/>
                  <a:pt x="1067333" y="290020"/>
                  <a:pt x="1069696" y="290153"/>
                </a:cubicBezTo>
                <a:cubicBezTo>
                  <a:pt x="1072058" y="290277"/>
                  <a:pt x="1077849" y="288477"/>
                  <a:pt x="1087155" y="284839"/>
                </a:cubicBezTo>
                <a:cubicBezTo>
                  <a:pt x="1096461" y="281200"/>
                  <a:pt x="1101871" y="279428"/>
                  <a:pt x="1103452" y="279514"/>
                </a:cubicBezTo>
                <a:cubicBezTo>
                  <a:pt x="1105024" y="279600"/>
                  <a:pt x="1106453" y="281686"/>
                  <a:pt x="1107405" y="285496"/>
                </a:cubicBezTo>
                <a:cubicBezTo>
                  <a:pt x="1108367" y="289315"/>
                  <a:pt x="1109634" y="291154"/>
                  <a:pt x="1111596" y="291258"/>
                </a:cubicBezTo>
                <a:cubicBezTo>
                  <a:pt x="1113568" y="291363"/>
                  <a:pt x="1116111" y="290125"/>
                  <a:pt x="1119045" y="287267"/>
                </a:cubicBezTo>
                <a:cubicBezTo>
                  <a:pt x="1121978" y="284419"/>
                  <a:pt x="1124198" y="282914"/>
                  <a:pt x="1125798" y="282619"/>
                </a:cubicBezTo>
                <a:cubicBezTo>
                  <a:pt x="1126598" y="282476"/>
                  <a:pt x="1127560" y="282095"/>
                  <a:pt x="1128360" y="281952"/>
                </a:cubicBezTo>
                <a:cubicBezTo>
                  <a:pt x="1128446" y="283838"/>
                  <a:pt x="1128274" y="285829"/>
                  <a:pt x="1128360" y="287715"/>
                </a:cubicBezTo>
                <a:cubicBezTo>
                  <a:pt x="1128532" y="291487"/>
                  <a:pt x="1132237" y="293830"/>
                  <a:pt x="1139304" y="294582"/>
                </a:cubicBezTo>
                <a:cubicBezTo>
                  <a:pt x="1146372" y="295345"/>
                  <a:pt x="1154887" y="294402"/>
                  <a:pt x="1164908" y="291925"/>
                </a:cubicBezTo>
                <a:cubicBezTo>
                  <a:pt x="1174937" y="289458"/>
                  <a:pt x="1183091" y="285419"/>
                  <a:pt x="1189349" y="279733"/>
                </a:cubicBezTo>
                <a:cubicBezTo>
                  <a:pt x="1195616" y="274056"/>
                  <a:pt x="1201341" y="271599"/>
                  <a:pt x="1206808" y="272646"/>
                </a:cubicBezTo>
                <a:cubicBezTo>
                  <a:pt x="1212285" y="273694"/>
                  <a:pt x="1219210" y="276075"/>
                  <a:pt x="1227296" y="279514"/>
                </a:cubicBezTo>
                <a:cubicBezTo>
                  <a:pt x="1235393" y="282962"/>
                  <a:pt x="1241146" y="284667"/>
                  <a:pt x="1244289" y="284839"/>
                </a:cubicBezTo>
                <a:cubicBezTo>
                  <a:pt x="1247442" y="285000"/>
                  <a:pt x="1251395" y="284210"/>
                  <a:pt x="1256633" y="282619"/>
                </a:cubicBezTo>
                <a:cubicBezTo>
                  <a:pt x="1261863" y="281019"/>
                  <a:pt x="1264996" y="279000"/>
                  <a:pt x="1265939" y="276409"/>
                </a:cubicBezTo>
                <a:cubicBezTo>
                  <a:pt x="1266882" y="273828"/>
                  <a:pt x="1266711" y="271503"/>
                  <a:pt x="1265244" y="269541"/>
                </a:cubicBezTo>
                <a:cubicBezTo>
                  <a:pt x="1264511" y="268560"/>
                  <a:pt x="1263653" y="267855"/>
                  <a:pt x="1262920" y="266884"/>
                </a:cubicBezTo>
                <a:cubicBezTo>
                  <a:pt x="1265301" y="266636"/>
                  <a:pt x="1267978" y="266017"/>
                  <a:pt x="1270368" y="265779"/>
                </a:cubicBezTo>
                <a:cubicBezTo>
                  <a:pt x="1275140" y="265284"/>
                  <a:pt x="1278084" y="263836"/>
                  <a:pt x="1279446" y="260902"/>
                </a:cubicBezTo>
                <a:cubicBezTo>
                  <a:pt x="1280808" y="257968"/>
                  <a:pt x="1282884" y="255825"/>
                  <a:pt x="1285732" y="254473"/>
                </a:cubicBezTo>
                <a:cubicBezTo>
                  <a:pt x="1288580" y="253120"/>
                  <a:pt x="1290018" y="251177"/>
                  <a:pt x="1290152" y="248929"/>
                </a:cubicBezTo>
                <a:cubicBezTo>
                  <a:pt x="1290285" y="246681"/>
                  <a:pt x="1287551" y="243738"/>
                  <a:pt x="1282236" y="240071"/>
                </a:cubicBezTo>
                <a:cubicBezTo>
                  <a:pt x="1276922" y="236394"/>
                  <a:pt x="1274093" y="233851"/>
                  <a:pt x="1273388" y="232308"/>
                </a:cubicBezTo>
                <a:cubicBezTo>
                  <a:pt x="1272692" y="230765"/>
                  <a:pt x="1269197" y="229032"/>
                  <a:pt x="1263377" y="227212"/>
                </a:cubicBezTo>
                <a:cubicBezTo>
                  <a:pt x="1257567" y="225393"/>
                  <a:pt x="1255271" y="222383"/>
                  <a:pt x="1255928" y="217906"/>
                </a:cubicBezTo>
                <a:cubicBezTo>
                  <a:pt x="1256595" y="213430"/>
                  <a:pt x="1258557" y="210286"/>
                  <a:pt x="1262215" y="208600"/>
                </a:cubicBezTo>
                <a:cubicBezTo>
                  <a:pt x="1265873" y="206915"/>
                  <a:pt x="1268187" y="204771"/>
                  <a:pt x="1268740" y="202171"/>
                </a:cubicBezTo>
                <a:cubicBezTo>
                  <a:pt x="1269282" y="199571"/>
                  <a:pt x="1268120" y="197323"/>
                  <a:pt x="1265473" y="195303"/>
                </a:cubicBezTo>
                <a:cubicBezTo>
                  <a:pt x="1262834" y="193275"/>
                  <a:pt x="1260081" y="192122"/>
                  <a:pt x="1257329" y="191979"/>
                </a:cubicBezTo>
                <a:cubicBezTo>
                  <a:pt x="1254576" y="191827"/>
                  <a:pt x="1249975" y="190065"/>
                  <a:pt x="1243822" y="187102"/>
                </a:cubicBezTo>
                <a:cubicBezTo>
                  <a:pt x="1237679" y="184140"/>
                  <a:pt x="1232830" y="181178"/>
                  <a:pt x="1228696" y="177568"/>
                </a:cubicBezTo>
                <a:cubicBezTo>
                  <a:pt x="1224563" y="173967"/>
                  <a:pt x="1220248" y="171662"/>
                  <a:pt x="1216352" y="170700"/>
                </a:cubicBezTo>
                <a:cubicBezTo>
                  <a:pt x="1212466" y="169738"/>
                  <a:pt x="1210828" y="167491"/>
                  <a:pt x="1210999" y="164500"/>
                </a:cubicBezTo>
                <a:cubicBezTo>
                  <a:pt x="1211180" y="161499"/>
                  <a:pt x="1210818" y="159756"/>
                  <a:pt x="1210075" y="158956"/>
                </a:cubicBezTo>
                <a:cubicBezTo>
                  <a:pt x="1209332" y="158166"/>
                  <a:pt x="1203836" y="156527"/>
                  <a:pt x="1193311" y="154079"/>
                </a:cubicBezTo>
                <a:cubicBezTo>
                  <a:pt x="1182786" y="151631"/>
                  <a:pt x="1174985" y="150126"/>
                  <a:pt x="1170261" y="149869"/>
                </a:cubicBezTo>
                <a:cubicBezTo>
                  <a:pt x="1165536" y="149612"/>
                  <a:pt x="1160878" y="150174"/>
                  <a:pt x="1156059" y="151422"/>
                </a:cubicBezTo>
                <a:cubicBezTo>
                  <a:pt x="1151249" y="152670"/>
                  <a:pt x="1148239" y="152117"/>
                  <a:pt x="1147220" y="149431"/>
                </a:cubicBezTo>
                <a:cubicBezTo>
                  <a:pt x="1146191" y="146735"/>
                  <a:pt x="1142057" y="144526"/>
                  <a:pt x="1134647" y="143002"/>
                </a:cubicBezTo>
                <a:cubicBezTo>
                  <a:pt x="1127227" y="141478"/>
                  <a:pt x="1123293" y="139801"/>
                  <a:pt x="1123007" y="137906"/>
                </a:cubicBezTo>
                <a:cubicBezTo>
                  <a:pt x="1122721" y="136010"/>
                  <a:pt x="1123083" y="134553"/>
                  <a:pt x="1123941" y="133467"/>
                </a:cubicBezTo>
                <a:cubicBezTo>
                  <a:pt x="1124788" y="132391"/>
                  <a:pt x="1124350" y="130438"/>
                  <a:pt x="1122540" y="127705"/>
                </a:cubicBezTo>
                <a:cubicBezTo>
                  <a:pt x="1120731" y="124980"/>
                  <a:pt x="1115301" y="123542"/>
                  <a:pt x="1106243" y="123056"/>
                </a:cubicBezTo>
                <a:cubicBezTo>
                  <a:pt x="1097185" y="122571"/>
                  <a:pt x="1088803" y="120494"/>
                  <a:pt x="1081107" y="117075"/>
                </a:cubicBezTo>
                <a:cubicBezTo>
                  <a:pt x="1073401" y="113646"/>
                  <a:pt x="1064495" y="113007"/>
                  <a:pt x="1054094" y="115074"/>
                </a:cubicBezTo>
                <a:cubicBezTo>
                  <a:pt x="1043702" y="117151"/>
                  <a:pt x="1036672" y="117189"/>
                  <a:pt x="1033615" y="115522"/>
                </a:cubicBezTo>
                <a:cubicBezTo>
                  <a:pt x="1030548" y="113855"/>
                  <a:pt x="1023052" y="112988"/>
                  <a:pt x="1010803" y="113084"/>
                </a:cubicBezTo>
                <a:cubicBezTo>
                  <a:pt x="998544" y="113179"/>
                  <a:pt x="991591" y="112741"/>
                  <a:pt x="990076" y="111531"/>
                </a:cubicBezTo>
                <a:cubicBezTo>
                  <a:pt x="988571" y="110321"/>
                  <a:pt x="983875" y="108512"/>
                  <a:pt x="976112" y="106216"/>
                </a:cubicBezTo>
                <a:cubicBezTo>
                  <a:pt x="972226" y="105064"/>
                  <a:pt x="968350" y="104035"/>
                  <a:pt x="964473" y="102892"/>
                </a:cubicBezTo>
                <a:cubicBezTo>
                  <a:pt x="964368" y="104578"/>
                  <a:pt x="964340" y="106073"/>
                  <a:pt x="964235" y="107759"/>
                </a:cubicBezTo>
                <a:cubicBezTo>
                  <a:pt x="964035" y="111140"/>
                  <a:pt x="963368" y="113284"/>
                  <a:pt x="962139" y="113969"/>
                </a:cubicBezTo>
                <a:cubicBezTo>
                  <a:pt x="960920" y="114655"/>
                  <a:pt x="957310" y="115331"/>
                  <a:pt x="950970" y="115741"/>
                </a:cubicBezTo>
                <a:cubicBezTo>
                  <a:pt x="944624" y="116151"/>
                  <a:pt x="940299" y="115646"/>
                  <a:pt x="938399" y="114408"/>
                </a:cubicBezTo>
                <a:cubicBezTo>
                  <a:pt x="936496" y="113179"/>
                  <a:pt x="934196" y="112626"/>
                  <a:pt x="931415" y="112864"/>
                </a:cubicBezTo>
                <a:cubicBezTo>
                  <a:pt x="928636" y="113084"/>
                  <a:pt x="926427" y="112808"/>
                  <a:pt x="924897" y="111969"/>
                </a:cubicBezTo>
                <a:cubicBezTo>
                  <a:pt x="923366" y="111140"/>
                  <a:pt x="918024" y="111769"/>
                  <a:pt x="908834" y="113522"/>
                </a:cubicBezTo>
                <a:cubicBezTo>
                  <a:pt x="899642" y="115284"/>
                  <a:pt x="894541" y="115017"/>
                  <a:pt x="893470" y="113084"/>
                </a:cubicBezTo>
                <a:cubicBezTo>
                  <a:pt x="892399" y="111140"/>
                  <a:pt x="890639" y="110121"/>
                  <a:pt x="887882" y="109979"/>
                </a:cubicBezTo>
                <a:cubicBezTo>
                  <a:pt x="886504" y="109902"/>
                  <a:pt x="885069" y="109836"/>
                  <a:pt x="883692" y="109759"/>
                </a:cubicBezTo>
                <a:cubicBezTo>
                  <a:pt x="883726" y="109198"/>
                  <a:pt x="883659" y="108769"/>
                  <a:pt x="883692" y="108207"/>
                </a:cubicBezTo>
                <a:cubicBezTo>
                  <a:pt x="883759" y="107083"/>
                  <a:pt x="884613" y="105930"/>
                  <a:pt x="886253" y="104883"/>
                </a:cubicBezTo>
                <a:cubicBezTo>
                  <a:pt x="887895" y="103844"/>
                  <a:pt x="888121" y="101092"/>
                  <a:pt x="887184" y="96901"/>
                </a:cubicBezTo>
                <a:cubicBezTo>
                  <a:pt x="886247" y="92719"/>
                  <a:pt x="882333" y="89766"/>
                  <a:pt x="875311" y="88262"/>
                </a:cubicBezTo>
                <a:cubicBezTo>
                  <a:pt x="868289" y="86756"/>
                  <a:pt x="861016" y="87452"/>
                  <a:pt x="852963" y="90033"/>
                </a:cubicBezTo>
                <a:cubicBezTo>
                  <a:pt x="844908" y="92615"/>
                  <a:pt x="838912" y="94043"/>
                  <a:pt x="835736" y="94243"/>
                </a:cubicBezTo>
                <a:cubicBezTo>
                  <a:pt x="832563" y="94453"/>
                  <a:pt x="829016" y="93472"/>
                  <a:pt x="824795" y="91367"/>
                </a:cubicBezTo>
                <a:cubicBezTo>
                  <a:pt x="820574" y="89252"/>
                  <a:pt x="817382" y="88176"/>
                  <a:pt x="815017" y="88042"/>
                </a:cubicBezTo>
                <a:cubicBezTo>
                  <a:pt x="812654" y="87909"/>
                  <a:pt x="810018" y="88433"/>
                  <a:pt x="807568" y="89814"/>
                </a:cubicBezTo>
                <a:cubicBezTo>
                  <a:pt x="805116" y="91186"/>
                  <a:pt x="800973" y="92329"/>
                  <a:pt x="794997" y="93138"/>
                </a:cubicBezTo>
                <a:cubicBezTo>
                  <a:pt x="789022" y="93948"/>
                  <a:pt x="785843" y="94929"/>
                  <a:pt x="784987" y="96015"/>
                </a:cubicBezTo>
                <a:cubicBezTo>
                  <a:pt x="784132" y="97101"/>
                  <a:pt x="783564" y="98625"/>
                  <a:pt x="783823" y="100892"/>
                </a:cubicBezTo>
                <a:cubicBezTo>
                  <a:pt x="784083" y="103168"/>
                  <a:pt x="779180" y="105740"/>
                  <a:pt x="769156" y="108207"/>
                </a:cubicBezTo>
                <a:cubicBezTo>
                  <a:pt x="759133" y="110674"/>
                  <a:pt x="753523" y="113246"/>
                  <a:pt x="752163" y="116189"/>
                </a:cubicBezTo>
                <a:cubicBezTo>
                  <a:pt x="750803" y="119123"/>
                  <a:pt x="747665" y="121361"/>
                  <a:pt x="742851" y="122609"/>
                </a:cubicBezTo>
                <a:cubicBezTo>
                  <a:pt x="738036" y="123857"/>
                  <a:pt x="735535" y="125466"/>
                  <a:pt x="735401" y="127705"/>
                </a:cubicBezTo>
                <a:cubicBezTo>
                  <a:pt x="735268" y="129962"/>
                  <a:pt x="734785" y="131524"/>
                  <a:pt x="733538" y="132581"/>
                </a:cubicBezTo>
                <a:cubicBezTo>
                  <a:pt x="732291" y="133648"/>
                  <a:pt x="727792" y="135791"/>
                  <a:pt x="720502" y="138792"/>
                </a:cubicBezTo>
                <a:cubicBezTo>
                  <a:pt x="713213" y="141782"/>
                  <a:pt x="709673" y="144230"/>
                  <a:pt x="709561" y="146107"/>
                </a:cubicBezTo>
                <a:cubicBezTo>
                  <a:pt x="709450" y="147974"/>
                  <a:pt x="711322" y="150003"/>
                  <a:pt x="715148" y="152089"/>
                </a:cubicBezTo>
                <a:cubicBezTo>
                  <a:pt x="718976" y="154174"/>
                  <a:pt x="720592" y="156127"/>
                  <a:pt x="720502" y="157623"/>
                </a:cubicBezTo>
                <a:cubicBezTo>
                  <a:pt x="720413" y="159127"/>
                  <a:pt x="719180" y="160556"/>
                  <a:pt x="716312" y="162280"/>
                </a:cubicBezTo>
                <a:cubicBezTo>
                  <a:pt x="713443" y="164004"/>
                  <a:pt x="708059" y="164271"/>
                  <a:pt x="700249" y="162728"/>
                </a:cubicBezTo>
                <a:cubicBezTo>
                  <a:pt x="692439" y="161175"/>
                  <a:pt x="688404" y="159232"/>
                  <a:pt x="688144" y="156965"/>
                </a:cubicBezTo>
                <a:cubicBezTo>
                  <a:pt x="687883" y="154689"/>
                  <a:pt x="686316" y="152422"/>
                  <a:pt x="683255" y="150755"/>
                </a:cubicBezTo>
                <a:cubicBezTo>
                  <a:pt x="680194" y="149088"/>
                  <a:pt x="675661" y="148193"/>
                  <a:pt x="669753" y="147878"/>
                </a:cubicBezTo>
                <a:cubicBezTo>
                  <a:pt x="663845" y="147555"/>
                  <a:pt x="657537" y="148783"/>
                  <a:pt x="650663" y="151422"/>
                </a:cubicBezTo>
                <a:cubicBezTo>
                  <a:pt x="643790" y="154060"/>
                  <a:pt x="635745" y="155232"/>
                  <a:pt x="626686" y="154746"/>
                </a:cubicBezTo>
                <a:cubicBezTo>
                  <a:pt x="617628" y="154260"/>
                  <a:pt x="609663" y="152727"/>
                  <a:pt x="602708" y="150088"/>
                </a:cubicBezTo>
                <a:cubicBezTo>
                  <a:pt x="595752" y="147459"/>
                  <a:pt x="588142" y="145592"/>
                  <a:pt x="579893" y="144773"/>
                </a:cubicBezTo>
                <a:cubicBezTo>
                  <a:pt x="571646" y="143954"/>
                  <a:pt x="567224" y="143850"/>
                  <a:pt x="566392" y="144554"/>
                </a:cubicBezTo>
                <a:cubicBezTo>
                  <a:pt x="565559" y="145259"/>
                  <a:pt x="565337" y="147336"/>
                  <a:pt x="565926" y="150755"/>
                </a:cubicBezTo>
                <a:cubicBezTo>
                  <a:pt x="566514" y="154174"/>
                  <a:pt x="565635" y="156603"/>
                  <a:pt x="563598" y="157623"/>
                </a:cubicBezTo>
                <a:cubicBezTo>
                  <a:pt x="561563" y="158642"/>
                  <a:pt x="557191" y="158222"/>
                  <a:pt x="550561" y="156737"/>
                </a:cubicBezTo>
                <a:cubicBezTo>
                  <a:pt x="543933" y="155251"/>
                  <a:pt x="535633" y="155232"/>
                  <a:pt x="525652" y="156965"/>
                </a:cubicBezTo>
                <a:cubicBezTo>
                  <a:pt x="515673" y="158680"/>
                  <a:pt x="510720" y="161337"/>
                  <a:pt x="510521" y="164719"/>
                </a:cubicBezTo>
                <a:cubicBezTo>
                  <a:pt x="510321" y="168090"/>
                  <a:pt x="509086" y="170634"/>
                  <a:pt x="507029" y="172034"/>
                </a:cubicBezTo>
                <a:cubicBezTo>
                  <a:pt x="504971" y="173424"/>
                  <a:pt x="504628" y="175625"/>
                  <a:pt x="505632" y="178682"/>
                </a:cubicBezTo>
                <a:cubicBezTo>
                  <a:pt x="506636" y="181740"/>
                  <a:pt x="505330" y="184083"/>
                  <a:pt x="501674" y="185769"/>
                </a:cubicBezTo>
                <a:cubicBezTo>
                  <a:pt x="498018" y="187455"/>
                  <a:pt x="493642" y="188598"/>
                  <a:pt x="488871" y="189093"/>
                </a:cubicBezTo>
                <a:cubicBezTo>
                  <a:pt x="484101" y="189589"/>
                  <a:pt x="481322" y="190160"/>
                  <a:pt x="480490" y="190865"/>
                </a:cubicBezTo>
                <a:cubicBezTo>
                  <a:pt x="479658" y="191579"/>
                  <a:pt x="479276" y="192741"/>
                  <a:pt x="479559" y="194637"/>
                </a:cubicBezTo>
                <a:cubicBezTo>
                  <a:pt x="479700" y="195580"/>
                  <a:pt x="480116" y="196799"/>
                  <a:pt x="480257" y="197742"/>
                </a:cubicBezTo>
                <a:cubicBezTo>
                  <a:pt x="479262" y="197875"/>
                  <a:pt x="477995" y="197828"/>
                  <a:pt x="476998" y="197961"/>
                </a:cubicBezTo>
                <a:cubicBezTo>
                  <a:pt x="475007" y="198228"/>
                  <a:pt x="472715" y="199761"/>
                  <a:pt x="469782" y="202619"/>
                </a:cubicBezTo>
                <a:cubicBezTo>
                  <a:pt x="466847" y="205467"/>
                  <a:pt x="465348" y="208839"/>
                  <a:pt x="465126" y="212591"/>
                </a:cubicBezTo>
                <a:cubicBezTo>
                  <a:pt x="464903" y="216335"/>
                  <a:pt x="460685" y="218182"/>
                  <a:pt x="452787" y="218125"/>
                </a:cubicBezTo>
                <a:cubicBezTo>
                  <a:pt x="444888" y="218078"/>
                  <a:pt x="440605" y="218602"/>
                  <a:pt x="439751" y="219678"/>
                </a:cubicBezTo>
                <a:cubicBezTo>
                  <a:pt x="438897" y="220764"/>
                  <a:pt x="434658" y="222316"/>
                  <a:pt x="427412" y="224555"/>
                </a:cubicBezTo>
                <a:cubicBezTo>
                  <a:pt x="420168" y="226803"/>
                  <a:pt x="416140" y="228279"/>
                  <a:pt x="415307" y="228984"/>
                </a:cubicBezTo>
                <a:cubicBezTo>
                  <a:pt x="414475" y="229698"/>
                  <a:pt x="414441" y="231413"/>
                  <a:pt x="415075" y="234080"/>
                </a:cubicBezTo>
                <a:cubicBezTo>
                  <a:pt x="415706" y="236747"/>
                  <a:pt x="415461" y="238547"/>
                  <a:pt x="414609" y="239623"/>
                </a:cubicBezTo>
                <a:cubicBezTo>
                  <a:pt x="413755" y="240709"/>
                  <a:pt x="413695" y="242814"/>
                  <a:pt x="413911" y="245834"/>
                </a:cubicBezTo>
                <a:cubicBezTo>
                  <a:pt x="414126" y="248853"/>
                  <a:pt x="413175" y="251091"/>
                  <a:pt x="411117" y="252482"/>
                </a:cubicBezTo>
                <a:cubicBezTo>
                  <a:pt x="409059" y="253873"/>
                  <a:pt x="407923" y="255349"/>
                  <a:pt x="407858" y="256464"/>
                </a:cubicBezTo>
                <a:cubicBezTo>
                  <a:pt x="407791" y="257597"/>
                  <a:pt x="409147" y="258588"/>
                  <a:pt x="411815" y="260235"/>
                </a:cubicBezTo>
                <a:cubicBezTo>
                  <a:pt x="414483" y="261883"/>
                  <a:pt x="418971" y="262864"/>
                  <a:pt x="425318" y="262455"/>
                </a:cubicBezTo>
                <a:cubicBezTo>
                  <a:pt x="428491" y="262245"/>
                  <a:pt x="431690" y="261769"/>
                  <a:pt x="434862" y="261569"/>
                </a:cubicBezTo>
                <a:cubicBezTo>
                  <a:pt x="434412" y="262483"/>
                  <a:pt x="433913" y="263531"/>
                  <a:pt x="433466" y="264445"/>
                </a:cubicBezTo>
                <a:cubicBezTo>
                  <a:pt x="432566" y="266274"/>
                  <a:pt x="432910" y="267960"/>
                  <a:pt x="434396" y="269541"/>
                </a:cubicBezTo>
                <a:cubicBezTo>
                  <a:pt x="435883" y="271123"/>
                  <a:pt x="441102" y="271732"/>
                  <a:pt x="450227" y="271094"/>
                </a:cubicBezTo>
                <a:cubicBezTo>
                  <a:pt x="459352" y="270456"/>
                  <a:pt x="464260" y="271313"/>
                  <a:pt x="464892" y="273970"/>
                </a:cubicBezTo>
                <a:cubicBezTo>
                  <a:pt x="465525" y="276637"/>
                  <a:pt x="470150" y="277809"/>
                  <a:pt x="478861" y="277523"/>
                </a:cubicBezTo>
                <a:cubicBezTo>
                  <a:pt x="487570" y="277238"/>
                  <a:pt x="493568" y="276704"/>
                  <a:pt x="496786" y="275752"/>
                </a:cubicBezTo>
                <a:cubicBezTo>
                  <a:pt x="500003" y="274789"/>
                  <a:pt x="502803" y="274294"/>
                  <a:pt x="505166" y="274418"/>
                </a:cubicBezTo>
                <a:cubicBezTo>
                  <a:pt x="507529" y="274542"/>
                  <a:pt x="509428" y="275294"/>
                  <a:pt x="510521" y="276857"/>
                </a:cubicBezTo>
                <a:cubicBezTo>
                  <a:pt x="511613" y="278419"/>
                  <a:pt x="512975" y="279409"/>
                  <a:pt x="514943" y="279514"/>
                </a:cubicBezTo>
                <a:cubicBezTo>
                  <a:pt x="516913" y="279619"/>
                  <a:pt x="518302" y="279333"/>
                  <a:pt x="519134" y="278628"/>
                </a:cubicBezTo>
                <a:cubicBezTo>
                  <a:pt x="519966" y="277923"/>
                  <a:pt x="524532" y="277314"/>
                  <a:pt x="532870" y="276637"/>
                </a:cubicBezTo>
                <a:cubicBezTo>
                  <a:pt x="541207" y="275952"/>
                  <a:pt x="546868" y="276942"/>
                  <a:pt x="549863" y="279733"/>
                </a:cubicBezTo>
                <a:cubicBezTo>
                  <a:pt x="552859" y="282533"/>
                  <a:pt x="556118" y="284048"/>
                  <a:pt x="559640" y="284610"/>
                </a:cubicBezTo>
                <a:cubicBezTo>
                  <a:pt x="563163" y="285181"/>
                  <a:pt x="567895" y="284143"/>
                  <a:pt x="573608" y="281066"/>
                </a:cubicBezTo>
                <a:cubicBezTo>
                  <a:pt x="579322" y="277990"/>
                  <a:pt x="587364" y="278161"/>
                  <a:pt x="597819" y="281733"/>
                </a:cubicBezTo>
                <a:cubicBezTo>
                  <a:pt x="608275" y="285305"/>
                  <a:pt x="617323" y="286353"/>
                  <a:pt x="625289" y="285277"/>
                </a:cubicBezTo>
                <a:cubicBezTo>
                  <a:pt x="633254" y="284200"/>
                  <a:pt x="638849" y="284086"/>
                  <a:pt x="641585" y="284610"/>
                </a:cubicBezTo>
                <a:cubicBezTo>
                  <a:pt x="644320" y="285134"/>
                  <a:pt x="648809" y="290439"/>
                  <a:pt x="655319" y="300574"/>
                </a:cubicBezTo>
                <a:cubicBezTo>
                  <a:pt x="661830" y="310699"/>
                  <a:pt x="667770" y="317490"/>
                  <a:pt x="673478" y="321176"/>
                </a:cubicBezTo>
                <a:cubicBezTo>
                  <a:pt x="679185" y="324872"/>
                  <a:pt x="684815" y="327587"/>
                  <a:pt x="690239" y="329377"/>
                </a:cubicBezTo>
                <a:cubicBezTo>
                  <a:pt x="695664" y="331178"/>
                  <a:pt x="701503" y="334035"/>
                  <a:pt x="707233" y="337359"/>
                </a:cubicBezTo>
                <a:cubicBezTo>
                  <a:pt x="712962" y="340674"/>
                  <a:pt x="720220" y="347199"/>
                  <a:pt x="729116" y="357086"/>
                </a:cubicBezTo>
                <a:cubicBezTo>
                  <a:pt x="738012" y="366963"/>
                  <a:pt x="746315" y="380165"/>
                  <a:pt x="754025" y="396748"/>
                </a:cubicBezTo>
                <a:cubicBezTo>
                  <a:pt x="761733" y="413340"/>
                  <a:pt x="767624" y="425209"/>
                  <a:pt x="771950" y="432209"/>
                </a:cubicBezTo>
                <a:cubicBezTo>
                  <a:pt x="776276" y="439210"/>
                  <a:pt x="779558" y="449659"/>
                  <a:pt x="781495" y="463680"/>
                </a:cubicBezTo>
                <a:cubicBezTo>
                  <a:pt x="783428" y="477701"/>
                  <a:pt x="784145" y="485454"/>
                  <a:pt x="784055" y="486950"/>
                </a:cubicBezTo>
                <a:cubicBezTo>
                  <a:pt x="784011" y="487702"/>
                  <a:pt x="784100" y="488416"/>
                  <a:pt x="784055" y="489169"/>
                </a:cubicBezTo>
                <a:cubicBezTo>
                  <a:pt x="783662" y="489140"/>
                  <a:pt x="783286" y="489188"/>
                  <a:pt x="782891" y="489169"/>
                </a:cubicBezTo>
                <a:cubicBezTo>
                  <a:pt x="782104" y="489121"/>
                  <a:pt x="779593" y="487521"/>
                  <a:pt x="775442" y="484292"/>
                </a:cubicBezTo>
                <a:cubicBezTo>
                  <a:pt x="771288" y="481053"/>
                  <a:pt x="765597" y="471805"/>
                  <a:pt x="758215" y="456365"/>
                </a:cubicBezTo>
                <a:cubicBezTo>
                  <a:pt x="750834" y="440925"/>
                  <a:pt x="746027" y="433343"/>
                  <a:pt x="744015" y="433981"/>
                </a:cubicBezTo>
                <a:cubicBezTo>
                  <a:pt x="742001" y="434629"/>
                  <a:pt x="740846" y="435581"/>
                  <a:pt x="740755" y="437086"/>
                </a:cubicBezTo>
                <a:cubicBezTo>
                  <a:pt x="740667" y="438582"/>
                  <a:pt x="744105" y="446525"/>
                  <a:pt x="750765" y="460794"/>
                </a:cubicBezTo>
                <a:cubicBezTo>
                  <a:pt x="757426" y="475072"/>
                  <a:pt x="764850" y="485940"/>
                  <a:pt x="773114" y="493150"/>
                </a:cubicBezTo>
                <a:cubicBezTo>
                  <a:pt x="781379" y="500370"/>
                  <a:pt x="786915" y="507581"/>
                  <a:pt x="789643" y="514867"/>
                </a:cubicBezTo>
                <a:cubicBezTo>
                  <a:pt x="792370" y="522163"/>
                  <a:pt x="793039" y="528659"/>
                  <a:pt x="791505" y="534593"/>
                </a:cubicBezTo>
                <a:cubicBezTo>
                  <a:pt x="789967" y="540528"/>
                  <a:pt x="787899" y="545642"/>
                  <a:pt x="785685" y="549662"/>
                </a:cubicBezTo>
                <a:cubicBezTo>
                  <a:pt x="783471" y="553681"/>
                  <a:pt x="782391" y="557377"/>
                  <a:pt x="782193" y="560749"/>
                </a:cubicBezTo>
                <a:cubicBezTo>
                  <a:pt x="781993" y="564121"/>
                  <a:pt x="782649" y="568750"/>
                  <a:pt x="784288" y="574484"/>
                </a:cubicBezTo>
                <a:cubicBezTo>
                  <a:pt x="785924" y="580218"/>
                  <a:pt x="786546" y="587695"/>
                  <a:pt x="786383" y="597087"/>
                </a:cubicBezTo>
                <a:cubicBezTo>
                  <a:pt x="786221" y="606488"/>
                  <a:pt x="785092" y="625014"/>
                  <a:pt x="782659" y="652713"/>
                </a:cubicBezTo>
                <a:cubicBezTo>
                  <a:pt x="781778" y="662743"/>
                  <a:pt x="780056" y="668934"/>
                  <a:pt x="778934" y="677764"/>
                </a:cubicBezTo>
                <a:cubicBezTo>
                  <a:pt x="296092" y="710987"/>
                  <a:pt x="0" y="743886"/>
                  <a:pt x="0" y="743896"/>
                </a:cubicBezTo>
                <a:lnTo>
                  <a:pt x="0" y="3492506"/>
                </a:lnTo>
                <a:lnTo>
                  <a:pt x="5756901" y="3492506"/>
                </a:lnTo>
                <a:lnTo>
                  <a:pt x="5606834" y="2994815"/>
                </a:lnTo>
                <a:cubicBezTo>
                  <a:pt x="5606834" y="2994815"/>
                  <a:pt x="5163093" y="2878163"/>
                  <a:pt x="4409418" y="2782903"/>
                </a:cubicBezTo>
                <a:cubicBezTo>
                  <a:pt x="4292308" y="2768101"/>
                  <a:pt x="3991509" y="1781949"/>
                  <a:pt x="3685194" y="1642437"/>
                </a:cubicBezTo>
                <a:cubicBezTo>
                  <a:pt x="3498685" y="1557493"/>
                  <a:pt x="3600431" y="792159"/>
                  <a:pt x="3389500" y="750230"/>
                </a:cubicBezTo>
                <a:cubicBezTo>
                  <a:pt x="3099702" y="692613"/>
                  <a:pt x="2883846" y="654561"/>
                  <a:pt x="2703919" y="662914"/>
                </a:cubicBezTo>
                <a:cubicBezTo>
                  <a:pt x="2703633" y="663476"/>
                  <a:pt x="2703290" y="664162"/>
                  <a:pt x="2702986" y="664686"/>
                </a:cubicBezTo>
                <a:cubicBezTo>
                  <a:pt x="2703281" y="664191"/>
                  <a:pt x="2703414" y="663448"/>
                  <a:pt x="2703690" y="662914"/>
                </a:cubicBezTo>
                <a:cubicBezTo>
                  <a:pt x="2703766" y="662905"/>
                  <a:pt x="2703843" y="662914"/>
                  <a:pt x="2703919" y="662914"/>
                </a:cubicBezTo>
                <a:cubicBezTo>
                  <a:pt x="2704691" y="661400"/>
                  <a:pt x="2705386" y="659866"/>
                  <a:pt x="2706015" y="658038"/>
                </a:cubicBezTo>
                <a:cubicBezTo>
                  <a:pt x="2706443" y="656780"/>
                  <a:pt x="2706843" y="655418"/>
                  <a:pt x="2707176" y="654047"/>
                </a:cubicBezTo>
                <a:cubicBezTo>
                  <a:pt x="2707596" y="652341"/>
                  <a:pt x="2707824" y="650694"/>
                  <a:pt x="2708110" y="648951"/>
                </a:cubicBezTo>
                <a:cubicBezTo>
                  <a:pt x="2708520" y="646493"/>
                  <a:pt x="2708824" y="644036"/>
                  <a:pt x="2709043" y="641855"/>
                </a:cubicBezTo>
                <a:cubicBezTo>
                  <a:pt x="2709529" y="636863"/>
                  <a:pt x="2709739" y="633215"/>
                  <a:pt x="2709739" y="633215"/>
                </a:cubicBezTo>
                <a:cubicBezTo>
                  <a:pt x="2709739" y="633215"/>
                  <a:pt x="2707358" y="638092"/>
                  <a:pt x="2703919" y="644293"/>
                </a:cubicBezTo>
                <a:cubicBezTo>
                  <a:pt x="2702424" y="646989"/>
                  <a:pt x="2700890" y="649827"/>
                  <a:pt x="2699033" y="652713"/>
                </a:cubicBezTo>
                <a:cubicBezTo>
                  <a:pt x="2696985" y="655904"/>
                  <a:pt x="2694775" y="659133"/>
                  <a:pt x="2692517" y="661800"/>
                </a:cubicBezTo>
                <a:cubicBezTo>
                  <a:pt x="2692079" y="662324"/>
                  <a:pt x="2691565" y="662648"/>
                  <a:pt x="2691118" y="663133"/>
                </a:cubicBezTo>
                <a:cubicBezTo>
                  <a:pt x="2686765" y="663390"/>
                  <a:pt x="2682154" y="663267"/>
                  <a:pt x="2677849" y="663572"/>
                </a:cubicBezTo>
                <a:cubicBezTo>
                  <a:pt x="2678649" y="661657"/>
                  <a:pt x="2679592" y="659542"/>
                  <a:pt x="2680640" y="657371"/>
                </a:cubicBezTo>
                <a:cubicBezTo>
                  <a:pt x="2680678" y="657295"/>
                  <a:pt x="2680602" y="657228"/>
                  <a:pt x="2680640" y="657152"/>
                </a:cubicBezTo>
                <a:cubicBezTo>
                  <a:pt x="2680650" y="657123"/>
                  <a:pt x="2680859" y="656952"/>
                  <a:pt x="2680878" y="656923"/>
                </a:cubicBezTo>
                <a:cubicBezTo>
                  <a:pt x="2682211" y="654209"/>
                  <a:pt x="2683555" y="651380"/>
                  <a:pt x="2685298" y="648503"/>
                </a:cubicBezTo>
                <a:cubicBezTo>
                  <a:pt x="2686479" y="646569"/>
                  <a:pt x="2687888" y="644664"/>
                  <a:pt x="2689251" y="642740"/>
                </a:cubicBezTo>
                <a:cubicBezTo>
                  <a:pt x="2689574" y="642302"/>
                  <a:pt x="2689860" y="641855"/>
                  <a:pt x="2690184" y="641416"/>
                </a:cubicBezTo>
                <a:cubicBezTo>
                  <a:pt x="2702166" y="625414"/>
                  <a:pt x="2722312" y="612384"/>
                  <a:pt x="2722312" y="612384"/>
                </a:cubicBezTo>
                <a:cubicBezTo>
                  <a:pt x="2722312" y="612384"/>
                  <a:pt x="2703700" y="619499"/>
                  <a:pt x="2689955" y="630110"/>
                </a:cubicBezTo>
                <a:cubicBezTo>
                  <a:pt x="2686069" y="633111"/>
                  <a:pt x="2682726" y="636235"/>
                  <a:pt x="2679707" y="639416"/>
                </a:cubicBezTo>
                <a:cubicBezTo>
                  <a:pt x="2677802" y="641435"/>
                  <a:pt x="2676106" y="643579"/>
                  <a:pt x="2674592" y="645407"/>
                </a:cubicBezTo>
                <a:cubicBezTo>
                  <a:pt x="2673296" y="646960"/>
                  <a:pt x="2672058" y="648112"/>
                  <a:pt x="2671096" y="649389"/>
                </a:cubicBezTo>
                <a:cubicBezTo>
                  <a:pt x="2671077" y="649417"/>
                  <a:pt x="2671115" y="649589"/>
                  <a:pt x="2671096" y="649618"/>
                </a:cubicBezTo>
                <a:cubicBezTo>
                  <a:pt x="2670820" y="649989"/>
                  <a:pt x="2670648" y="650379"/>
                  <a:pt x="2670400" y="650722"/>
                </a:cubicBezTo>
                <a:cubicBezTo>
                  <a:pt x="2668676" y="653094"/>
                  <a:pt x="2667381" y="654932"/>
                  <a:pt x="2667372" y="654932"/>
                </a:cubicBezTo>
                <a:cubicBezTo>
                  <a:pt x="2667372" y="654932"/>
                  <a:pt x="2673449" y="644455"/>
                  <a:pt x="2680411" y="629224"/>
                </a:cubicBezTo>
                <a:cubicBezTo>
                  <a:pt x="2683888" y="621614"/>
                  <a:pt x="2687736" y="612841"/>
                  <a:pt x="2690879" y="603516"/>
                </a:cubicBezTo>
                <a:cubicBezTo>
                  <a:pt x="2692289" y="599364"/>
                  <a:pt x="2693470" y="595182"/>
                  <a:pt x="2694613" y="590886"/>
                </a:cubicBezTo>
                <a:cubicBezTo>
                  <a:pt x="2694623" y="590820"/>
                  <a:pt x="2694594" y="590724"/>
                  <a:pt x="2694613" y="590667"/>
                </a:cubicBezTo>
                <a:cubicBezTo>
                  <a:pt x="2695366" y="587800"/>
                  <a:pt x="2696118" y="584905"/>
                  <a:pt x="2696699" y="582018"/>
                </a:cubicBezTo>
                <a:cubicBezTo>
                  <a:pt x="2697204" y="579599"/>
                  <a:pt x="2697737" y="577113"/>
                  <a:pt x="2698099" y="574713"/>
                </a:cubicBezTo>
                <a:cubicBezTo>
                  <a:pt x="2698661" y="570969"/>
                  <a:pt x="2699052" y="567302"/>
                  <a:pt x="2699261" y="563626"/>
                </a:cubicBezTo>
                <a:cubicBezTo>
                  <a:pt x="2699375" y="561740"/>
                  <a:pt x="2699233" y="559949"/>
                  <a:pt x="2699261" y="558092"/>
                </a:cubicBezTo>
                <a:cubicBezTo>
                  <a:pt x="2699271" y="557663"/>
                  <a:pt x="2699261" y="557177"/>
                  <a:pt x="2699261" y="556758"/>
                </a:cubicBezTo>
                <a:cubicBezTo>
                  <a:pt x="2699290" y="555425"/>
                  <a:pt x="2699509" y="554091"/>
                  <a:pt x="2699499" y="552767"/>
                </a:cubicBezTo>
                <a:cubicBezTo>
                  <a:pt x="2699499" y="552634"/>
                  <a:pt x="2699499" y="552453"/>
                  <a:pt x="2699499" y="552329"/>
                </a:cubicBezTo>
                <a:cubicBezTo>
                  <a:pt x="2699499" y="552205"/>
                  <a:pt x="2699499" y="552005"/>
                  <a:pt x="2699499" y="551881"/>
                </a:cubicBezTo>
                <a:cubicBezTo>
                  <a:pt x="2699499" y="551796"/>
                  <a:pt x="2699499" y="551748"/>
                  <a:pt x="2699499" y="551662"/>
                </a:cubicBezTo>
                <a:cubicBezTo>
                  <a:pt x="2699242" y="522268"/>
                  <a:pt x="2691584" y="497808"/>
                  <a:pt x="2691584" y="497808"/>
                </a:cubicBezTo>
                <a:cubicBezTo>
                  <a:pt x="2691584" y="497808"/>
                  <a:pt x="2695794" y="537632"/>
                  <a:pt x="2687393" y="571827"/>
                </a:cubicBezTo>
                <a:cubicBezTo>
                  <a:pt x="2678992" y="606021"/>
                  <a:pt x="2658294" y="637206"/>
                  <a:pt x="2658294" y="637206"/>
                </a:cubicBezTo>
                <a:cubicBezTo>
                  <a:pt x="2658294" y="637206"/>
                  <a:pt x="2659275" y="632110"/>
                  <a:pt x="2664343" y="610613"/>
                </a:cubicBezTo>
                <a:cubicBezTo>
                  <a:pt x="2671401" y="580714"/>
                  <a:pt x="2670400" y="549662"/>
                  <a:pt x="2670400" y="549662"/>
                </a:cubicBezTo>
                <a:cubicBezTo>
                  <a:pt x="2670400" y="549662"/>
                  <a:pt x="2662485" y="584733"/>
                  <a:pt x="2654570" y="608841"/>
                </a:cubicBezTo>
                <a:cubicBezTo>
                  <a:pt x="2653665" y="611584"/>
                  <a:pt x="2652903" y="613689"/>
                  <a:pt x="2652008" y="616147"/>
                </a:cubicBezTo>
                <a:cubicBezTo>
                  <a:pt x="2648541" y="625710"/>
                  <a:pt x="2645140" y="633225"/>
                  <a:pt x="2642692" y="638311"/>
                </a:cubicBezTo>
                <a:cubicBezTo>
                  <a:pt x="2640244" y="643407"/>
                  <a:pt x="2638739" y="646065"/>
                  <a:pt x="2638739" y="646065"/>
                </a:cubicBezTo>
                <a:cubicBezTo>
                  <a:pt x="2638739" y="646065"/>
                  <a:pt x="2639159" y="644445"/>
                  <a:pt x="2639435" y="642083"/>
                </a:cubicBezTo>
                <a:cubicBezTo>
                  <a:pt x="2639463" y="641883"/>
                  <a:pt x="2639416" y="641855"/>
                  <a:pt x="2639435" y="641635"/>
                </a:cubicBezTo>
                <a:cubicBezTo>
                  <a:pt x="2639549" y="640407"/>
                  <a:pt x="2639673" y="638902"/>
                  <a:pt x="2639673" y="637206"/>
                </a:cubicBezTo>
                <a:cubicBezTo>
                  <a:pt x="2639673" y="637083"/>
                  <a:pt x="2639663" y="637101"/>
                  <a:pt x="2639673" y="636978"/>
                </a:cubicBezTo>
                <a:cubicBezTo>
                  <a:pt x="2639673" y="636978"/>
                  <a:pt x="2639663" y="636768"/>
                  <a:pt x="2639673" y="636759"/>
                </a:cubicBezTo>
                <a:cubicBezTo>
                  <a:pt x="2639644" y="634777"/>
                  <a:pt x="2639320" y="632672"/>
                  <a:pt x="2638968" y="630110"/>
                </a:cubicBezTo>
                <a:cubicBezTo>
                  <a:pt x="2638559" y="627081"/>
                  <a:pt x="2638292" y="624738"/>
                  <a:pt x="2637806" y="622576"/>
                </a:cubicBezTo>
                <a:cubicBezTo>
                  <a:pt x="2637606" y="621709"/>
                  <a:pt x="2637330" y="620766"/>
                  <a:pt x="2637111" y="619918"/>
                </a:cubicBezTo>
                <a:cubicBezTo>
                  <a:pt x="2637091" y="619861"/>
                  <a:pt x="2637120" y="619757"/>
                  <a:pt x="2637111" y="619699"/>
                </a:cubicBezTo>
                <a:cubicBezTo>
                  <a:pt x="2636711" y="618166"/>
                  <a:pt x="2636187" y="616480"/>
                  <a:pt x="2635710" y="614823"/>
                </a:cubicBezTo>
                <a:cubicBezTo>
                  <a:pt x="2634958" y="612203"/>
                  <a:pt x="2634424" y="610165"/>
                  <a:pt x="2633148" y="605069"/>
                </a:cubicBezTo>
                <a:cubicBezTo>
                  <a:pt x="2629510" y="590515"/>
                  <a:pt x="2625700" y="572493"/>
                  <a:pt x="2625700" y="572493"/>
                </a:cubicBezTo>
                <a:cubicBezTo>
                  <a:pt x="2625700" y="572493"/>
                  <a:pt x="2626995" y="602078"/>
                  <a:pt x="2625700" y="623462"/>
                </a:cubicBezTo>
                <a:cubicBezTo>
                  <a:pt x="2625309" y="629863"/>
                  <a:pt x="2624757" y="635292"/>
                  <a:pt x="2624071" y="640083"/>
                </a:cubicBezTo>
                <a:cubicBezTo>
                  <a:pt x="2622652" y="637083"/>
                  <a:pt x="2620975" y="633987"/>
                  <a:pt x="2618946" y="630996"/>
                </a:cubicBezTo>
                <a:cubicBezTo>
                  <a:pt x="2610527" y="618537"/>
                  <a:pt x="2596601" y="608174"/>
                  <a:pt x="2596601" y="608174"/>
                </a:cubicBezTo>
                <a:cubicBezTo>
                  <a:pt x="2596601" y="608174"/>
                  <a:pt x="2605916" y="619061"/>
                  <a:pt x="2612660" y="635435"/>
                </a:cubicBezTo>
                <a:cubicBezTo>
                  <a:pt x="2613708" y="637959"/>
                  <a:pt x="2614784" y="640731"/>
                  <a:pt x="2615689" y="643407"/>
                </a:cubicBezTo>
                <a:cubicBezTo>
                  <a:pt x="2615708" y="643445"/>
                  <a:pt x="2615670" y="643588"/>
                  <a:pt x="2615689" y="643626"/>
                </a:cubicBezTo>
                <a:cubicBezTo>
                  <a:pt x="2616918" y="647265"/>
                  <a:pt x="2617994" y="651008"/>
                  <a:pt x="2618946" y="654494"/>
                </a:cubicBezTo>
                <a:cubicBezTo>
                  <a:pt x="2619909" y="657971"/>
                  <a:pt x="2620842" y="661190"/>
                  <a:pt x="2621509" y="664019"/>
                </a:cubicBezTo>
                <a:cubicBezTo>
                  <a:pt x="2622404" y="667829"/>
                  <a:pt x="2622604" y="668906"/>
                  <a:pt x="2622909" y="670448"/>
                </a:cubicBezTo>
                <a:cubicBezTo>
                  <a:pt x="2623061" y="671191"/>
                  <a:pt x="2623604" y="673554"/>
                  <a:pt x="2623604" y="673544"/>
                </a:cubicBezTo>
                <a:cubicBezTo>
                  <a:pt x="2623604" y="673544"/>
                  <a:pt x="2622194" y="670982"/>
                  <a:pt x="2621976" y="670448"/>
                </a:cubicBezTo>
                <a:cubicBezTo>
                  <a:pt x="2620985" y="667972"/>
                  <a:pt x="2618975" y="662800"/>
                  <a:pt x="2614298" y="656266"/>
                </a:cubicBezTo>
                <a:cubicBezTo>
                  <a:pt x="2612498" y="653761"/>
                  <a:pt x="2610088" y="651303"/>
                  <a:pt x="2607545" y="648951"/>
                </a:cubicBezTo>
                <a:cubicBezTo>
                  <a:pt x="2599754" y="641769"/>
                  <a:pt x="2590314" y="635873"/>
                  <a:pt x="2590314" y="635873"/>
                </a:cubicBezTo>
                <a:cubicBezTo>
                  <a:pt x="2590314" y="635873"/>
                  <a:pt x="2603887" y="651522"/>
                  <a:pt x="2610574" y="664686"/>
                </a:cubicBezTo>
                <a:cubicBezTo>
                  <a:pt x="2611565" y="666639"/>
                  <a:pt x="2612403" y="668572"/>
                  <a:pt x="2613127" y="670448"/>
                </a:cubicBezTo>
                <a:cubicBezTo>
                  <a:pt x="2613136" y="670468"/>
                  <a:pt x="2613117" y="670639"/>
                  <a:pt x="2613127" y="670668"/>
                </a:cubicBezTo>
                <a:cubicBezTo>
                  <a:pt x="2613317" y="671153"/>
                  <a:pt x="2613194" y="671077"/>
                  <a:pt x="2613365" y="671553"/>
                </a:cubicBezTo>
                <a:cubicBezTo>
                  <a:pt x="2596068" y="674182"/>
                  <a:pt x="2579084" y="677545"/>
                  <a:pt x="2562377" y="681307"/>
                </a:cubicBezTo>
                <a:cubicBezTo>
                  <a:pt x="2562416" y="680088"/>
                  <a:pt x="2562454" y="678945"/>
                  <a:pt x="2562616" y="677535"/>
                </a:cubicBezTo>
                <a:cubicBezTo>
                  <a:pt x="2562825" y="675554"/>
                  <a:pt x="2563187" y="673458"/>
                  <a:pt x="2563778" y="671334"/>
                </a:cubicBezTo>
                <a:cubicBezTo>
                  <a:pt x="2564283" y="669515"/>
                  <a:pt x="2564902" y="667763"/>
                  <a:pt x="2565645" y="666010"/>
                </a:cubicBezTo>
                <a:cubicBezTo>
                  <a:pt x="2568340" y="659609"/>
                  <a:pt x="2571922" y="654047"/>
                  <a:pt x="2571922" y="654047"/>
                </a:cubicBezTo>
                <a:cubicBezTo>
                  <a:pt x="2571922" y="654047"/>
                  <a:pt x="2563873" y="659266"/>
                  <a:pt x="2558891" y="667791"/>
                </a:cubicBezTo>
                <a:cubicBezTo>
                  <a:pt x="2556967" y="671068"/>
                  <a:pt x="2555519" y="674811"/>
                  <a:pt x="2554462" y="678202"/>
                </a:cubicBezTo>
                <a:cubicBezTo>
                  <a:pt x="2553805" y="680345"/>
                  <a:pt x="2553443" y="682126"/>
                  <a:pt x="2553072" y="683745"/>
                </a:cubicBezTo>
                <a:cubicBezTo>
                  <a:pt x="2553005" y="684003"/>
                  <a:pt x="2552900" y="684384"/>
                  <a:pt x="2552834" y="684631"/>
                </a:cubicBezTo>
                <a:cubicBezTo>
                  <a:pt x="2552672" y="685469"/>
                  <a:pt x="2552424" y="686746"/>
                  <a:pt x="2552367" y="687070"/>
                </a:cubicBezTo>
                <a:cubicBezTo>
                  <a:pt x="2552310" y="687403"/>
                  <a:pt x="2552148" y="688174"/>
                  <a:pt x="2552138" y="688174"/>
                </a:cubicBezTo>
                <a:cubicBezTo>
                  <a:pt x="2552138" y="688174"/>
                  <a:pt x="2551795" y="686174"/>
                  <a:pt x="2551443" y="684184"/>
                </a:cubicBezTo>
                <a:cubicBezTo>
                  <a:pt x="2551338" y="683631"/>
                  <a:pt x="2551310" y="683736"/>
                  <a:pt x="2551205" y="683079"/>
                </a:cubicBezTo>
                <a:cubicBezTo>
                  <a:pt x="2551157" y="682802"/>
                  <a:pt x="2551033" y="682926"/>
                  <a:pt x="2550976" y="682631"/>
                </a:cubicBezTo>
                <a:cubicBezTo>
                  <a:pt x="2550786" y="681574"/>
                  <a:pt x="2550719" y="679945"/>
                  <a:pt x="2550509" y="678649"/>
                </a:cubicBezTo>
                <a:cubicBezTo>
                  <a:pt x="2550338" y="677545"/>
                  <a:pt x="2550224" y="676792"/>
                  <a:pt x="2550043" y="675544"/>
                </a:cubicBezTo>
                <a:cubicBezTo>
                  <a:pt x="2549919" y="674621"/>
                  <a:pt x="2549709" y="673649"/>
                  <a:pt x="2549576" y="672658"/>
                </a:cubicBezTo>
                <a:cubicBezTo>
                  <a:pt x="2549500" y="672001"/>
                  <a:pt x="2549414" y="671125"/>
                  <a:pt x="2549347" y="670448"/>
                </a:cubicBezTo>
                <a:cubicBezTo>
                  <a:pt x="2549204" y="669153"/>
                  <a:pt x="2549242" y="667782"/>
                  <a:pt x="2549109" y="666457"/>
                </a:cubicBezTo>
                <a:cubicBezTo>
                  <a:pt x="2549014" y="665410"/>
                  <a:pt x="2548719" y="664438"/>
                  <a:pt x="2548643" y="663352"/>
                </a:cubicBezTo>
                <a:cubicBezTo>
                  <a:pt x="2548538" y="661857"/>
                  <a:pt x="2548481" y="660457"/>
                  <a:pt x="2548414" y="658923"/>
                </a:cubicBezTo>
                <a:cubicBezTo>
                  <a:pt x="2548395" y="658400"/>
                  <a:pt x="2548433" y="657885"/>
                  <a:pt x="2548414" y="657371"/>
                </a:cubicBezTo>
                <a:cubicBezTo>
                  <a:pt x="2548395" y="656837"/>
                  <a:pt x="2548423" y="656133"/>
                  <a:pt x="2548414" y="655599"/>
                </a:cubicBezTo>
                <a:cubicBezTo>
                  <a:pt x="2548376" y="652761"/>
                  <a:pt x="2548443" y="649970"/>
                  <a:pt x="2548643" y="647179"/>
                </a:cubicBezTo>
                <a:cubicBezTo>
                  <a:pt x="2548652" y="647036"/>
                  <a:pt x="2548633" y="646874"/>
                  <a:pt x="2548643" y="646731"/>
                </a:cubicBezTo>
                <a:cubicBezTo>
                  <a:pt x="2548776" y="644941"/>
                  <a:pt x="2548900" y="643140"/>
                  <a:pt x="2549109" y="641416"/>
                </a:cubicBezTo>
                <a:cubicBezTo>
                  <a:pt x="2551319" y="624624"/>
                  <a:pt x="2557491" y="611498"/>
                  <a:pt x="2557491" y="611498"/>
                </a:cubicBezTo>
                <a:cubicBezTo>
                  <a:pt x="2557491" y="611498"/>
                  <a:pt x="2546204" y="627529"/>
                  <a:pt x="2541432" y="645407"/>
                </a:cubicBezTo>
                <a:cubicBezTo>
                  <a:pt x="2539794" y="651513"/>
                  <a:pt x="2539041" y="657371"/>
                  <a:pt x="2538632" y="662914"/>
                </a:cubicBezTo>
                <a:cubicBezTo>
                  <a:pt x="2538622" y="663057"/>
                  <a:pt x="2538651" y="663429"/>
                  <a:pt x="2538632" y="663572"/>
                </a:cubicBezTo>
                <a:cubicBezTo>
                  <a:pt x="2538613" y="663943"/>
                  <a:pt x="2538660" y="664324"/>
                  <a:pt x="2538632" y="664686"/>
                </a:cubicBezTo>
                <a:cubicBezTo>
                  <a:pt x="2538422" y="667820"/>
                  <a:pt x="2538184" y="670772"/>
                  <a:pt x="2538175" y="673325"/>
                </a:cubicBezTo>
                <a:cubicBezTo>
                  <a:pt x="2538165" y="674373"/>
                  <a:pt x="2538155" y="675306"/>
                  <a:pt x="2538175" y="676211"/>
                </a:cubicBezTo>
                <a:cubicBezTo>
                  <a:pt x="2538175" y="676345"/>
                  <a:pt x="2538165" y="676287"/>
                  <a:pt x="2538175" y="676430"/>
                </a:cubicBezTo>
                <a:cubicBezTo>
                  <a:pt x="2538241" y="679421"/>
                  <a:pt x="2538375" y="681898"/>
                  <a:pt x="2538403" y="682412"/>
                </a:cubicBezTo>
                <a:cubicBezTo>
                  <a:pt x="2538355" y="682174"/>
                  <a:pt x="2538365" y="682050"/>
                  <a:pt x="2538175" y="681307"/>
                </a:cubicBezTo>
                <a:cubicBezTo>
                  <a:pt x="2537889" y="680269"/>
                  <a:pt x="2537432" y="678669"/>
                  <a:pt x="2536774" y="676868"/>
                </a:cubicBezTo>
                <a:cubicBezTo>
                  <a:pt x="2536698" y="676659"/>
                  <a:pt x="2536393" y="676430"/>
                  <a:pt x="2536308" y="676211"/>
                </a:cubicBezTo>
                <a:cubicBezTo>
                  <a:pt x="2535679" y="674563"/>
                  <a:pt x="2534993" y="672668"/>
                  <a:pt x="2533984" y="670668"/>
                </a:cubicBezTo>
                <a:cubicBezTo>
                  <a:pt x="2533402" y="669525"/>
                  <a:pt x="2532841" y="668325"/>
                  <a:pt x="2532116" y="667124"/>
                </a:cubicBezTo>
                <a:cubicBezTo>
                  <a:pt x="2531402" y="665924"/>
                  <a:pt x="2530659" y="664800"/>
                  <a:pt x="2529793" y="663572"/>
                </a:cubicBezTo>
                <a:cubicBezTo>
                  <a:pt x="2529488" y="663152"/>
                  <a:pt x="2528954" y="662676"/>
                  <a:pt x="2528621" y="662248"/>
                </a:cubicBezTo>
                <a:cubicBezTo>
                  <a:pt x="2521534" y="652875"/>
                  <a:pt x="2510466" y="643188"/>
                  <a:pt x="2510466" y="643188"/>
                </a:cubicBezTo>
                <a:cubicBezTo>
                  <a:pt x="2510466" y="643188"/>
                  <a:pt x="2521763" y="656571"/>
                  <a:pt x="2526297" y="670001"/>
                </a:cubicBezTo>
                <a:cubicBezTo>
                  <a:pt x="2528135" y="675459"/>
                  <a:pt x="2528868" y="680936"/>
                  <a:pt x="2529088" y="685517"/>
                </a:cubicBezTo>
                <a:cubicBezTo>
                  <a:pt x="2529173" y="687289"/>
                  <a:pt x="2529126" y="688346"/>
                  <a:pt x="2529088" y="689727"/>
                </a:cubicBezTo>
                <a:cubicBezTo>
                  <a:pt x="2527659" y="690127"/>
                  <a:pt x="2526097" y="690203"/>
                  <a:pt x="2524668" y="690613"/>
                </a:cubicBezTo>
                <a:cubicBezTo>
                  <a:pt x="2524316" y="690232"/>
                  <a:pt x="2524144" y="689889"/>
                  <a:pt x="2523735" y="689508"/>
                </a:cubicBezTo>
                <a:cubicBezTo>
                  <a:pt x="2523735" y="689508"/>
                  <a:pt x="2523506" y="689508"/>
                  <a:pt x="2523506" y="689508"/>
                </a:cubicBezTo>
                <a:cubicBezTo>
                  <a:pt x="2523296" y="689318"/>
                  <a:pt x="2523258" y="689251"/>
                  <a:pt x="2523039" y="689060"/>
                </a:cubicBezTo>
                <a:cubicBezTo>
                  <a:pt x="2522868" y="688908"/>
                  <a:pt x="2522506" y="688775"/>
                  <a:pt x="2522344" y="688622"/>
                </a:cubicBezTo>
                <a:cubicBezTo>
                  <a:pt x="2521296" y="687774"/>
                  <a:pt x="2520220" y="686889"/>
                  <a:pt x="2518848" y="686184"/>
                </a:cubicBezTo>
                <a:cubicBezTo>
                  <a:pt x="2511142" y="682241"/>
                  <a:pt x="2497893" y="681307"/>
                  <a:pt x="2497893" y="681307"/>
                </a:cubicBezTo>
                <a:cubicBezTo>
                  <a:pt x="2497893" y="681307"/>
                  <a:pt x="2508037" y="685393"/>
                  <a:pt x="2513724" y="690613"/>
                </a:cubicBezTo>
                <a:cubicBezTo>
                  <a:pt x="2514543" y="691366"/>
                  <a:pt x="2515200" y="692051"/>
                  <a:pt x="2515819" y="692832"/>
                </a:cubicBezTo>
                <a:cubicBezTo>
                  <a:pt x="2513010" y="693680"/>
                  <a:pt x="2510009" y="694156"/>
                  <a:pt x="2507209" y="695042"/>
                </a:cubicBezTo>
                <a:cubicBezTo>
                  <a:pt x="2399224" y="729180"/>
                  <a:pt x="2303907" y="744715"/>
                  <a:pt x="2214353" y="749782"/>
                </a:cubicBezTo>
                <a:cubicBezTo>
                  <a:pt x="2215906" y="722531"/>
                  <a:pt x="2196770" y="691004"/>
                  <a:pt x="2180368" y="669563"/>
                </a:cubicBezTo>
                <a:cubicBezTo>
                  <a:pt x="2203323" y="589248"/>
                  <a:pt x="2210114" y="519315"/>
                  <a:pt x="2202942" y="438191"/>
                </a:cubicBezTo>
                <a:cubicBezTo>
                  <a:pt x="2212096" y="426104"/>
                  <a:pt x="2250729" y="377193"/>
                  <a:pt x="2260673" y="351761"/>
                </a:cubicBezTo>
                <a:cubicBezTo>
                  <a:pt x="2275304" y="352142"/>
                  <a:pt x="2280847" y="368497"/>
                  <a:pt x="2294897" y="378574"/>
                </a:cubicBezTo>
                <a:cubicBezTo>
                  <a:pt x="2307450" y="391423"/>
                  <a:pt x="2289791" y="452879"/>
                  <a:pt x="2355190" y="427999"/>
                </a:cubicBezTo>
                <a:cubicBezTo>
                  <a:pt x="2358857" y="411159"/>
                  <a:pt x="2343207" y="403463"/>
                  <a:pt x="2343550" y="390099"/>
                </a:cubicBezTo>
                <a:cubicBezTo>
                  <a:pt x="2355199" y="388290"/>
                  <a:pt x="2359009" y="397510"/>
                  <a:pt x="2375916" y="404511"/>
                </a:cubicBezTo>
                <a:cubicBezTo>
                  <a:pt x="2388527" y="408835"/>
                  <a:pt x="2383279" y="422894"/>
                  <a:pt x="2390575" y="434648"/>
                </a:cubicBezTo>
                <a:cubicBezTo>
                  <a:pt x="2400510" y="484273"/>
                  <a:pt x="2432352" y="531469"/>
                  <a:pt x="2413854" y="588896"/>
                </a:cubicBezTo>
                <a:cubicBezTo>
                  <a:pt x="2397862" y="611565"/>
                  <a:pt x="2375554" y="643502"/>
                  <a:pt x="2338892" y="640302"/>
                </a:cubicBezTo>
                <a:cubicBezTo>
                  <a:pt x="2317252" y="631034"/>
                  <a:pt x="2315594" y="608212"/>
                  <a:pt x="2313518" y="583352"/>
                </a:cubicBezTo>
                <a:cubicBezTo>
                  <a:pt x="2309556" y="575427"/>
                  <a:pt x="2300735" y="557720"/>
                  <a:pt x="2285591" y="558530"/>
                </a:cubicBezTo>
                <a:cubicBezTo>
                  <a:pt x="2271760" y="567121"/>
                  <a:pt x="2282333" y="587705"/>
                  <a:pt x="2280695" y="600192"/>
                </a:cubicBezTo>
                <a:cubicBezTo>
                  <a:pt x="2268865" y="612537"/>
                  <a:pt x="2269903" y="585305"/>
                  <a:pt x="2256254" y="583352"/>
                </a:cubicBezTo>
                <a:cubicBezTo>
                  <a:pt x="2247843" y="582895"/>
                  <a:pt x="2248338" y="594610"/>
                  <a:pt x="2248110" y="605955"/>
                </a:cubicBezTo>
                <a:cubicBezTo>
                  <a:pt x="2250205" y="630415"/>
                  <a:pt x="2269608" y="624652"/>
                  <a:pt x="2274875" y="648065"/>
                </a:cubicBezTo>
                <a:cubicBezTo>
                  <a:pt x="2289667" y="675630"/>
                  <a:pt x="2294096" y="707186"/>
                  <a:pt x="2374983" y="698147"/>
                </a:cubicBezTo>
                <a:cubicBezTo>
                  <a:pt x="2496979" y="684422"/>
                  <a:pt x="2506428" y="536137"/>
                  <a:pt x="2502084" y="444620"/>
                </a:cubicBezTo>
                <a:cubicBezTo>
                  <a:pt x="2542566" y="443144"/>
                  <a:pt x="2603078" y="453583"/>
                  <a:pt x="2631986" y="422684"/>
                </a:cubicBezTo>
                <a:cubicBezTo>
                  <a:pt x="2598363" y="405863"/>
                  <a:pt x="2554815" y="417455"/>
                  <a:pt x="2513724" y="406720"/>
                </a:cubicBezTo>
                <a:cubicBezTo>
                  <a:pt x="2502942" y="408987"/>
                  <a:pt x="2505866" y="400453"/>
                  <a:pt x="2504180" y="391433"/>
                </a:cubicBezTo>
                <a:cubicBezTo>
                  <a:pt x="2506618" y="380203"/>
                  <a:pt x="2500313" y="371411"/>
                  <a:pt x="2504180" y="358629"/>
                </a:cubicBezTo>
                <a:cubicBezTo>
                  <a:pt x="2543699" y="366030"/>
                  <a:pt x="2594362" y="362963"/>
                  <a:pt x="2623137" y="341788"/>
                </a:cubicBezTo>
                <a:cubicBezTo>
                  <a:pt x="2591191" y="326682"/>
                  <a:pt x="2531202" y="331816"/>
                  <a:pt x="2493007" y="317195"/>
                </a:cubicBezTo>
                <a:cubicBezTo>
                  <a:pt x="2503046" y="305155"/>
                  <a:pt x="2502675" y="149679"/>
                  <a:pt x="2465308" y="128590"/>
                </a:cubicBezTo>
                <a:cubicBezTo>
                  <a:pt x="2441248" y="115131"/>
                  <a:pt x="2452230" y="71459"/>
                  <a:pt x="2427361" y="41722"/>
                </a:cubicBezTo>
                <a:cubicBezTo>
                  <a:pt x="2406720" y="19310"/>
                  <a:pt x="2371801" y="8756"/>
                  <a:pt x="2335168" y="6261"/>
                </a:cubicBezTo>
                <a:cubicBezTo>
                  <a:pt x="2322967" y="5432"/>
                  <a:pt x="2310537" y="5499"/>
                  <a:pt x="2298392" y="6261"/>
                </a:cubicBezTo>
                <a:cubicBezTo>
                  <a:pt x="2235508" y="18710"/>
                  <a:pt x="2163918" y="-1226"/>
                  <a:pt x="2097253" y="60"/>
                </a:cubicBezTo>
                <a:close/>
                <a:moveTo>
                  <a:pt x="757750" y="185550"/>
                </a:moveTo>
                <a:cubicBezTo>
                  <a:pt x="758931" y="185616"/>
                  <a:pt x="759844" y="187122"/>
                  <a:pt x="761242" y="190207"/>
                </a:cubicBezTo>
                <a:cubicBezTo>
                  <a:pt x="762639" y="193284"/>
                  <a:pt x="763186" y="196694"/>
                  <a:pt x="762172" y="200399"/>
                </a:cubicBezTo>
                <a:cubicBezTo>
                  <a:pt x="761163" y="204105"/>
                  <a:pt x="760964" y="206257"/>
                  <a:pt x="761707" y="207048"/>
                </a:cubicBezTo>
                <a:cubicBezTo>
                  <a:pt x="762451" y="207838"/>
                  <a:pt x="763694" y="208267"/>
                  <a:pt x="765664" y="208381"/>
                </a:cubicBezTo>
                <a:cubicBezTo>
                  <a:pt x="767634" y="208486"/>
                  <a:pt x="769378" y="208086"/>
                  <a:pt x="771019" y="207048"/>
                </a:cubicBezTo>
                <a:cubicBezTo>
                  <a:pt x="772661" y="206010"/>
                  <a:pt x="774427" y="205457"/>
                  <a:pt x="776373" y="205943"/>
                </a:cubicBezTo>
                <a:cubicBezTo>
                  <a:pt x="778320" y="206419"/>
                  <a:pt x="782173" y="211467"/>
                  <a:pt x="787547" y="220783"/>
                </a:cubicBezTo>
                <a:cubicBezTo>
                  <a:pt x="792921" y="230098"/>
                  <a:pt x="801389" y="239004"/>
                  <a:pt x="813155" y="247157"/>
                </a:cubicBezTo>
                <a:cubicBezTo>
                  <a:pt x="819037" y="251234"/>
                  <a:pt x="824963" y="255273"/>
                  <a:pt x="830848" y="259349"/>
                </a:cubicBezTo>
                <a:cubicBezTo>
                  <a:pt x="829851" y="259483"/>
                  <a:pt x="828819" y="259435"/>
                  <a:pt x="827821" y="259569"/>
                </a:cubicBezTo>
                <a:cubicBezTo>
                  <a:pt x="825830" y="259835"/>
                  <a:pt x="823834" y="259492"/>
                  <a:pt x="821535" y="258245"/>
                </a:cubicBezTo>
                <a:cubicBezTo>
                  <a:pt x="819240" y="256987"/>
                  <a:pt x="816306" y="256416"/>
                  <a:pt x="813155" y="256244"/>
                </a:cubicBezTo>
                <a:cubicBezTo>
                  <a:pt x="810004" y="256073"/>
                  <a:pt x="807011" y="257168"/>
                  <a:pt x="804076" y="260016"/>
                </a:cubicBezTo>
                <a:cubicBezTo>
                  <a:pt x="801141" y="262864"/>
                  <a:pt x="796316" y="264065"/>
                  <a:pt x="789643" y="263340"/>
                </a:cubicBezTo>
                <a:cubicBezTo>
                  <a:pt x="782969" y="262607"/>
                  <a:pt x="778245" y="262521"/>
                  <a:pt x="775442" y="263112"/>
                </a:cubicBezTo>
                <a:cubicBezTo>
                  <a:pt x="772640" y="263722"/>
                  <a:pt x="770680" y="264845"/>
                  <a:pt x="769390" y="266665"/>
                </a:cubicBezTo>
                <a:cubicBezTo>
                  <a:pt x="768097" y="268474"/>
                  <a:pt x="768159" y="270246"/>
                  <a:pt x="769622" y="272199"/>
                </a:cubicBezTo>
                <a:cubicBezTo>
                  <a:pt x="771086" y="274161"/>
                  <a:pt x="771503" y="276037"/>
                  <a:pt x="771019" y="277523"/>
                </a:cubicBezTo>
                <a:cubicBezTo>
                  <a:pt x="770536" y="279000"/>
                  <a:pt x="768953" y="280095"/>
                  <a:pt x="766130" y="281066"/>
                </a:cubicBezTo>
                <a:cubicBezTo>
                  <a:pt x="763307" y="282047"/>
                  <a:pt x="761115" y="283400"/>
                  <a:pt x="759844" y="284839"/>
                </a:cubicBezTo>
                <a:cubicBezTo>
                  <a:pt x="758574" y="286267"/>
                  <a:pt x="755934" y="287467"/>
                  <a:pt x="751929" y="288382"/>
                </a:cubicBezTo>
                <a:cubicBezTo>
                  <a:pt x="747925" y="289296"/>
                  <a:pt x="743582" y="291239"/>
                  <a:pt x="738660" y="294364"/>
                </a:cubicBezTo>
                <a:cubicBezTo>
                  <a:pt x="733735" y="297488"/>
                  <a:pt x="731134" y="300383"/>
                  <a:pt x="730978" y="303003"/>
                </a:cubicBezTo>
                <a:cubicBezTo>
                  <a:pt x="730823" y="305632"/>
                  <a:pt x="731260" y="307356"/>
                  <a:pt x="732374" y="308546"/>
                </a:cubicBezTo>
                <a:cubicBezTo>
                  <a:pt x="733490" y="309737"/>
                  <a:pt x="738282" y="310470"/>
                  <a:pt x="746575" y="310546"/>
                </a:cubicBezTo>
                <a:cubicBezTo>
                  <a:pt x="754869" y="310613"/>
                  <a:pt x="760690" y="312518"/>
                  <a:pt x="764035" y="316081"/>
                </a:cubicBezTo>
                <a:cubicBezTo>
                  <a:pt x="767380" y="319643"/>
                  <a:pt x="769033" y="322186"/>
                  <a:pt x="768924" y="324062"/>
                </a:cubicBezTo>
                <a:cubicBezTo>
                  <a:pt x="768812" y="325939"/>
                  <a:pt x="769207" y="327748"/>
                  <a:pt x="770320" y="328939"/>
                </a:cubicBezTo>
                <a:cubicBezTo>
                  <a:pt x="771436" y="330120"/>
                  <a:pt x="774323" y="330339"/>
                  <a:pt x="778701" y="329825"/>
                </a:cubicBezTo>
                <a:cubicBezTo>
                  <a:pt x="783078" y="329301"/>
                  <a:pt x="787875" y="329368"/>
                  <a:pt x="793367" y="330044"/>
                </a:cubicBezTo>
                <a:cubicBezTo>
                  <a:pt x="798859" y="330711"/>
                  <a:pt x="802807" y="330377"/>
                  <a:pt x="805240" y="329377"/>
                </a:cubicBezTo>
                <a:cubicBezTo>
                  <a:pt x="807670" y="328377"/>
                  <a:pt x="810582" y="328444"/>
                  <a:pt x="814087" y="329377"/>
                </a:cubicBezTo>
                <a:cubicBezTo>
                  <a:pt x="817586" y="330320"/>
                  <a:pt x="820597" y="329749"/>
                  <a:pt x="822699" y="327606"/>
                </a:cubicBezTo>
                <a:cubicBezTo>
                  <a:pt x="824802" y="325463"/>
                  <a:pt x="826408" y="324663"/>
                  <a:pt x="827588" y="324729"/>
                </a:cubicBezTo>
                <a:cubicBezTo>
                  <a:pt x="828179" y="324758"/>
                  <a:pt x="828857" y="324691"/>
                  <a:pt x="829450" y="324729"/>
                </a:cubicBezTo>
                <a:cubicBezTo>
                  <a:pt x="828437" y="331816"/>
                  <a:pt x="827208" y="338683"/>
                  <a:pt x="826192" y="345779"/>
                </a:cubicBezTo>
                <a:cubicBezTo>
                  <a:pt x="824165" y="359962"/>
                  <a:pt x="820055" y="372792"/>
                  <a:pt x="813853" y="384117"/>
                </a:cubicBezTo>
                <a:cubicBezTo>
                  <a:pt x="807651" y="395443"/>
                  <a:pt x="804036" y="403796"/>
                  <a:pt x="802912" y="409378"/>
                </a:cubicBezTo>
                <a:cubicBezTo>
                  <a:pt x="802352" y="412169"/>
                  <a:pt x="801840" y="415236"/>
                  <a:pt x="801282" y="418026"/>
                </a:cubicBezTo>
                <a:cubicBezTo>
                  <a:pt x="800703" y="417808"/>
                  <a:pt x="800232" y="417579"/>
                  <a:pt x="799652" y="417360"/>
                </a:cubicBezTo>
                <a:cubicBezTo>
                  <a:pt x="798493" y="416922"/>
                  <a:pt x="796814" y="413874"/>
                  <a:pt x="794764" y="408492"/>
                </a:cubicBezTo>
                <a:cubicBezTo>
                  <a:pt x="792712" y="403120"/>
                  <a:pt x="789799" y="397843"/>
                  <a:pt x="786151" y="392757"/>
                </a:cubicBezTo>
                <a:cubicBezTo>
                  <a:pt x="782502" y="387680"/>
                  <a:pt x="779961" y="383032"/>
                  <a:pt x="778235" y="378803"/>
                </a:cubicBezTo>
                <a:cubicBezTo>
                  <a:pt x="776511" y="374574"/>
                  <a:pt x="772149" y="367811"/>
                  <a:pt x="765199" y="358410"/>
                </a:cubicBezTo>
                <a:cubicBezTo>
                  <a:pt x="758250" y="349009"/>
                  <a:pt x="749310" y="340779"/>
                  <a:pt x="738660" y="333816"/>
                </a:cubicBezTo>
                <a:cubicBezTo>
                  <a:pt x="728011" y="326844"/>
                  <a:pt x="718961" y="321929"/>
                  <a:pt x="711656" y="318519"/>
                </a:cubicBezTo>
                <a:cubicBezTo>
                  <a:pt x="704351" y="315118"/>
                  <a:pt x="698772" y="311204"/>
                  <a:pt x="694662" y="307222"/>
                </a:cubicBezTo>
                <a:cubicBezTo>
                  <a:pt x="690552" y="303231"/>
                  <a:pt x="687608" y="299688"/>
                  <a:pt x="685815" y="296583"/>
                </a:cubicBezTo>
                <a:cubicBezTo>
                  <a:pt x="684025" y="293478"/>
                  <a:pt x="682831" y="287524"/>
                  <a:pt x="682557" y="278847"/>
                </a:cubicBezTo>
                <a:cubicBezTo>
                  <a:pt x="682281" y="270189"/>
                  <a:pt x="681250" y="264255"/>
                  <a:pt x="679065" y="261121"/>
                </a:cubicBezTo>
                <a:cubicBezTo>
                  <a:pt x="676880" y="257997"/>
                  <a:pt x="675861" y="255035"/>
                  <a:pt x="676038" y="252034"/>
                </a:cubicBezTo>
                <a:cubicBezTo>
                  <a:pt x="676127" y="250539"/>
                  <a:pt x="676182" y="248881"/>
                  <a:pt x="676271" y="247377"/>
                </a:cubicBezTo>
                <a:cubicBezTo>
                  <a:pt x="678010" y="248043"/>
                  <a:pt x="679885" y="248939"/>
                  <a:pt x="681625" y="249596"/>
                </a:cubicBezTo>
                <a:cubicBezTo>
                  <a:pt x="685103" y="250910"/>
                  <a:pt x="687621" y="250720"/>
                  <a:pt x="689308" y="248929"/>
                </a:cubicBezTo>
                <a:cubicBezTo>
                  <a:pt x="690994" y="247139"/>
                  <a:pt x="693370" y="246100"/>
                  <a:pt x="696524" y="246272"/>
                </a:cubicBezTo>
                <a:cubicBezTo>
                  <a:pt x="699675" y="246443"/>
                  <a:pt x="702074" y="245910"/>
                  <a:pt x="703741" y="244500"/>
                </a:cubicBezTo>
                <a:cubicBezTo>
                  <a:pt x="705405" y="243081"/>
                  <a:pt x="705911" y="241585"/>
                  <a:pt x="705603" y="240071"/>
                </a:cubicBezTo>
                <a:cubicBezTo>
                  <a:pt x="705299" y="238547"/>
                  <a:pt x="704667" y="237623"/>
                  <a:pt x="703508" y="237185"/>
                </a:cubicBezTo>
                <a:cubicBezTo>
                  <a:pt x="702349" y="236747"/>
                  <a:pt x="701745" y="235451"/>
                  <a:pt x="701878" y="233194"/>
                </a:cubicBezTo>
                <a:cubicBezTo>
                  <a:pt x="701945" y="232070"/>
                  <a:pt x="702046" y="231003"/>
                  <a:pt x="702112" y="229870"/>
                </a:cubicBezTo>
                <a:cubicBezTo>
                  <a:pt x="703883" y="229965"/>
                  <a:pt x="705690" y="229993"/>
                  <a:pt x="707466" y="230098"/>
                </a:cubicBezTo>
                <a:cubicBezTo>
                  <a:pt x="711010" y="230289"/>
                  <a:pt x="714166" y="229670"/>
                  <a:pt x="717011" y="228327"/>
                </a:cubicBezTo>
                <a:cubicBezTo>
                  <a:pt x="719856" y="226974"/>
                  <a:pt x="724044" y="226850"/>
                  <a:pt x="729116" y="227879"/>
                </a:cubicBezTo>
                <a:cubicBezTo>
                  <a:pt x="734191" y="228908"/>
                  <a:pt x="738589" y="228727"/>
                  <a:pt x="742618" y="227431"/>
                </a:cubicBezTo>
                <a:cubicBezTo>
                  <a:pt x="746645" y="226145"/>
                  <a:pt x="748796" y="223993"/>
                  <a:pt x="749369" y="221011"/>
                </a:cubicBezTo>
                <a:cubicBezTo>
                  <a:pt x="749940" y="218030"/>
                  <a:pt x="751243" y="216354"/>
                  <a:pt x="752861" y="215687"/>
                </a:cubicBezTo>
                <a:cubicBezTo>
                  <a:pt x="754481" y="215020"/>
                  <a:pt x="755331" y="213858"/>
                  <a:pt x="755422" y="212363"/>
                </a:cubicBezTo>
                <a:cubicBezTo>
                  <a:pt x="755511" y="210867"/>
                  <a:pt x="751951" y="207800"/>
                  <a:pt x="744713" y="203276"/>
                </a:cubicBezTo>
                <a:cubicBezTo>
                  <a:pt x="737475" y="198751"/>
                  <a:pt x="733914" y="195694"/>
                  <a:pt x="734004" y="194189"/>
                </a:cubicBezTo>
                <a:cubicBezTo>
                  <a:pt x="734049" y="193446"/>
                  <a:pt x="734193" y="192732"/>
                  <a:pt x="734237" y="191979"/>
                </a:cubicBezTo>
                <a:cubicBezTo>
                  <a:pt x="735419" y="192036"/>
                  <a:pt x="736547" y="192132"/>
                  <a:pt x="737729" y="192198"/>
                </a:cubicBezTo>
                <a:cubicBezTo>
                  <a:pt x="740093" y="192322"/>
                  <a:pt x="741886" y="191627"/>
                  <a:pt x="743549" y="190207"/>
                </a:cubicBezTo>
                <a:cubicBezTo>
                  <a:pt x="745213" y="188788"/>
                  <a:pt x="747544" y="188283"/>
                  <a:pt x="750300" y="188436"/>
                </a:cubicBezTo>
                <a:cubicBezTo>
                  <a:pt x="753057" y="188579"/>
                  <a:pt x="754729" y="187979"/>
                  <a:pt x="755189" y="186883"/>
                </a:cubicBezTo>
                <a:cubicBezTo>
                  <a:pt x="755650" y="185778"/>
                  <a:pt x="756570" y="185483"/>
                  <a:pt x="757750" y="185550"/>
                </a:cubicBezTo>
                <a:close/>
                <a:moveTo>
                  <a:pt x="914189" y="193303"/>
                </a:moveTo>
                <a:cubicBezTo>
                  <a:pt x="915741" y="193770"/>
                  <a:pt x="916697" y="194741"/>
                  <a:pt x="916981" y="196627"/>
                </a:cubicBezTo>
                <a:cubicBezTo>
                  <a:pt x="917264" y="198523"/>
                  <a:pt x="918920" y="201504"/>
                  <a:pt x="921871" y="205057"/>
                </a:cubicBezTo>
                <a:cubicBezTo>
                  <a:pt x="924821" y="208600"/>
                  <a:pt x="926117" y="217354"/>
                  <a:pt x="926061" y="231651"/>
                </a:cubicBezTo>
                <a:cubicBezTo>
                  <a:pt x="926003" y="245938"/>
                  <a:pt x="925005" y="256902"/>
                  <a:pt x="922569" y="264665"/>
                </a:cubicBezTo>
                <a:cubicBezTo>
                  <a:pt x="920133" y="272437"/>
                  <a:pt x="917213" y="278485"/>
                  <a:pt x="914189" y="282838"/>
                </a:cubicBezTo>
                <a:cubicBezTo>
                  <a:pt x="911164" y="287191"/>
                  <a:pt x="908282" y="290182"/>
                  <a:pt x="905808" y="291925"/>
                </a:cubicBezTo>
                <a:cubicBezTo>
                  <a:pt x="903333" y="293678"/>
                  <a:pt x="901568" y="294001"/>
                  <a:pt x="900453" y="292811"/>
                </a:cubicBezTo>
                <a:cubicBezTo>
                  <a:pt x="899338" y="291620"/>
                  <a:pt x="897227" y="290715"/>
                  <a:pt x="893702" y="290153"/>
                </a:cubicBezTo>
                <a:cubicBezTo>
                  <a:pt x="890180" y="289591"/>
                  <a:pt x="886477" y="287467"/>
                  <a:pt x="882761" y="283505"/>
                </a:cubicBezTo>
                <a:cubicBezTo>
                  <a:pt x="879045" y="279543"/>
                  <a:pt x="876946" y="276180"/>
                  <a:pt x="876708" y="273532"/>
                </a:cubicBezTo>
                <a:cubicBezTo>
                  <a:pt x="876470" y="270884"/>
                  <a:pt x="875353" y="269008"/>
                  <a:pt x="873449" y="267770"/>
                </a:cubicBezTo>
                <a:cubicBezTo>
                  <a:pt x="871546" y="266541"/>
                  <a:pt x="870715" y="263217"/>
                  <a:pt x="870656" y="257578"/>
                </a:cubicBezTo>
                <a:cubicBezTo>
                  <a:pt x="870596" y="251930"/>
                  <a:pt x="869797" y="246662"/>
                  <a:pt x="868094" y="242062"/>
                </a:cubicBezTo>
                <a:cubicBezTo>
                  <a:pt x="866392" y="237461"/>
                  <a:pt x="861378" y="229489"/>
                  <a:pt x="852963" y="218125"/>
                </a:cubicBezTo>
                <a:cubicBezTo>
                  <a:pt x="848757" y="212449"/>
                  <a:pt x="844367" y="206743"/>
                  <a:pt x="840159" y="201066"/>
                </a:cubicBezTo>
                <a:cubicBezTo>
                  <a:pt x="841712" y="201523"/>
                  <a:pt x="843262" y="201933"/>
                  <a:pt x="844815" y="202390"/>
                </a:cubicBezTo>
                <a:cubicBezTo>
                  <a:pt x="847921" y="203314"/>
                  <a:pt x="850009" y="204600"/>
                  <a:pt x="851101" y="206162"/>
                </a:cubicBezTo>
                <a:cubicBezTo>
                  <a:pt x="852193" y="207724"/>
                  <a:pt x="853791" y="208715"/>
                  <a:pt x="855757" y="208819"/>
                </a:cubicBezTo>
                <a:cubicBezTo>
                  <a:pt x="857725" y="208924"/>
                  <a:pt x="860158" y="206905"/>
                  <a:pt x="862740" y="203276"/>
                </a:cubicBezTo>
                <a:cubicBezTo>
                  <a:pt x="865325" y="199656"/>
                  <a:pt x="868225" y="199199"/>
                  <a:pt x="872052" y="201285"/>
                </a:cubicBezTo>
                <a:cubicBezTo>
                  <a:pt x="873965" y="202333"/>
                  <a:pt x="876188" y="203124"/>
                  <a:pt x="878105" y="204162"/>
                </a:cubicBezTo>
                <a:cubicBezTo>
                  <a:pt x="878762" y="203076"/>
                  <a:pt x="879077" y="201942"/>
                  <a:pt x="879735" y="200838"/>
                </a:cubicBezTo>
                <a:cubicBezTo>
                  <a:pt x="881049" y="198656"/>
                  <a:pt x="882207" y="197694"/>
                  <a:pt x="882993" y="197742"/>
                </a:cubicBezTo>
                <a:cubicBezTo>
                  <a:pt x="883781" y="197780"/>
                  <a:pt x="885495" y="198894"/>
                  <a:pt x="888115" y="201285"/>
                </a:cubicBezTo>
                <a:cubicBezTo>
                  <a:pt x="890739" y="203685"/>
                  <a:pt x="893528" y="205191"/>
                  <a:pt x="896263" y="205714"/>
                </a:cubicBezTo>
                <a:cubicBezTo>
                  <a:pt x="898997" y="206238"/>
                  <a:pt x="901161" y="206162"/>
                  <a:pt x="902781" y="205495"/>
                </a:cubicBezTo>
                <a:cubicBezTo>
                  <a:pt x="904401" y="204828"/>
                  <a:pt x="906154" y="202419"/>
                  <a:pt x="908368" y="198409"/>
                </a:cubicBezTo>
                <a:cubicBezTo>
                  <a:pt x="910582" y="194389"/>
                  <a:pt x="912636" y="192836"/>
                  <a:pt x="914189" y="193303"/>
                </a:cubicBezTo>
                <a:close/>
                <a:moveTo>
                  <a:pt x="945150" y="220783"/>
                </a:moveTo>
                <a:cubicBezTo>
                  <a:pt x="946309" y="221221"/>
                  <a:pt x="947989" y="224269"/>
                  <a:pt x="950039" y="229651"/>
                </a:cubicBezTo>
                <a:cubicBezTo>
                  <a:pt x="952090" y="235032"/>
                  <a:pt x="952891" y="238728"/>
                  <a:pt x="952367" y="240957"/>
                </a:cubicBezTo>
                <a:cubicBezTo>
                  <a:pt x="951839" y="243186"/>
                  <a:pt x="951646" y="244891"/>
                  <a:pt x="952367" y="246053"/>
                </a:cubicBezTo>
                <a:cubicBezTo>
                  <a:pt x="953091" y="247215"/>
                  <a:pt x="956329" y="247539"/>
                  <a:pt x="961911" y="246719"/>
                </a:cubicBezTo>
                <a:cubicBezTo>
                  <a:pt x="967492" y="245891"/>
                  <a:pt x="971226" y="246729"/>
                  <a:pt x="972617" y="249815"/>
                </a:cubicBezTo>
                <a:cubicBezTo>
                  <a:pt x="974017" y="252901"/>
                  <a:pt x="976760" y="255397"/>
                  <a:pt x="980999" y="257130"/>
                </a:cubicBezTo>
                <a:cubicBezTo>
                  <a:pt x="985247" y="258864"/>
                  <a:pt x="990029" y="257521"/>
                  <a:pt x="995429" y="252920"/>
                </a:cubicBezTo>
                <a:cubicBezTo>
                  <a:pt x="1000839" y="248320"/>
                  <a:pt x="1004945" y="245472"/>
                  <a:pt x="1007774" y="244500"/>
                </a:cubicBezTo>
                <a:cubicBezTo>
                  <a:pt x="1010593" y="243519"/>
                  <a:pt x="1013250" y="243957"/>
                  <a:pt x="1015917" y="245605"/>
                </a:cubicBezTo>
                <a:cubicBezTo>
                  <a:pt x="1018585" y="247253"/>
                  <a:pt x="1020223" y="249729"/>
                  <a:pt x="1020804" y="253139"/>
                </a:cubicBezTo>
                <a:cubicBezTo>
                  <a:pt x="1021394" y="256559"/>
                  <a:pt x="1018832" y="261607"/>
                  <a:pt x="1012898" y="268436"/>
                </a:cubicBezTo>
                <a:cubicBezTo>
                  <a:pt x="1006954" y="275266"/>
                  <a:pt x="1002373" y="279228"/>
                  <a:pt x="999163" y="280181"/>
                </a:cubicBezTo>
                <a:cubicBezTo>
                  <a:pt x="995944" y="281133"/>
                  <a:pt x="984380" y="288248"/>
                  <a:pt x="964235" y="301460"/>
                </a:cubicBezTo>
                <a:cubicBezTo>
                  <a:pt x="944096" y="314661"/>
                  <a:pt x="929305" y="328968"/>
                  <a:pt x="920473" y="344674"/>
                </a:cubicBezTo>
                <a:cubicBezTo>
                  <a:pt x="911641" y="360372"/>
                  <a:pt x="906830" y="368201"/>
                  <a:pt x="906040" y="368163"/>
                </a:cubicBezTo>
                <a:cubicBezTo>
                  <a:pt x="905252" y="368115"/>
                  <a:pt x="905143" y="361219"/>
                  <a:pt x="905575" y="347332"/>
                </a:cubicBezTo>
                <a:cubicBezTo>
                  <a:pt x="906004" y="333435"/>
                  <a:pt x="908189" y="324110"/>
                  <a:pt x="911627" y="319405"/>
                </a:cubicBezTo>
                <a:cubicBezTo>
                  <a:pt x="915067" y="314699"/>
                  <a:pt x="920335" y="305232"/>
                  <a:pt x="927923" y="290591"/>
                </a:cubicBezTo>
                <a:cubicBezTo>
                  <a:pt x="935507" y="275961"/>
                  <a:pt x="939556" y="261140"/>
                  <a:pt x="940029" y="246491"/>
                </a:cubicBezTo>
                <a:cubicBezTo>
                  <a:pt x="940501" y="231851"/>
                  <a:pt x="941013" y="224021"/>
                  <a:pt x="941891" y="222564"/>
                </a:cubicBezTo>
                <a:cubicBezTo>
                  <a:pt x="942767" y="221107"/>
                  <a:pt x="943989" y="220345"/>
                  <a:pt x="945150" y="220783"/>
                </a:cubicBezTo>
                <a:close/>
                <a:moveTo>
                  <a:pt x="878105" y="321624"/>
                </a:moveTo>
                <a:cubicBezTo>
                  <a:pt x="878815" y="322977"/>
                  <a:pt x="879491" y="324253"/>
                  <a:pt x="880200" y="325615"/>
                </a:cubicBezTo>
                <a:cubicBezTo>
                  <a:pt x="881620" y="328320"/>
                  <a:pt x="882683" y="331863"/>
                  <a:pt x="883227" y="336026"/>
                </a:cubicBezTo>
                <a:cubicBezTo>
                  <a:pt x="883770" y="340198"/>
                  <a:pt x="883832" y="346732"/>
                  <a:pt x="883692" y="355752"/>
                </a:cubicBezTo>
                <a:cubicBezTo>
                  <a:pt x="883552" y="364772"/>
                  <a:pt x="882807" y="372154"/>
                  <a:pt x="880899" y="377688"/>
                </a:cubicBezTo>
                <a:cubicBezTo>
                  <a:pt x="878990" y="383232"/>
                  <a:pt x="876882" y="391195"/>
                  <a:pt x="875079" y="401624"/>
                </a:cubicBezTo>
                <a:cubicBezTo>
                  <a:pt x="873274" y="412064"/>
                  <a:pt x="870909" y="419503"/>
                  <a:pt x="867862" y="424227"/>
                </a:cubicBezTo>
                <a:cubicBezTo>
                  <a:pt x="864816" y="428961"/>
                  <a:pt x="860178" y="434571"/>
                  <a:pt x="853894" y="440629"/>
                </a:cubicBezTo>
                <a:cubicBezTo>
                  <a:pt x="847609" y="446687"/>
                  <a:pt x="841059" y="454240"/>
                  <a:pt x="834572" y="463680"/>
                </a:cubicBezTo>
                <a:cubicBezTo>
                  <a:pt x="828086" y="473110"/>
                  <a:pt x="823797" y="478844"/>
                  <a:pt x="821303" y="480968"/>
                </a:cubicBezTo>
                <a:cubicBezTo>
                  <a:pt x="820055" y="482025"/>
                  <a:pt x="818827" y="483006"/>
                  <a:pt x="817578" y="484063"/>
                </a:cubicBezTo>
                <a:cubicBezTo>
                  <a:pt x="816065" y="476272"/>
                  <a:pt x="814435" y="468595"/>
                  <a:pt x="812922" y="460794"/>
                </a:cubicBezTo>
                <a:cubicBezTo>
                  <a:pt x="809896" y="445211"/>
                  <a:pt x="808695" y="435152"/>
                  <a:pt x="808965" y="430657"/>
                </a:cubicBezTo>
                <a:cubicBezTo>
                  <a:pt x="809232" y="426161"/>
                  <a:pt x="809923" y="420436"/>
                  <a:pt x="811525" y="413369"/>
                </a:cubicBezTo>
                <a:cubicBezTo>
                  <a:pt x="813129" y="406311"/>
                  <a:pt x="817173" y="396929"/>
                  <a:pt x="823398" y="385222"/>
                </a:cubicBezTo>
                <a:cubicBezTo>
                  <a:pt x="829623" y="373526"/>
                  <a:pt x="833427" y="360934"/>
                  <a:pt x="835038" y="347113"/>
                </a:cubicBezTo>
                <a:cubicBezTo>
                  <a:pt x="836648" y="333283"/>
                  <a:pt x="837838" y="325606"/>
                  <a:pt x="838297" y="324500"/>
                </a:cubicBezTo>
                <a:cubicBezTo>
                  <a:pt x="838757" y="323396"/>
                  <a:pt x="839445" y="322891"/>
                  <a:pt x="840625" y="322948"/>
                </a:cubicBezTo>
                <a:cubicBezTo>
                  <a:pt x="841806" y="323015"/>
                  <a:pt x="843307" y="323739"/>
                  <a:pt x="844815" y="324948"/>
                </a:cubicBezTo>
                <a:cubicBezTo>
                  <a:pt x="846324" y="326158"/>
                  <a:pt x="849096" y="326929"/>
                  <a:pt x="853429" y="327168"/>
                </a:cubicBezTo>
                <a:cubicBezTo>
                  <a:pt x="857761" y="327396"/>
                  <a:pt x="861168" y="326853"/>
                  <a:pt x="863206" y="325834"/>
                </a:cubicBezTo>
                <a:cubicBezTo>
                  <a:pt x="865241" y="324815"/>
                  <a:pt x="867737" y="324339"/>
                  <a:pt x="870888" y="324500"/>
                </a:cubicBezTo>
                <a:cubicBezTo>
                  <a:pt x="874039" y="324672"/>
                  <a:pt x="875852" y="324472"/>
                  <a:pt x="876708" y="323396"/>
                </a:cubicBezTo>
                <a:cubicBezTo>
                  <a:pt x="877135" y="322853"/>
                  <a:pt x="877679" y="322167"/>
                  <a:pt x="878105" y="321624"/>
                </a:cubicBezTo>
                <a:close/>
                <a:moveTo>
                  <a:pt x="1880292" y="449935"/>
                </a:moveTo>
                <a:cubicBezTo>
                  <a:pt x="1908191" y="453650"/>
                  <a:pt x="1936518" y="468128"/>
                  <a:pt x="1967351" y="475872"/>
                </a:cubicBezTo>
                <a:cubicBezTo>
                  <a:pt x="1978047" y="475224"/>
                  <a:pt x="1973123" y="496198"/>
                  <a:pt x="1982724" y="506447"/>
                </a:cubicBezTo>
                <a:cubicBezTo>
                  <a:pt x="1988944" y="579875"/>
                  <a:pt x="1990496" y="665324"/>
                  <a:pt x="1984353" y="740695"/>
                </a:cubicBezTo>
                <a:cubicBezTo>
                  <a:pt x="1912411" y="731875"/>
                  <a:pt x="1839449" y="719350"/>
                  <a:pt x="1763897" y="705901"/>
                </a:cubicBezTo>
                <a:cubicBezTo>
                  <a:pt x="1751305" y="682002"/>
                  <a:pt x="1714719" y="682212"/>
                  <a:pt x="1716167" y="645407"/>
                </a:cubicBezTo>
                <a:cubicBezTo>
                  <a:pt x="1722787" y="601135"/>
                  <a:pt x="1725292" y="558615"/>
                  <a:pt x="1723854" y="515534"/>
                </a:cubicBezTo>
                <a:cubicBezTo>
                  <a:pt x="1727464" y="499503"/>
                  <a:pt x="1758258" y="480815"/>
                  <a:pt x="1768545" y="457031"/>
                </a:cubicBezTo>
                <a:cubicBezTo>
                  <a:pt x="1795053" y="459270"/>
                  <a:pt x="1824685" y="449507"/>
                  <a:pt x="1852584" y="450602"/>
                </a:cubicBezTo>
                <a:cubicBezTo>
                  <a:pt x="1861899" y="448868"/>
                  <a:pt x="1870996" y="448697"/>
                  <a:pt x="1880292" y="449935"/>
                </a:cubicBezTo>
                <a:close/>
                <a:moveTo>
                  <a:pt x="1569977" y="633882"/>
                </a:moveTo>
                <a:cubicBezTo>
                  <a:pt x="1574340" y="645836"/>
                  <a:pt x="1576130" y="661019"/>
                  <a:pt x="1576959" y="676430"/>
                </a:cubicBezTo>
                <a:cubicBezTo>
                  <a:pt x="1577359" y="683945"/>
                  <a:pt x="1578035" y="691508"/>
                  <a:pt x="1577893" y="698814"/>
                </a:cubicBezTo>
                <a:cubicBezTo>
                  <a:pt x="1568977" y="694956"/>
                  <a:pt x="1567834" y="685507"/>
                  <a:pt x="1568349" y="674878"/>
                </a:cubicBezTo>
                <a:cubicBezTo>
                  <a:pt x="1569006" y="661257"/>
                  <a:pt x="1572530" y="645417"/>
                  <a:pt x="1569977" y="633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06677" y="2268841"/>
            <a:ext cx="5112533" cy="3726117"/>
          </a:xfrm>
          <a:custGeom>
            <a:avLst/>
            <a:gdLst/>
            <a:ahLst/>
            <a:cxnLst/>
            <a:rect l="l" t="t" r="r" b="b"/>
            <a:pathLst>
              <a:path w="5112533" h="3726117" extrusionOk="0">
                <a:moveTo>
                  <a:pt x="2615078" y="51"/>
                </a:moveTo>
                <a:cubicBezTo>
                  <a:pt x="2596828" y="1509"/>
                  <a:pt x="2607982" y="31436"/>
                  <a:pt x="2590171" y="38837"/>
                </a:cubicBezTo>
                <a:cubicBezTo>
                  <a:pt x="2578464" y="29693"/>
                  <a:pt x="2601762" y="7624"/>
                  <a:pt x="2589475" y="3595"/>
                </a:cubicBezTo>
                <a:cubicBezTo>
                  <a:pt x="2544403" y="-11207"/>
                  <a:pt x="2566892" y="54353"/>
                  <a:pt x="2554319" y="52801"/>
                </a:cubicBezTo>
                <a:cubicBezTo>
                  <a:pt x="2551261" y="37561"/>
                  <a:pt x="2502245" y="33103"/>
                  <a:pt x="2491701" y="42161"/>
                </a:cubicBezTo>
                <a:cubicBezTo>
                  <a:pt x="2497711" y="73203"/>
                  <a:pt x="2528944" y="86929"/>
                  <a:pt x="2528944" y="86929"/>
                </a:cubicBezTo>
                <a:cubicBezTo>
                  <a:pt x="2528944" y="86929"/>
                  <a:pt x="2521657" y="93339"/>
                  <a:pt x="2519400" y="99111"/>
                </a:cubicBezTo>
                <a:cubicBezTo>
                  <a:pt x="2572435" y="106960"/>
                  <a:pt x="2445371" y="179264"/>
                  <a:pt x="2502645" y="195514"/>
                </a:cubicBezTo>
                <a:cubicBezTo>
                  <a:pt x="2552994" y="209801"/>
                  <a:pt x="2490034" y="172197"/>
                  <a:pt x="2607401" y="174016"/>
                </a:cubicBezTo>
                <a:cubicBezTo>
                  <a:pt x="2619136" y="174207"/>
                  <a:pt x="2679591" y="411284"/>
                  <a:pt x="2736598" y="495361"/>
                </a:cubicBezTo>
                <a:cubicBezTo>
                  <a:pt x="2742647" y="504276"/>
                  <a:pt x="2710024" y="562427"/>
                  <a:pt x="2712624" y="599526"/>
                </a:cubicBezTo>
                <a:cubicBezTo>
                  <a:pt x="2715205" y="636455"/>
                  <a:pt x="2695184" y="702235"/>
                  <a:pt x="2707738" y="761966"/>
                </a:cubicBezTo>
                <a:cubicBezTo>
                  <a:pt x="2720282" y="821707"/>
                  <a:pt x="2750676" y="824364"/>
                  <a:pt x="2730779" y="940150"/>
                </a:cubicBezTo>
                <a:cubicBezTo>
                  <a:pt x="2724892" y="974421"/>
                  <a:pt x="2730083" y="1027246"/>
                  <a:pt x="2730083" y="1027246"/>
                </a:cubicBezTo>
                <a:cubicBezTo>
                  <a:pt x="2730083" y="1027246"/>
                  <a:pt x="2723949" y="1147966"/>
                  <a:pt x="2703309" y="1178608"/>
                </a:cubicBezTo>
                <a:cubicBezTo>
                  <a:pt x="2682677" y="1209250"/>
                  <a:pt x="2686554" y="1234234"/>
                  <a:pt x="2686554" y="1234234"/>
                </a:cubicBezTo>
                <a:cubicBezTo>
                  <a:pt x="2686554" y="1234234"/>
                  <a:pt x="2681906" y="1239568"/>
                  <a:pt x="2676076" y="1247750"/>
                </a:cubicBezTo>
                <a:cubicBezTo>
                  <a:pt x="2638748" y="1251284"/>
                  <a:pt x="2601705" y="1254656"/>
                  <a:pt x="2567825" y="1256618"/>
                </a:cubicBezTo>
                <a:cubicBezTo>
                  <a:pt x="2566463" y="1250236"/>
                  <a:pt x="2564796" y="1245531"/>
                  <a:pt x="2564796" y="1245531"/>
                </a:cubicBezTo>
                <a:cubicBezTo>
                  <a:pt x="2564777" y="1245578"/>
                  <a:pt x="2564377" y="1245493"/>
                  <a:pt x="2564329" y="1245531"/>
                </a:cubicBezTo>
                <a:cubicBezTo>
                  <a:pt x="2562919" y="1242455"/>
                  <a:pt x="2559691" y="1226976"/>
                  <a:pt x="2556652" y="1220271"/>
                </a:cubicBezTo>
                <a:cubicBezTo>
                  <a:pt x="2553594" y="1213537"/>
                  <a:pt x="2553290" y="1207621"/>
                  <a:pt x="2553623" y="1191458"/>
                </a:cubicBezTo>
                <a:cubicBezTo>
                  <a:pt x="2553985" y="1175322"/>
                  <a:pt x="2554671" y="1163549"/>
                  <a:pt x="2553861" y="1147138"/>
                </a:cubicBezTo>
                <a:cubicBezTo>
                  <a:pt x="2553061" y="1130726"/>
                  <a:pt x="2552147" y="1107676"/>
                  <a:pt x="2551528" y="1096827"/>
                </a:cubicBezTo>
                <a:cubicBezTo>
                  <a:pt x="2550918" y="1085987"/>
                  <a:pt x="2548365" y="1055679"/>
                  <a:pt x="2550832" y="1052507"/>
                </a:cubicBezTo>
                <a:cubicBezTo>
                  <a:pt x="2553271" y="1049354"/>
                  <a:pt x="2558719" y="1037552"/>
                  <a:pt x="2558748" y="1028351"/>
                </a:cubicBezTo>
                <a:cubicBezTo>
                  <a:pt x="2558795" y="1019141"/>
                  <a:pt x="2557347" y="1003548"/>
                  <a:pt x="2559910" y="994223"/>
                </a:cubicBezTo>
                <a:cubicBezTo>
                  <a:pt x="2562453" y="984917"/>
                  <a:pt x="2568796" y="961714"/>
                  <a:pt x="2573178" y="949456"/>
                </a:cubicBezTo>
                <a:cubicBezTo>
                  <a:pt x="2577255" y="938073"/>
                  <a:pt x="2575607" y="922176"/>
                  <a:pt x="2585284" y="906908"/>
                </a:cubicBezTo>
                <a:cubicBezTo>
                  <a:pt x="2584465" y="917233"/>
                  <a:pt x="2583132" y="931330"/>
                  <a:pt x="2581093" y="937045"/>
                </a:cubicBezTo>
                <a:cubicBezTo>
                  <a:pt x="2581160" y="937140"/>
                  <a:pt x="2581827" y="936835"/>
                  <a:pt x="2582027" y="936826"/>
                </a:cubicBezTo>
                <a:cubicBezTo>
                  <a:pt x="2576778" y="951246"/>
                  <a:pt x="2569454" y="985679"/>
                  <a:pt x="2572244" y="1000872"/>
                </a:cubicBezTo>
                <a:cubicBezTo>
                  <a:pt x="2575016" y="1015940"/>
                  <a:pt x="2577540" y="1021703"/>
                  <a:pt x="2579931" y="1030123"/>
                </a:cubicBezTo>
                <a:cubicBezTo>
                  <a:pt x="2582312" y="1038524"/>
                  <a:pt x="2579626" y="1045468"/>
                  <a:pt x="2574807" y="1063146"/>
                </a:cubicBezTo>
                <a:cubicBezTo>
                  <a:pt x="2569987" y="1080796"/>
                  <a:pt x="2567758" y="1082987"/>
                  <a:pt x="2562939" y="1096388"/>
                </a:cubicBezTo>
                <a:cubicBezTo>
                  <a:pt x="2558119" y="1109819"/>
                  <a:pt x="2562472" y="1127459"/>
                  <a:pt x="2562701" y="1126745"/>
                </a:cubicBezTo>
                <a:cubicBezTo>
                  <a:pt x="2562939" y="1126040"/>
                  <a:pt x="2562300" y="1115581"/>
                  <a:pt x="2566663" y="1105475"/>
                </a:cubicBezTo>
                <a:cubicBezTo>
                  <a:pt x="2571044" y="1095388"/>
                  <a:pt x="2574807" y="1082872"/>
                  <a:pt x="2574807" y="1082872"/>
                </a:cubicBezTo>
                <a:cubicBezTo>
                  <a:pt x="2574807" y="1082872"/>
                  <a:pt x="2576435" y="1089826"/>
                  <a:pt x="2576207" y="1103475"/>
                </a:cubicBezTo>
                <a:cubicBezTo>
                  <a:pt x="2575997" y="1117105"/>
                  <a:pt x="2577883" y="1133545"/>
                  <a:pt x="2580626" y="1144699"/>
                </a:cubicBezTo>
                <a:cubicBezTo>
                  <a:pt x="2583370" y="1155853"/>
                  <a:pt x="2587742" y="1156348"/>
                  <a:pt x="2590171" y="1165311"/>
                </a:cubicBezTo>
                <a:cubicBezTo>
                  <a:pt x="2592637" y="1174274"/>
                  <a:pt x="2588970" y="1183304"/>
                  <a:pt x="2589942" y="1182599"/>
                </a:cubicBezTo>
                <a:cubicBezTo>
                  <a:pt x="2590894" y="1181885"/>
                  <a:pt x="2597219" y="1175455"/>
                  <a:pt x="2598791" y="1163311"/>
                </a:cubicBezTo>
                <a:cubicBezTo>
                  <a:pt x="2600353" y="1151157"/>
                  <a:pt x="2597571" y="1149957"/>
                  <a:pt x="2591571" y="1138937"/>
                </a:cubicBezTo>
                <a:cubicBezTo>
                  <a:pt x="2585570" y="1127897"/>
                  <a:pt x="2587808" y="1122401"/>
                  <a:pt x="2588313" y="1109466"/>
                </a:cubicBezTo>
                <a:cubicBezTo>
                  <a:pt x="2588827" y="1096550"/>
                  <a:pt x="2591247" y="1085549"/>
                  <a:pt x="2592504" y="1090845"/>
                </a:cubicBezTo>
                <a:cubicBezTo>
                  <a:pt x="2593761" y="1096150"/>
                  <a:pt x="2594762" y="1100979"/>
                  <a:pt x="2595295" y="1120763"/>
                </a:cubicBezTo>
                <a:cubicBezTo>
                  <a:pt x="2595809" y="1140546"/>
                  <a:pt x="2600296" y="1148671"/>
                  <a:pt x="2604144" y="1157996"/>
                </a:cubicBezTo>
                <a:cubicBezTo>
                  <a:pt x="2607992" y="1167321"/>
                  <a:pt x="2611126" y="1177884"/>
                  <a:pt x="2611126" y="1176170"/>
                </a:cubicBezTo>
                <a:cubicBezTo>
                  <a:pt x="2611126" y="1174484"/>
                  <a:pt x="2614116" y="1169226"/>
                  <a:pt x="2609725" y="1154453"/>
                </a:cubicBezTo>
                <a:cubicBezTo>
                  <a:pt x="2605344" y="1139699"/>
                  <a:pt x="2607916" y="1146385"/>
                  <a:pt x="2605534" y="1133393"/>
                </a:cubicBezTo>
                <a:cubicBezTo>
                  <a:pt x="2603182" y="1120410"/>
                  <a:pt x="2604696" y="1122487"/>
                  <a:pt x="2603906" y="1113229"/>
                </a:cubicBezTo>
                <a:cubicBezTo>
                  <a:pt x="2603086" y="1103980"/>
                  <a:pt x="2606535" y="1079787"/>
                  <a:pt x="2604144" y="1070680"/>
                </a:cubicBezTo>
                <a:cubicBezTo>
                  <a:pt x="2601753" y="1061575"/>
                  <a:pt x="2600896" y="1046373"/>
                  <a:pt x="2599486" y="1043420"/>
                </a:cubicBezTo>
                <a:cubicBezTo>
                  <a:pt x="2598076" y="1040439"/>
                  <a:pt x="2602591" y="1006853"/>
                  <a:pt x="2602277" y="1010178"/>
                </a:cubicBezTo>
                <a:cubicBezTo>
                  <a:pt x="2601972" y="1013502"/>
                  <a:pt x="2602220" y="1041248"/>
                  <a:pt x="2607630" y="1055164"/>
                </a:cubicBezTo>
                <a:cubicBezTo>
                  <a:pt x="2613050" y="1069080"/>
                  <a:pt x="2610926" y="1080786"/>
                  <a:pt x="2612059" y="1088854"/>
                </a:cubicBezTo>
                <a:cubicBezTo>
                  <a:pt x="2613164" y="1096912"/>
                  <a:pt x="2612450" y="1109990"/>
                  <a:pt x="2615783" y="1119658"/>
                </a:cubicBezTo>
                <a:cubicBezTo>
                  <a:pt x="2618755" y="1110257"/>
                  <a:pt x="2618345" y="1101922"/>
                  <a:pt x="2618345" y="1098379"/>
                </a:cubicBezTo>
                <a:cubicBezTo>
                  <a:pt x="2618345" y="1094864"/>
                  <a:pt x="2614345" y="1055707"/>
                  <a:pt x="2613450" y="1052726"/>
                </a:cubicBezTo>
                <a:cubicBezTo>
                  <a:pt x="2612583" y="1049773"/>
                  <a:pt x="2610621" y="1024294"/>
                  <a:pt x="2609497" y="1013283"/>
                </a:cubicBezTo>
                <a:cubicBezTo>
                  <a:pt x="2608392" y="1002272"/>
                  <a:pt x="2606696" y="995862"/>
                  <a:pt x="2606001" y="983136"/>
                </a:cubicBezTo>
                <a:cubicBezTo>
                  <a:pt x="2603410" y="953637"/>
                  <a:pt x="2602277" y="938550"/>
                  <a:pt x="2590637" y="932387"/>
                </a:cubicBezTo>
                <a:cubicBezTo>
                  <a:pt x="2591114" y="932092"/>
                  <a:pt x="2592504" y="931282"/>
                  <a:pt x="2592504" y="931282"/>
                </a:cubicBezTo>
                <a:cubicBezTo>
                  <a:pt x="2592504" y="931282"/>
                  <a:pt x="2588894" y="911832"/>
                  <a:pt x="2596228" y="896935"/>
                </a:cubicBezTo>
                <a:cubicBezTo>
                  <a:pt x="2603591" y="882009"/>
                  <a:pt x="2608249" y="865779"/>
                  <a:pt x="2611126" y="856377"/>
                </a:cubicBezTo>
                <a:cubicBezTo>
                  <a:pt x="2611345" y="855682"/>
                  <a:pt x="2611297" y="855111"/>
                  <a:pt x="2611354" y="854606"/>
                </a:cubicBezTo>
                <a:cubicBezTo>
                  <a:pt x="2613288" y="849519"/>
                  <a:pt x="2615755" y="843185"/>
                  <a:pt x="2616945" y="839976"/>
                </a:cubicBezTo>
                <a:cubicBezTo>
                  <a:pt x="2621870" y="826717"/>
                  <a:pt x="2616364" y="739296"/>
                  <a:pt x="2611354" y="727838"/>
                </a:cubicBezTo>
                <a:cubicBezTo>
                  <a:pt x="2608858" y="715008"/>
                  <a:pt x="2593314" y="666316"/>
                  <a:pt x="2582255" y="660467"/>
                </a:cubicBezTo>
                <a:cubicBezTo>
                  <a:pt x="2571197" y="654619"/>
                  <a:pt x="2510599" y="622272"/>
                  <a:pt x="2494263" y="604175"/>
                </a:cubicBezTo>
                <a:cubicBezTo>
                  <a:pt x="2477928" y="586077"/>
                  <a:pt x="2429655" y="509477"/>
                  <a:pt x="2414882" y="499352"/>
                </a:cubicBezTo>
                <a:cubicBezTo>
                  <a:pt x="2400099" y="489227"/>
                  <a:pt x="2386583" y="485417"/>
                  <a:pt x="2378096" y="468100"/>
                </a:cubicBezTo>
                <a:cubicBezTo>
                  <a:pt x="2368962" y="450527"/>
                  <a:pt x="2325528" y="356201"/>
                  <a:pt x="2321756" y="347323"/>
                </a:cubicBezTo>
                <a:cubicBezTo>
                  <a:pt x="2354493" y="374250"/>
                  <a:pt x="2385097" y="359849"/>
                  <a:pt x="2358075" y="316739"/>
                </a:cubicBezTo>
                <a:cubicBezTo>
                  <a:pt x="2340511" y="297251"/>
                  <a:pt x="2356379" y="283696"/>
                  <a:pt x="2357608" y="275524"/>
                </a:cubicBezTo>
                <a:cubicBezTo>
                  <a:pt x="2355675" y="264094"/>
                  <a:pt x="2337234" y="271257"/>
                  <a:pt x="2340854" y="256903"/>
                </a:cubicBezTo>
                <a:cubicBezTo>
                  <a:pt x="2344464" y="242558"/>
                  <a:pt x="2330557" y="236919"/>
                  <a:pt x="2329910" y="235633"/>
                </a:cubicBezTo>
                <a:cubicBezTo>
                  <a:pt x="2328186" y="232195"/>
                  <a:pt x="2335910" y="206210"/>
                  <a:pt x="2316174" y="207258"/>
                </a:cubicBezTo>
                <a:cubicBezTo>
                  <a:pt x="2300315" y="207839"/>
                  <a:pt x="2313374" y="207287"/>
                  <a:pt x="2305697" y="236071"/>
                </a:cubicBezTo>
                <a:cubicBezTo>
                  <a:pt x="2302782" y="247025"/>
                  <a:pt x="2294419" y="224679"/>
                  <a:pt x="2290104" y="210144"/>
                </a:cubicBezTo>
                <a:cubicBezTo>
                  <a:pt x="2288438" y="204534"/>
                  <a:pt x="2258872" y="205830"/>
                  <a:pt x="2267521" y="226099"/>
                </a:cubicBezTo>
                <a:cubicBezTo>
                  <a:pt x="2278789" y="252502"/>
                  <a:pt x="2276646" y="260255"/>
                  <a:pt x="2267987" y="260675"/>
                </a:cubicBezTo>
                <a:cubicBezTo>
                  <a:pt x="2265235" y="260808"/>
                  <a:pt x="2262796" y="262732"/>
                  <a:pt x="2260996" y="265770"/>
                </a:cubicBezTo>
                <a:cubicBezTo>
                  <a:pt x="2259396" y="264294"/>
                  <a:pt x="2243994" y="250225"/>
                  <a:pt x="2237717" y="246930"/>
                </a:cubicBezTo>
                <a:cubicBezTo>
                  <a:pt x="2234412" y="245196"/>
                  <a:pt x="2233059" y="245044"/>
                  <a:pt x="2232364" y="245158"/>
                </a:cubicBezTo>
                <a:cubicBezTo>
                  <a:pt x="2231669" y="245273"/>
                  <a:pt x="2231669" y="245825"/>
                  <a:pt x="2231669" y="245825"/>
                </a:cubicBezTo>
                <a:cubicBezTo>
                  <a:pt x="2231669" y="245825"/>
                  <a:pt x="2227411" y="257331"/>
                  <a:pt x="2233297" y="260893"/>
                </a:cubicBezTo>
                <a:cubicBezTo>
                  <a:pt x="2239184" y="264456"/>
                  <a:pt x="2244842" y="264370"/>
                  <a:pt x="2245175" y="274638"/>
                </a:cubicBezTo>
                <a:cubicBezTo>
                  <a:pt x="2245499" y="284897"/>
                  <a:pt x="2240651" y="290907"/>
                  <a:pt x="2248661" y="289040"/>
                </a:cubicBezTo>
                <a:cubicBezTo>
                  <a:pt x="2255252" y="287506"/>
                  <a:pt x="2257958" y="285116"/>
                  <a:pt x="2258910" y="284163"/>
                </a:cubicBezTo>
                <a:cubicBezTo>
                  <a:pt x="2259615" y="287621"/>
                  <a:pt x="2260758" y="291021"/>
                  <a:pt x="2262863" y="294355"/>
                </a:cubicBezTo>
                <a:cubicBezTo>
                  <a:pt x="2271626" y="308214"/>
                  <a:pt x="2262472" y="330655"/>
                  <a:pt x="2268683" y="339342"/>
                </a:cubicBezTo>
                <a:cubicBezTo>
                  <a:pt x="2271740" y="343628"/>
                  <a:pt x="2278922" y="354858"/>
                  <a:pt x="2278922" y="354858"/>
                </a:cubicBezTo>
                <a:cubicBezTo>
                  <a:pt x="2282085" y="362573"/>
                  <a:pt x="2325957" y="547101"/>
                  <a:pt x="2328976" y="559407"/>
                </a:cubicBezTo>
                <a:cubicBezTo>
                  <a:pt x="2331976" y="571694"/>
                  <a:pt x="2342482" y="614395"/>
                  <a:pt x="2339682" y="625453"/>
                </a:cubicBezTo>
                <a:cubicBezTo>
                  <a:pt x="2336891" y="636512"/>
                  <a:pt x="2330548" y="678679"/>
                  <a:pt x="2329671" y="686175"/>
                </a:cubicBezTo>
                <a:cubicBezTo>
                  <a:pt x="2328805" y="693671"/>
                  <a:pt x="2318965" y="758422"/>
                  <a:pt x="2318032" y="786788"/>
                </a:cubicBezTo>
                <a:cubicBezTo>
                  <a:pt x="2317136" y="815163"/>
                  <a:pt x="2340473" y="858111"/>
                  <a:pt x="2341311" y="865245"/>
                </a:cubicBezTo>
                <a:cubicBezTo>
                  <a:pt x="2341330" y="865379"/>
                  <a:pt x="2341720" y="865341"/>
                  <a:pt x="2341778" y="865464"/>
                </a:cubicBezTo>
                <a:cubicBezTo>
                  <a:pt x="2341787" y="865483"/>
                  <a:pt x="2341778" y="865664"/>
                  <a:pt x="2341778" y="865684"/>
                </a:cubicBezTo>
                <a:cubicBezTo>
                  <a:pt x="2346626" y="877066"/>
                  <a:pt x="2366266" y="933101"/>
                  <a:pt x="2368552" y="948122"/>
                </a:cubicBezTo>
                <a:cubicBezTo>
                  <a:pt x="2370857" y="963162"/>
                  <a:pt x="2376125" y="986175"/>
                  <a:pt x="2378325" y="1006853"/>
                </a:cubicBezTo>
                <a:cubicBezTo>
                  <a:pt x="2380535" y="1027532"/>
                  <a:pt x="2378449" y="1031342"/>
                  <a:pt x="2373439" y="1042086"/>
                </a:cubicBezTo>
                <a:cubicBezTo>
                  <a:pt x="2368438" y="1052840"/>
                  <a:pt x="2369219" y="1055078"/>
                  <a:pt x="2371343" y="1065585"/>
                </a:cubicBezTo>
                <a:cubicBezTo>
                  <a:pt x="2373477" y="1076081"/>
                  <a:pt x="2374886" y="1081958"/>
                  <a:pt x="2374143" y="1099494"/>
                </a:cubicBezTo>
                <a:cubicBezTo>
                  <a:pt x="2373372" y="1117020"/>
                  <a:pt x="2372858" y="1167864"/>
                  <a:pt x="2365295" y="1194115"/>
                </a:cubicBezTo>
                <a:cubicBezTo>
                  <a:pt x="2356370" y="1224433"/>
                  <a:pt x="2348483" y="1245855"/>
                  <a:pt x="2346673" y="1253513"/>
                </a:cubicBezTo>
                <a:cubicBezTo>
                  <a:pt x="2346531" y="1253494"/>
                  <a:pt x="2346340" y="1253532"/>
                  <a:pt x="2346207" y="1253513"/>
                </a:cubicBezTo>
                <a:cubicBezTo>
                  <a:pt x="2277236" y="1244188"/>
                  <a:pt x="2058742" y="1260933"/>
                  <a:pt x="1859212" y="1214594"/>
                </a:cubicBezTo>
                <a:cubicBezTo>
                  <a:pt x="1652434" y="1166578"/>
                  <a:pt x="1727434" y="1075757"/>
                  <a:pt x="1419396" y="960514"/>
                </a:cubicBezTo>
                <a:cubicBezTo>
                  <a:pt x="679541" y="683708"/>
                  <a:pt x="453770" y="1002101"/>
                  <a:pt x="212815" y="1270591"/>
                </a:cubicBezTo>
                <a:cubicBezTo>
                  <a:pt x="-356646" y="1905128"/>
                  <a:pt x="397011" y="3726118"/>
                  <a:pt x="397011" y="3726118"/>
                </a:cubicBezTo>
                <a:lnTo>
                  <a:pt x="5112534" y="3713125"/>
                </a:lnTo>
                <a:lnTo>
                  <a:pt x="4259656" y="3082703"/>
                </a:lnTo>
                <a:cubicBezTo>
                  <a:pt x="4259656" y="3082703"/>
                  <a:pt x="3823658" y="2917902"/>
                  <a:pt x="3678678" y="2587089"/>
                </a:cubicBezTo>
                <a:cubicBezTo>
                  <a:pt x="3362829" y="1866427"/>
                  <a:pt x="3317309" y="1863665"/>
                  <a:pt x="3206381" y="1838700"/>
                </a:cubicBezTo>
                <a:cubicBezTo>
                  <a:pt x="3109407" y="1816878"/>
                  <a:pt x="3203219" y="1172436"/>
                  <a:pt x="3104416" y="1189019"/>
                </a:cubicBezTo>
                <a:cubicBezTo>
                  <a:pt x="3078327" y="1102189"/>
                  <a:pt x="3068954" y="989423"/>
                  <a:pt x="3068106" y="977383"/>
                </a:cubicBezTo>
                <a:cubicBezTo>
                  <a:pt x="3067021" y="962210"/>
                  <a:pt x="3076555" y="927939"/>
                  <a:pt x="3069735" y="907127"/>
                </a:cubicBezTo>
                <a:cubicBezTo>
                  <a:pt x="3051200" y="850615"/>
                  <a:pt x="3093938" y="693862"/>
                  <a:pt x="3055067" y="586449"/>
                </a:cubicBezTo>
                <a:cubicBezTo>
                  <a:pt x="3014481" y="474292"/>
                  <a:pt x="2985877" y="492199"/>
                  <a:pt x="2898628" y="432868"/>
                </a:cubicBezTo>
                <a:cubicBezTo>
                  <a:pt x="2814141" y="271676"/>
                  <a:pt x="2779175" y="340570"/>
                  <a:pt x="2744752" y="268876"/>
                </a:cubicBezTo>
                <a:cubicBezTo>
                  <a:pt x="2709109" y="194790"/>
                  <a:pt x="2659636" y="101264"/>
                  <a:pt x="2655122" y="90691"/>
                </a:cubicBezTo>
                <a:cubicBezTo>
                  <a:pt x="2666285" y="76728"/>
                  <a:pt x="2663503" y="68755"/>
                  <a:pt x="2663503" y="68755"/>
                </a:cubicBezTo>
                <a:cubicBezTo>
                  <a:pt x="2663503" y="68755"/>
                  <a:pt x="2677629" y="28103"/>
                  <a:pt x="2666533" y="27093"/>
                </a:cubicBezTo>
                <a:cubicBezTo>
                  <a:pt x="2643901" y="25026"/>
                  <a:pt x="2638367" y="40828"/>
                  <a:pt x="2638367" y="40828"/>
                </a:cubicBezTo>
                <a:cubicBezTo>
                  <a:pt x="2638367" y="40828"/>
                  <a:pt x="2638319" y="50315"/>
                  <a:pt x="2636500" y="55677"/>
                </a:cubicBezTo>
                <a:cubicBezTo>
                  <a:pt x="2605210" y="47248"/>
                  <a:pt x="2651883" y="7786"/>
                  <a:pt x="2624861" y="1385"/>
                </a:cubicBezTo>
                <a:cubicBezTo>
                  <a:pt x="2620889" y="271"/>
                  <a:pt x="2617688" y="-158"/>
                  <a:pt x="2615078" y="51"/>
                </a:cubicBezTo>
                <a:close/>
                <a:moveTo>
                  <a:pt x="2957988" y="718084"/>
                </a:moveTo>
                <a:cubicBezTo>
                  <a:pt x="2957988" y="718084"/>
                  <a:pt x="2973009" y="749174"/>
                  <a:pt x="2988020" y="786788"/>
                </a:cubicBezTo>
                <a:cubicBezTo>
                  <a:pt x="2986544" y="792331"/>
                  <a:pt x="2979172" y="819687"/>
                  <a:pt x="2979172" y="834432"/>
                </a:cubicBezTo>
                <a:cubicBezTo>
                  <a:pt x="2979172" y="850720"/>
                  <a:pt x="2975628" y="857873"/>
                  <a:pt x="2975686" y="868341"/>
                </a:cubicBezTo>
                <a:cubicBezTo>
                  <a:pt x="2975733" y="878819"/>
                  <a:pt x="2976190" y="887953"/>
                  <a:pt x="2981972" y="899593"/>
                </a:cubicBezTo>
                <a:cubicBezTo>
                  <a:pt x="2987754" y="911222"/>
                  <a:pt x="2989620" y="919404"/>
                  <a:pt x="2987792" y="927958"/>
                </a:cubicBezTo>
                <a:cubicBezTo>
                  <a:pt x="2985953" y="936502"/>
                  <a:pt x="2986392" y="947903"/>
                  <a:pt x="2986392" y="947903"/>
                </a:cubicBezTo>
                <a:cubicBezTo>
                  <a:pt x="2986392" y="947903"/>
                  <a:pt x="2993288" y="937721"/>
                  <a:pt x="2993145" y="931063"/>
                </a:cubicBezTo>
                <a:cubicBezTo>
                  <a:pt x="2993002" y="924395"/>
                  <a:pt x="2997488" y="922710"/>
                  <a:pt x="2995935" y="935054"/>
                </a:cubicBezTo>
                <a:cubicBezTo>
                  <a:pt x="2994383" y="947398"/>
                  <a:pt x="2984525" y="945303"/>
                  <a:pt x="2989887" y="957876"/>
                </a:cubicBezTo>
                <a:cubicBezTo>
                  <a:pt x="2995240" y="970449"/>
                  <a:pt x="3003679" y="982469"/>
                  <a:pt x="3002689" y="978488"/>
                </a:cubicBezTo>
                <a:cubicBezTo>
                  <a:pt x="3001698" y="974507"/>
                  <a:pt x="2995602" y="960238"/>
                  <a:pt x="2996402" y="949008"/>
                </a:cubicBezTo>
                <a:cubicBezTo>
                  <a:pt x="2997202" y="937778"/>
                  <a:pt x="3007423" y="933520"/>
                  <a:pt x="3003155" y="921976"/>
                </a:cubicBezTo>
                <a:cubicBezTo>
                  <a:pt x="2998879" y="910432"/>
                  <a:pt x="3008375" y="916309"/>
                  <a:pt x="3006880" y="929510"/>
                </a:cubicBezTo>
                <a:cubicBezTo>
                  <a:pt x="3005375" y="942712"/>
                  <a:pt x="3004299" y="947179"/>
                  <a:pt x="3006413" y="953447"/>
                </a:cubicBezTo>
                <a:cubicBezTo>
                  <a:pt x="3008528" y="959705"/>
                  <a:pt x="3009433" y="948494"/>
                  <a:pt x="3010366" y="937264"/>
                </a:cubicBezTo>
                <a:cubicBezTo>
                  <a:pt x="3011309" y="926034"/>
                  <a:pt x="3013071" y="908489"/>
                  <a:pt x="3012700" y="890953"/>
                </a:cubicBezTo>
                <a:cubicBezTo>
                  <a:pt x="3012318" y="873408"/>
                  <a:pt x="3007594" y="866198"/>
                  <a:pt x="3005718" y="849062"/>
                </a:cubicBezTo>
                <a:cubicBezTo>
                  <a:pt x="3003832" y="831927"/>
                  <a:pt x="3001327" y="825174"/>
                  <a:pt x="2996631" y="815601"/>
                </a:cubicBezTo>
                <a:cubicBezTo>
                  <a:pt x="2995107" y="812486"/>
                  <a:pt x="2994659" y="808333"/>
                  <a:pt x="2994535" y="804076"/>
                </a:cubicBezTo>
                <a:cubicBezTo>
                  <a:pt x="3008080" y="840204"/>
                  <a:pt x="3020053" y="879304"/>
                  <a:pt x="3018748" y="903802"/>
                </a:cubicBezTo>
                <a:cubicBezTo>
                  <a:pt x="3016929" y="938216"/>
                  <a:pt x="3009642" y="942750"/>
                  <a:pt x="3033416" y="981593"/>
                </a:cubicBezTo>
                <a:cubicBezTo>
                  <a:pt x="3043018" y="1024637"/>
                  <a:pt x="3061639" y="1121287"/>
                  <a:pt x="3065773" y="1163092"/>
                </a:cubicBezTo>
                <a:cubicBezTo>
                  <a:pt x="3062963" y="1180913"/>
                  <a:pt x="3064754" y="1188286"/>
                  <a:pt x="3066706" y="1195668"/>
                </a:cubicBezTo>
                <a:cubicBezTo>
                  <a:pt x="3027006" y="1202173"/>
                  <a:pt x="2988763" y="1207679"/>
                  <a:pt x="2950311" y="1213403"/>
                </a:cubicBezTo>
                <a:cubicBezTo>
                  <a:pt x="2947358" y="1203602"/>
                  <a:pt x="2943662" y="1192934"/>
                  <a:pt x="2939138" y="1183037"/>
                </a:cubicBezTo>
                <a:cubicBezTo>
                  <a:pt x="2929203" y="1161339"/>
                  <a:pt x="2923507" y="1099760"/>
                  <a:pt x="2929356" y="1077110"/>
                </a:cubicBezTo>
                <a:cubicBezTo>
                  <a:pt x="2935204" y="1054460"/>
                  <a:pt x="2952178" y="918442"/>
                  <a:pt x="2953568" y="900926"/>
                </a:cubicBezTo>
                <a:cubicBezTo>
                  <a:pt x="2954959" y="883400"/>
                  <a:pt x="2934737" y="849453"/>
                  <a:pt x="2927956" y="814487"/>
                </a:cubicBezTo>
                <a:cubicBezTo>
                  <a:pt x="2921183" y="779530"/>
                  <a:pt x="2957988" y="718084"/>
                  <a:pt x="2957988" y="718084"/>
                </a:cubicBezTo>
                <a:close/>
                <a:moveTo>
                  <a:pt x="2802711" y="742249"/>
                </a:moveTo>
                <a:cubicBezTo>
                  <a:pt x="2802711" y="742249"/>
                  <a:pt x="2826257" y="752126"/>
                  <a:pt x="2839268" y="778587"/>
                </a:cubicBezTo>
                <a:cubicBezTo>
                  <a:pt x="2852279" y="805047"/>
                  <a:pt x="2872177" y="934511"/>
                  <a:pt x="2863938" y="960095"/>
                </a:cubicBezTo>
                <a:cubicBezTo>
                  <a:pt x="2855699" y="985670"/>
                  <a:pt x="2864919" y="1024732"/>
                  <a:pt x="2880931" y="1034333"/>
                </a:cubicBezTo>
                <a:cubicBezTo>
                  <a:pt x="2896952" y="1043934"/>
                  <a:pt x="2889894" y="1060508"/>
                  <a:pt x="2895371" y="1091064"/>
                </a:cubicBezTo>
                <a:cubicBezTo>
                  <a:pt x="2900838" y="1121630"/>
                  <a:pt x="2891065" y="1172007"/>
                  <a:pt x="2876749" y="1206755"/>
                </a:cubicBezTo>
                <a:cubicBezTo>
                  <a:pt x="2873949" y="1213546"/>
                  <a:pt x="2872711" y="1219423"/>
                  <a:pt x="2871387" y="1225147"/>
                </a:cubicBezTo>
                <a:cubicBezTo>
                  <a:pt x="2822914" y="1231786"/>
                  <a:pt x="2775851" y="1237730"/>
                  <a:pt x="2730779" y="1242654"/>
                </a:cubicBezTo>
                <a:cubicBezTo>
                  <a:pt x="2744857" y="1219452"/>
                  <a:pt x="2739161" y="1178389"/>
                  <a:pt x="2739161" y="1178389"/>
                </a:cubicBezTo>
                <a:cubicBezTo>
                  <a:pt x="2739161" y="1178389"/>
                  <a:pt x="2749390" y="1080072"/>
                  <a:pt x="2766164" y="1034333"/>
                </a:cubicBezTo>
                <a:cubicBezTo>
                  <a:pt x="2782957" y="988594"/>
                  <a:pt x="2775260" y="946941"/>
                  <a:pt x="2776642" y="937045"/>
                </a:cubicBezTo>
                <a:cubicBezTo>
                  <a:pt x="2778032" y="927148"/>
                  <a:pt x="2790415" y="871465"/>
                  <a:pt x="2786424" y="835099"/>
                </a:cubicBezTo>
                <a:cubicBezTo>
                  <a:pt x="2782414" y="798742"/>
                  <a:pt x="2802711" y="742249"/>
                  <a:pt x="2802711" y="742249"/>
                </a:cubicBezTo>
                <a:close/>
                <a:moveTo>
                  <a:pt x="2527086" y="851720"/>
                </a:moveTo>
                <a:cubicBezTo>
                  <a:pt x="2526782" y="852596"/>
                  <a:pt x="2527306" y="883762"/>
                  <a:pt x="2528715" y="902031"/>
                </a:cubicBezTo>
                <a:cubicBezTo>
                  <a:pt x="2530153" y="920290"/>
                  <a:pt x="2529049" y="988213"/>
                  <a:pt x="2528944" y="988461"/>
                </a:cubicBezTo>
                <a:cubicBezTo>
                  <a:pt x="2528820" y="988728"/>
                  <a:pt x="2526010" y="997167"/>
                  <a:pt x="2521267" y="1002424"/>
                </a:cubicBezTo>
                <a:cubicBezTo>
                  <a:pt x="2506131" y="1031114"/>
                  <a:pt x="2519828" y="1046506"/>
                  <a:pt x="2523829" y="1052954"/>
                </a:cubicBezTo>
                <a:cubicBezTo>
                  <a:pt x="2527858" y="1059374"/>
                  <a:pt x="2531373" y="1063889"/>
                  <a:pt x="2532906" y="1074224"/>
                </a:cubicBezTo>
                <a:cubicBezTo>
                  <a:pt x="2534440" y="1084558"/>
                  <a:pt x="2536430" y="1110562"/>
                  <a:pt x="2536859" y="1123201"/>
                </a:cubicBezTo>
                <a:cubicBezTo>
                  <a:pt x="2537278" y="1135870"/>
                  <a:pt x="2544317" y="1193705"/>
                  <a:pt x="2542679" y="1211403"/>
                </a:cubicBezTo>
                <a:cubicBezTo>
                  <a:pt x="2541117" y="1228224"/>
                  <a:pt x="2536002" y="1247436"/>
                  <a:pt x="2538259" y="1247084"/>
                </a:cubicBezTo>
                <a:cubicBezTo>
                  <a:pt x="2538202" y="1247112"/>
                  <a:pt x="2538059" y="1247055"/>
                  <a:pt x="2538031" y="1247084"/>
                </a:cubicBezTo>
                <a:cubicBezTo>
                  <a:pt x="2536793" y="1248217"/>
                  <a:pt x="2534907" y="1253361"/>
                  <a:pt x="2533135" y="1257723"/>
                </a:cubicBezTo>
                <a:cubicBezTo>
                  <a:pt x="2511980" y="1258599"/>
                  <a:pt x="2490844" y="1259390"/>
                  <a:pt x="2471451" y="1259494"/>
                </a:cubicBezTo>
                <a:cubicBezTo>
                  <a:pt x="2471784" y="1255589"/>
                  <a:pt x="2468841" y="1250112"/>
                  <a:pt x="2469584" y="1244645"/>
                </a:cubicBezTo>
                <a:cubicBezTo>
                  <a:pt x="2470660" y="1236711"/>
                  <a:pt x="2469546" y="1235549"/>
                  <a:pt x="2467955" y="1229138"/>
                </a:cubicBezTo>
                <a:cubicBezTo>
                  <a:pt x="2466336" y="1222690"/>
                  <a:pt x="2460269" y="1213108"/>
                  <a:pt x="2459345" y="1205640"/>
                </a:cubicBezTo>
                <a:cubicBezTo>
                  <a:pt x="2458440" y="1198201"/>
                  <a:pt x="2458649" y="1201068"/>
                  <a:pt x="2458878" y="1189905"/>
                </a:cubicBezTo>
                <a:cubicBezTo>
                  <a:pt x="2459107" y="1178723"/>
                  <a:pt x="2458878" y="1156329"/>
                  <a:pt x="2458640" y="1150900"/>
                </a:cubicBezTo>
                <a:cubicBezTo>
                  <a:pt x="2458440" y="1145480"/>
                  <a:pt x="2459211" y="1114991"/>
                  <a:pt x="2458878" y="1107466"/>
                </a:cubicBezTo>
                <a:cubicBezTo>
                  <a:pt x="2458516" y="1099922"/>
                  <a:pt x="2461259" y="1071557"/>
                  <a:pt x="2464003" y="1062260"/>
                </a:cubicBezTo>
                <a:cubicBezTo>
                  <a:pt x="2466765" y="1052936"/>
                  <a:pt x="2469308" y="1045125"/>
                  <a:pt x="2469355" y="1034552"/>
                </a:cubicBezTo>
                <a:cubicBezTo>
                  <a:pt x="2469375" y="1024008"/>
                  <a:pt x="2466260" y="1015188"/>
                  <a:pt x="2464926" y="1004196"/>
                </a:cubicBezTo>
                <a:cubicBezTo>
                  <a:pt x="2463574" y="993204"/>
                  <a:pt x="2462431" y="997367"/>
                  <a:pt x="2463536" y="985356"/>
                </a:cubicBezTo>
                <a:cubicBezTo>
                  <a:pt x="2464660" y="973344"/>
                  <a:pt x="2467108" y="963105"/>
                  <a:pt x="2470279" y="946351"/>
                </a:cubicBezTo>
                <a:cubicBezTo>
                  <a:pt x="2473442" y="929625"/>
                  <a:pt x="2476937" y="914632"/>
                  <a:pt x="2483319" y="896268"/>
                </a:cubicBezTo>
                <a:cubicBezTo>
                  <a:pt x="2489710" y="877885"/>
                  <a:pt x="2488329" y="865902"/>
                  <a:pt x="2494025" y="865017"/>
                </a:cubicBezTo>
                <a:cubicBezTo>
                  <a:pt x="2499721" y="864140"/>
                  <a:pt x="2527401" y="850843"/>
                  <a:pt x="2527086" y="851720"/>
                </a:cubicBezTo>
                <a:close/>
                <a:moveTo>
                  <a:pt x="2410224" y="857702"/>
                </a:moveTo>
                <a:cubicBezTo>
                  <a:pt x="2412177" y="856816"/>
                  <a:pt x="2414568" y="856397"/>
                  <a:pt x="2415806" y="858368"/>
                </a:cubicBezTo>
                <a:cubicBezTo>
                  <a:pt x="2418302" y="862350"/>
                  <a:pt x="2421692" y="871541"/>
                  <a:pt x="2423264" y="877428"/>
                </a:cubicBezTo>
                <a:cubicBezTo>
                  <a:pt x="2424826" y="883314"/>
                  <a:pt x="2434903" y="908879"/>
                  <a:pt x="2435361" y="926624"/>
                </a:cubicBezTo>
                <a:cubicBezTo>
                  <a:pt x="2435827" y="944379"/>
                  <a:pt x="2434218" y="986775"/>
                  <a:pt x="2433503" y="994661"/>
                </a:cubicBezTo>
                <a:cubicBezTo>
                  <a:pt x="2432789" y="1002548"/>
                  <a:pt x="2432894" y="1000500"/>
                  <a:pt x="2429084" y="1007073"/>
                </a:cubicBezTo>
                <a:cubicBezTo>
                  <a:pt x="2425255" y="1013673"/>
                  <a:pt x="2424188" y="1031561"/>
                  <a:pt x="2423959" y="1040096"/>
                </a:cubicBezTo>
                <a:cubicBezTo>
                  <a:pt x="2423731" y="1048649"/>
                  <a:pt x="2436037" y="1072700"/>
                  <a:pt x="2438628" y="1081977"/>
                </a:cubicBezTo>
                <a:cubicBezTo>
                  <a:pt x="2441219" y="1091254"/>
                  <a:pt x="2444724" y="1120410"/>
                  <a:pt x="2444676" y="1127859"/>
                </a:cubicBezTo>
                <a:cubicBezTo>
                  <a:pt x="2444648" y="1135327"/>
                  <a:pt x="2443505" y="1204030"/>
                  <a:pt x="2440257" y="1216280"/>
                </a:cubicBezTo>
                <a:cubicBezTo>
                  <a:pt x="2436999" y="1228538"/>
                  <a:pt x="2436885" y="1246350"/>
                  <a:pt x="2436761" y="1249522"/>
                </a:cubicBezTo>
                <a:cubicBezTo>
                  <a:pt x="2436694" y="1251637"/>
                  <a:pt x="2436609" y="1255675"/>
                  <a:pt x="2436532" y="1259276"/>
                </a:cubicBezTo>
                <a:cubicBezTo>
                  <a:pt x="2414663" y="1258818"/>
                  <a:pt x="2395622" y="1257180"/>
                  <a:pt x="2376696" y="1255504"/>
                </a:cubicBezTo>
                <a:cubicBezTo>
                  <a:pt x="2379782" y="1248893"/>
                  <a:pt x="2382707" y="1240197"/>
                  <a:pt x="2385078" y="1231796"/>
                </a:cubicBezTo>
                <a:cubicBezTo>
                  <a:pt x="2389050" y="1219242"/>
                  <a:pt x="2388079" y="1188981"/>
                  <a:pt x="2388336" y="1175722"/>
                </a:cubicBezTo>
                <a:cubicBezTo>
                  <a:pt x="2388593" y="1162463"/>
                  <a:pt x="2391679" y="1141728"/>
                  <a:pt x="2395327" y="1118553"/>
                </a:cubicBezTo>
                <a:cubicBezTo>
                  <a:pt x="2398994" y="1095350"/>
                  <a:pt x="2409786" y="1062594"/>
                  <a:pt x="2409529" y="1049402"/>
                </a:cubicBezTo>
                <a:cubicBezTo>
                  <a:pt x="2409272" y="1036248"/>
                  <a:pt x="2414863" y="1018407"/>
                  <a:pt x="2407891" y="1001758"/>
                </a:cubicBezTo>
                <a:cubicBezTo>
                  <a:pt x="2400947" y="985127"/>
                  <a:pt x="2404690" y="934111"/>
                  <a:pt x="2402309" y="913994"/>
                </a:cubicBezTo>
                <a:cubicBezTo>
                  <a:pt x="2400071" y="895144"/>
                  <a:pt x="2398718" y="884162"/>
                  <a:pt x="2398813" y="868341"/>
                </a:cubicBezTo>
                <a:cubicBezTo>
                  <a:pt x="2399318" y="867369"/>
                  <a:pt x="2406729" y="858587"/>
                  <a:pt x="2406729" y="859483"/>
                </a:cubicBezTo>
                <a:cubicBezTo>
                  <a:pt x="2406729" y="859959"/>
                  <a:pt x="2408262" y="858597"/>
                  <a:pt x="2410224" y="8577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03688" y="3429048"/>
            <a:ext cx="4316625" cy="2552918"/>
          </a:xfrm>
          <a:custGeom>
            <a:avLst/>
            <a:gdLst/>
            <a:ahLst/>
            <a:cxnLst/>
            <a:rect l="l" t="t" r="r" b="b"/>
            <a:pathLst>
              <a:path w="4316625" h="2552918" extrusionOk="0">
                <a:moveTo>
                  <a:pt x="1113120" y="123"/>
                </a:moveTo>
                <a:cubicBezTo>
                  <a:pt x="1100147" y="523"/>
                  <a:pt x="1088041" y="2504"/>
                  <a:pt x="1073087" y="6771"/>
                </a:cubicBezTo>
                <a:cubicBezTo>
                  <a:pt x="1067972" y="8229"/>
                  <a:pt x="1059761" y="10010"/>
                  <a:pt x="1054922" y="10762"/>
                </a:cubicBezTo>
                <a:cubicBezTo>
                  <a:pt x="1050084" y="11505"/>
                  <a:pt x="1037701" y="13753"/>
                  <a:pt x="1027452" y="15639"/>
                </a:cubicBezTo>
                <a:cubicBezTo>
                  <a:pt x="1011450" y="18554"/>
                  <a:pt x="1004811" y="18963"/>
                  <a:pt x="981361" y="20068"/>
                </a:cubicBezTo>
                <a:cubicBezTo>
                  <a:pt x="957024" y="21211"/>
                  <a:pt x="953843" y="21497"/>
                  <a:pt x="949700" y="23392"/>
                </a:cubicBezTo>
                <a:cubicBezTo>
                  <a:pt x="942718" y="26574"/>
                  <a:pt x="939479" y="29489"/>
                  <a:pt x="933640" y="36909"/>
                </a:cubicBezTo>
                <a:cubicBezTo>
                  <a:pt x="930707" y="40623"/>
                  <a:pt x="921753" y="49548"/>
                  <a:pt x="913848" y="56854"/>
                </a:cubicBezTo>
                <a:cubicBezTo>
                  <a:pt x="902113" y="67712"/>
                  <a:pt x="898084" y="72437"/>
                  <a:pt x="891264" y="82343"/>
                </a:cubicBezTo>
                <a:cubicBezTo>
                  <a:pt x="882367" y="95278"/>
                  <a:pt x="882491" y="95020"/>
                  <a:pt x="870080" y="107165"/>
                </a:cubicBezTo>
                <a:cubicBezTo>
                  <a:pt x="865604" y="111546"/>
                  <a:pt x="858993" y="119252"/>
                  <a:pt x="855650" y="124005"/>
                </a:cubicBezTo>
                <a:cubicBezTo>
                  <a:pt x="848144" y="134721"/>
                  <a:pt x="848087" y="136816"/>
                  <a:pt x="850525" y="164115"/>
                </a:cubicBezTo>
                <a:cubicBezTo>
                  <a:pt x="852383" y="184841"/>
                  <a:pt x="853821" y="191442"/>
                  <a:pt x="863803" y="214645"/>
                </a:cubicBezTo>
                <a:cubicBezTo>
                  <a:pt x="866051" y="219893"/>
                  <a:pt x="867966" y="224742"/>
                  <a:pt x="867985" y="225723"/>
                </a:cubicBezTo>
                <a:cubicBezTo>
                  <a:pt x="868023" y="226694"/>
                  <a:pt x="870004" y="232285"/>
                  <a:pt x="872176" y="237915"/>
                </a:cubicBezTo>
                <a:cubicBezTo>
                  <a:pt x="874700" y="244449"/>
                  <a:pt x="876252" y="250049"/>
                  <a:pt x="876367" y="253431"/>
                </a:cubicBezTo>
                <a:cubicBezTo>
                  <a:pt x="876490" y="257079"/>
                  <a:pt x="876995" y="259555"/>
                  <a:pt x="878462" y="261403"/>
                </a:cubicBezTo>
                <a:cubicBezTo>
                  <a:pt x="880034" y="263375"/>
                  <a:pt x="880691" y="264975"/>
                  <a:pt x="880329" y="267614"/>
                </a:cubicBezTo>
                <a:cubicBezTo>
                  <a:pt x="879948" y="270347"/>
                  <a:pt x="880453" y="272309"/>
                  <a:pt x="882653" y="275815"/>
                </a:cubicBezTo>
                <a:cubicBezTo>
                  <a:pt x="884234" y="278320"/>
                  <a:pt x="885415" y="281206"/>
                  <a:pt x="885444" y="282244"/>
                </a:cubicBezTo>
                <a:cubicBezTo>
                  <a:pt x="885482" y="283273"/>
                  <a:pt x="883892" y="287368"/>
                  <a:pt x="881958" y="291321"/>
                </a:cubicBezTo>
                <a:cubicBezTo>
                  <a:pt x="877176" y="301075"/>
                  <a:pt x="876414" y="308457"/>
                  <a:pt x="878462" y="321906"/>
                </a:cubicBezTo>
                <a:cubicBezTo>
                  <a:pt x="879453" y="328374"/>
                  <a:pt x="879681" y="336070"/>
                  <a:pt x="879396" y="341413"/>
                </a:cubicBezTo>
                <a:lnTo>
                  <a:pt x="879167" y="350052"/>
                </a:lnTo>
                <a:lnTo>
                  <a:pt x="873576" y="355377"/>
                </a:lnTo>
                <a:cubicBezTo>
                  <a:pt x="870566" y="358272"/>
                  <a:pt x="868204" y="361244"/>
                  <a:pt x="868223" y="361797"/>
                </a:cubicBezTo>
                <a:cubicBezTo>
                  <a:pt x="868242" y="362349"/>
                  <a:pt x="867080" y="363406"/>
                  <a:pt x="865661" y="364454"/>
                </a:cubicBezTo>
                <a:cubicBezTo>
                  <a:pt x="863584" y="365988"/>
                  <a:pt x="863003" y="367721"/>
                  <a:pt x="862403" y="372884"/>
                </a:cubicBezTo>
                <a:cubicBezTo>
                  <a:pt x="861993" y="376417"/>
                  <a:pt x="861841" y="380199"/>
                  <a:pt x="862165" y="381304"/>
                </a:cubicBezTo>
                <a:cubicBezTo>
                  <a:pt x="862498" y="382409"/>
                  <a:pt x="862375" y="386867"/>
                  <a:pt x="861936" y="391277"/>
                </a:cubicBezTo>
                <a:cubicBezTo>
                  <a:pt x="861679" y="393858"/>
                  <a:pt x="861870" y="395353"/>
                  <a:pt x="861936" y="397477"/>
                </a:cubicBezTo>
                <a:cubicBezTo>
                  <a:pt x="469030" y="395296"/>
                  <a:pt x="156562" y="491222"/>
                  <a:pt x="156562" y="491222"/>
                </a:cubicBezTo>
                <a:lnTo>
                  <a:pt x="0" y="2552918"/>
                </a:lnTo>
                <a:lnTo>
                  <a:pt x="4316625" y="2552918"/>
                </a:lnTo>
                <a:cubicBezTo>
                  <a:pt x="4316625" y="2552918"/>
                  <a:pt x="2402243" y="1652996"/>
                  <a:pt x="2330891" y="1663188"/>
                </a:cubicBezTo>
                <a:cubicBezTo>
                  <a:pt x="2312546" y="1665817"/>
                  <a:pt x="2504827" y="1207055"/>
                  <a:pt x="2633434" y="806662"/>
                </a:cubicBezTo>
                <a:cubicBezTo>
                  <a:pt x="2684917" y="646385"/>
                  <a:pt x="2866739" y="475963"/>
                  <a:pt x="2858215" y="476525"/>
                </a:cubicBezTo>
                <a:cubicBezTo>
                  <a:pt x="2741381" y="484231"/>
                  <a:pt x="2432638" y="217798"/>
                  <a:pt x="2065020" y="306837"/>
                </a:cubicBezTo>
                <a:cubicBezTo>
                  <a:pt x="2065068" y="306142"/>
                  <a:pt x="2064944" y="305590"/>
                  <a:pt x="2065020" y="304847"/>
                </a:cubicBezTo>
                <a:cubicBezTo>
                  <a:pt x="2065239" y="302866"/>
                  <a:pt x="2065601" y="300760"/>
                  <a:pt x="2066192" y="298636"/>
                </a:cubicBezTo>
                <a:cubicBezTo>
                  <a:pt x="2066687" y="296817"/>
                  <a:pt x="2067316" y="295065"/>
                  <a:pt x="2068049" y="293321"/>
                </a:cubicBezTo>
                <a:cubicBezTo>
                  <a:pt x="2070745" y="286911"/>
                  <a:pt x="2074336" y="281577"/>
                  <a:pt x="2074336" y="281577"/>
                </a:cubicBezTo>
                <a:cubicBezTo>
                  <a:pt x="2074336" y="281577"/>
                  <a:pt x="2066277" y="286797"/>
                  <a:pt x="2061296" y="295312"/>
                </a:cubicBezTo>
                <a:cubicBezTo>
                  <a:pt x="2059381" y="298598"/>
                  <a:pt x="2057924" y="302113"/>
                  <a:pt x="2056876" y="305513"/>
                </a:cubicBezTo>
                <a:cubicBezTo>
                  <a:pt x="2056400" y="307047"/>
                  <a:pt x="2056267" y="308219"/>
                  <a:pt x="2055943" y="309495"/>
                </a:cubicBezTo>
                <a:cubicBezTo>
                  <a:pt x="2055743" y="310285"/>
                  <a:pt x="2055400" y="311257"/>
                  <a:pt x="2055248" y="311933"/>
                </a:cubicBezTo>
                <a:cubicBezTo>
                  <a:pt x="2055076" y="312781"/>
                  <a:pt x="2054838" y="314057"/>
                  <a:pt x="2054781" y="314372"/>
                </a:cubicBezTo>
                <a:cubicBezTo>
                  <a:pt x="2054714" y="314705"/>
                  <a:pt x="2054562" y="315467"/>
                  <a:pt x="2054552" y="315486"/>
                </a:cubicBezTo>
                <a:cubicBezTo>
                  <a:pt x="2054552" y="315486"/>
                  <a:pt x="2054323" y="315477"/>
                  <a:pt x="2054314" y="315486"/>
                </a:cubicBezTo>
                <a:cubicBezTo>
                  <a:pt x="2054314" y="315486"/>
                  <a:pt x="2053914" y="313381"/>
                  <a:pt x="2053380" y="310381"/>
                </a:cubicBezTo>
                <a:cubicBezTo>
                  <a:pt x="2053362" y="310247"/>
                  <a:pt x="2053380" y="310209"/>
                  <a:pt x="2053380" y="310162"/>
                </a:cubicBezTo>
                <a:cubicBezTo>
                  <a:pt x="2053371" y="310105"/>
                  <a:pt x="2053409" y="310085"/>
                  <a:pt x="2053380" y="309943"/>
                </a:cubicBezTo>
                <a:cubicBezTo>
                  <a:pt x="2053200" y="308885"/>
                  <a:pt x="2052895" y="307247"/>
                  <a:pt x="2052685" y="305952"/>
                </a:cubicBezTo>
                <a:cubicBezTo>
                  <a:pt x="2052514" y="304847"/>
                  <a:pt x="2052399" y="304104"/>
                  <a:pt x="2052218" y="302846"/>
                </a:cubicBezTo>
                <a:cubicBezTo>
                  <a:pt x="2052094" y="301923"/>
                  <a:pt x="2052123" y="300951"/>
                  <a:pt x="2051990" y="299970"/>
                </a:cubicBezTo>
                <a:cubicBezTo>
                  <a:pt x="2051904" y="299313"/>
                  <a:pt x="2051828" y="298427"/>
                  <a:pt x="2051752" y="297751"/>
                </a:cubicBezTo>
                <a:cubicBezTo>
                  <a:pt x="2051609" y="296465"/>
                  <a:pt x="2051418" y="295083"/>
                  <a:pt x="2051285" y="293760"/>
                </a:cubicBezTo>
                <a:cubicBezTo>
                  <a:pt x="2051199" y="292712"/>
                  <a:pt x="2051133" y="291960"/>
                  <a:pt x="2051056" y="290883"/>
                </a:cubicBezTo>
                <a:cubicBezTo>
                  <a:pt x="2051056" y="290874"/>
                  <a:pt x="2051056" y="290674"/>
                  <a:pt x="2051056" y="290664"/>
                </a:cubicBezTo>
                <a:cubicBezTo>
                  <a:pt x="2050952" y="289169"/>
                  <a:pt x="2050885" y="287768"/>
                  <a:pt x="2050828" y="286225"/>
                </a:cubicBezTo>
                <a:cubicBezTo>
                  <a:pt x="2050799" y="285701"/>
                  <a:pt x="2050837" y="285197"/>
                  <a:pt x="2050828" y="284673"/>
                </a:cubicBezTo>
                <a:cubicBezTo>
                  <a:pt x="2050809" y="284139"/>
                  <a:pt x="2050828" y="283673"/>
                  <a:pt x="2050828" y="283130"/>
                </a:cubicBezTo>
                <a:cubicBezTo>
                  <a:pt x="2050818" y="283101"/>
                  <a:pt x="2050828" y="282920"/>
                  <a:pt x="2050828" y="282901"/>
                </a:cubicBezTo>
                <a:cubicBezTo>
                  <a:pt x="2050780" y="280072"/>
                  <a:pt x="2050628" y="277281"/>
                  <a:pt x="2050828" y="274481"/>
                </a:cubicBezTo>
                <a:cubicBezTo>
                  <a:pt x="2050828" y="274348"/>
                  <a:pt x="2050818" y="274176"/>
                  <a:pt x="2050828" y="274043"/>
                </a:cubicBezTo>
                <a:cubicBezTo>
                  <a:pt x="2050952" y="272252"/>
                  <a:pt x="2051304" y="270443"/>
                  <a:pt x="2051523" y="268718"/>
                </a:cubicBezTo>
                <a:cubicBezTo>
                  <a:pt x="2053723" y="251926"/>
                  <a:pt x="2059905" y="238810"/>
                  <a:pt x="2059905" y="238800"/>
                </a:cubicBezTo>
                <a:cubicBezTo>
                  <a:pt x="2059905" y="238800"/>
                  <a:pt x="2048618" y="254831"/>
                  <a:pt x="2043837" y="272709"/>
                </a:cubicBezTo>
                <a:cubicBezTo>
                  <a:pt x="2042208" y="278815"/>
                  <a:pt x="2041446" y="284901"/>
                  <a:pt x="2041046" y="290435"/>
                </a:cubicBezTo>
                <a:cubicBezTo>
                  <a:pt x="2041036" y="290588"/>
                  <a:pt x="2041065" y="290740"/>
                  <a:pt x="2041046" y="290883"/>
                </a:cubicBezTo>
                <a:cubicBezTo>
                  <a:pt x="2041017" y="291255"/>
                  <a:pt x="2040827" y="291626"/>
                  <a:pt x="2040817" y="291988"/>
                </a:cubicBezTo>
                <a:cubicBezTo>
                  <a:pt x="2040598" y="295122"/>
                  <a:pt x="2040598" y="298084"/>
                  <a:pt x="2040579" y="300637"/>
                </a:cubicBezTo>
                <a:cubicBezTo>
                  <a:pt x="2040579" y="301675"/>
                  <a:pt x="2040560" y="302618"/>
                  <a:pt x="2040579" y="303513"/>
                </a:cubicBezTo>
                <a:cubicBezTo>
                  <a:pt x="2040579" y="303647"/>
                  <a:pt x="2040579" y="303599"/>
                  <a:pt x="2040579" y="303732"/>
                </a:cubicBezTo>
                <a:cubicBezTo>
                  <a:pt x="2040645" y="306723"/>
                  <a:pt x="2040789" y="309209"/>
                  <a:pt x="2040817" y="309724"/>
                </a:cubicBezTo>
                <a:cubicBezTo>
                  <a:pt x="2040769" y="309485"/>
                  <a:pt x="2040550" y="309362"/>
                  <a:pt x="2040350" y="308609"/>
                </a:cubicBezTo>
                <a:cubicBezTo>
                  <a:pt x="2040074" y="307571"/>
                  <a:pt x="2039846" y="305971"/>
                  <a:pt x="2039179" y="304180"/>
                </a:cubicBezTo>
                <a:cubicBezTo>
                  <a:pt x="2039103" y="303970"/>
                  <a:pt x="2038798" y="303732"/>
                  <a:pt x="2038721" y="303513"/>
                </a:cubicBezTo>
                <a:cubicBezTo>
                  <a:pt x="2038083" y="301865"/>
                  <a:pt x="2037407" y="299970"/>
                  <a:pt x="2036388" y="297970"/>
                </a:cubicBezTo>
                <a:cubicBezTo>
                  <a:pt x="2035816" y="296836"/>
                  <a:pt x="2035245" y="295855"/>
                  <a:pt x="2034530" y="294645"/>
                </a:cubicBezTo>
                <a:cubicBezTo>
                  <a:pt x="2033807" y="293455"/>
                  <a:pt x="2032854" y="292102"/>
                  <a:pt x="2031968" y="290883"/>
                </a:cubicBezTo>
                <a:cubicBezTo>
                  <a:pt x="2031663" y="290454"/>
                  <a:pt x="2031359" y="289978"/>
                  <a:pt x="2031035" y="289549"/>
                </a:cubicBezTo>
                <a:cubicBezTo>
                  <a:pt x="2023948" y="280177"/>
                  <a:pt x="2012880" y="270719"/>
                  <a:pt x="2012880" y="270719"/>
                </a:cubicBezTo>
                <a:cubicBezTo>
                  <a:pt x="2012880" y="270719"/>
                  <a:pt x="2024167" y="283882"/>
                  <a:pt x="2028711" y="297312"/>
                </a:cubicBezTo>
                <a:cubicBezTo>
                  <a:pt x="2030549" y="302761"/>
                  <a:pt x="2031273" y="308247"/>
                  <a:pt x="2031502" y="312819"/>
                </a:cubicBezTo>
                <a:cubicBezTo>
                  <a:pt x="2031578" y="314458"/>
                  <a:pt x="2031540" y="315505"/>
                  <a:pt x="2031502" y="316810"/>
                </a:cubicBezTo>
                <a:cubicBezTo>
                  <a:pt x="2031502" y="316810"/>
                  <a:pt x="2031273" y="316810"/>
                  <a:pt x="2031273" y="316810"/>
                </a:cubicBezTo>
                <a:cubicBezTo>
                  <a:pt x="2029806" y="317220"/>
                  <a:pt x="2028301" y="317477"/>
                  <a:pt x="2026844" y="317915"/>
                </a:cubicBezTo>
                <a:cubicBezTo>
                  <a:pt x="2026501" y="317543"/>
                  <a:pt x="2026310" y="317182"/>
                  <a:pt x="2025910" y="316810"/>
                </a:cubicBezTo>
                <a:cubicBezTo>
                  <a:pt x="2025710" y="316620"/>
                  <a:pt x="2025434" y="316553"/>
                  <a:pt x="2025215" y="316372"/>
                </a:cubicBezTo>
                <a:cubicBezTo>
                  <a:pt x="2025044" y="316220"/>
                  <a:pt x="2024920" y="316077"/>
                  <a:pt x="2024748" y="315924"/>
                </a:cubicBezTo>
                <a:cubicBezTo>
                  <a:pt x="2023710" y="315086"/>
                  <a:pt x="2022634" y="314191"/>
                  <a:pt x="2021262" y="313486"/>
                </a:cubicBezTo>
                <a:cubicBezTo>
                  <a:pt x="2013556" y="309552"/>
                  <a:pt x="2000307" y="308609"/>
                  <a:pt x="2000307" y="308609"/>
                </a:cubicBezTo>
                <a:cubicBezTo>
                  <a:pt x="2000307" y="308609"/>
                  <a:pt x="2010451" y="312705"/>
                  <a:pt x="2016138" y="317915"/>
                </a:cubicBezTo>
                <a:cubicBezTo>
                  <a:pt x="2017052" y="318763"/>
                  <a:pt x="2017786" y="319715"/>
                  <a:pt x="2018462" y="320582"/>
                </a:cubicBezTo>
                <a:cubicBezTo>
                  <a:pt x="2010385" y="323125"/>
                  <a:pt x="2002336" y="324802"/>
                  <a:pt x="1994249" y="327669"/>
                </a:cubicBezTo>
                <a:cubicBezTo>
                  <a:pt x="1977552" y="333612"/>
                  <a:pt x="1963817" y="337108"/>
                  <a:pt x="1948396" y="342080"/>
                </a:cubicBezTo>
                <a:cubicBezTo>
                  <a:pt x="1948787" y="339689"/>
                  <a:pt x="1949348" y="337318"/>
                  <a:pt x="1949558" y="335203"/>
                </a:cubicBezTo>
                <a:cubicBezTo>
                  <a:pt x="1950044" y="330212"/>
                  <a:pt x="1950025" y="326564"/>
                  <a:pt x="1950025" y="326564"/>
                </a:cubicBezTo>
                <a:cubicBezTo>
                  <a:pt x="1950025" y="326564"/>
                  <a:pt x="1947644" y="331441"/>
                  <a:pt x="1944205" y="337641"/>
                </a:cubicBezTo>
                <a:cubicBezTo>
                  <a:pt x="1942938" y="339918"/>
                  <a:pt x="1941529" y="342308"/>
                  <a:pt x="1940014" y="344737"/>
                </a:cubicBezTo>
                <a:cubicBezTo>
                  <a:pt x="1933661" y="346738"/>
                  <a:pt x="1927060" y="349110"/>
                  <a:pt x="1920926" y="350938"/>
                </a:cubicBezTo>
                <a:cubicBezTo>
                  <a:pt x="1920955" y="350872"/>
                  <a:pt x="1920888" y="350776"/>
                  <a:pt x="1920926" y="350719"/>
                </a:cubicBezTo>
                <a:cubicBezTo>
                  <a:pt x="1920964" y="350643"/>
                  <a:pt x="1920878" y="350576"/>
                  <a:pt x="1920926" y="350500"/>
                </a:cubicBezTo>
                <a:cubicBezTo>
                  <a:pt x="1920955" y="350433"/>
                  <a:pt x="1921126" y="350567"/>
                  <a:pt x="1921155" y="350500"/>
                </a:cubicBezTo>
                <a:cubicBezTo>
                  <a:pt x="1921164" y="350471"/>
                  <a:pt x="1921126" y="350300"/>
                  <a:pt x="1921155" y="350271"/>
                </a:cubicBezTo>
                <a:cubicBezTo>
                  <a:pt x="1922488" y="347557"/>
                  <a:pt x="1924069" y="344728"/>
                  <a:pt x="1925812" y="341851"/>
                </a:cubicBezTo>
                <a:cubicBezTo>
                  <a:pt x="1926993" y="339918"/>
                  <a:pt x="1928165" y="338022"/>
                  <a:pt x="1929537" y="336089"/>
                </a:cubicBezTo>
                <a:cubicBezTo>
                  <a:pt x="1929860" y="335650"/>
                  <a:pt x="1930137" y="335203"/>
                  <a:pt x="1930470" y="334765"/>
                </a:cubicBezTo>
                <a:cubicBezTo>
                  <a:pt x="1942452" y="318763"/>
                  <a:pt x="1962598" y="305733"/>
                  <a:pt x="1962598" y="305733"/>
                </a:cubicBezTo>
                <a:cubicBezTo>
                  <a:pt x="1962598" y="305733"/>
                  <a:pt x="1943986" y="312848"/>
                  <a:pt x="1930232" y="323458"/>
                </a:cubicBezTo>
                <a:cubicBezTo>
                  <a:pt x="1926345" y="326459"/>
                  <a:pt x="1923012" y="329583"/>
                  <a:pt x="1919992" y="332765"/>
                </a:cubicBezTo>
                <a:cubicBezTo>
                  <a:pt x="1918087" y="334784"/>
                  <a:pt x="1916402" y="336918"/>
                  <a:pt x="1914868" y="338756"/>
                </a:cubicBezTo>
                <a:cubicBezTo>
                  <a:pt x="1913582" y="340308"/>
                  <a:pt x="1912572" y="341461"/>
                  <a:pt x="1911610" y="342737"/>
                </a:cubicBezTo>
                <a:cubicBezTo>
                  <a:pt x="1911591" y="342766"/>
                  <a:pt x="1911391" y="342947"/>
                  <a:pt x="1911382" y="342966"/>
                </a:cubicBezTo>
                <a:cubicBezTo>
                  <a:pt x="1911096" y="343337"/>
                  <a:pt x="1910934" y="343728"/>
                  <a:pt x="1910677" y="344071"/>
                </a:cubicBezTo>
                <a:cubicBezTo>
                  <a:pt x="1908953" y="346443"/>
                  <a:pt x="1907667" y="348290"/>
                  <a:pt x="1907658" y="348281"/>
                </a:cubicBezTo>
                <a:cubicBezTo>
                  <a:pt x="1907658" y="348281"/>
                  <a:pt x="1913954" y="337813"/>
                  <a:pt x="1920926" y="322573"/>
                </a:cubicBezTo>
                <a:cubicBezTo>
                  <a:pt x="1924403" y="314953"/>
                  <a:pt x="1928022" y="306190"/>
                  <a:pt x="1931165" y="296865"/>
                </a:cubicBezTo>
                <a:cubicBezTo>
                  <a:pt x="1932575" y="292712"/>
                  <a:pt x="1933756" y="288540"/>
                  <a:pt x="1934889" y="284235"/>
                </a:cubicBezTo>
                <a:cubicBezTo>
                  <a:pt x="1934909" y="284168"/>
                  <a:pt x="1934871" y="284082"/>
                  <a:pt x="1934889" y="284016"/>
                </a:cubicBezTo>
                <a:cubicBezTo>
                  <a:pt x="1935652" y="281149"/>
                  <a:pt x="1936404" y="278253"/>
                  <a:pt x="1936985" y="275367"/>
                </a:cubicBezTo>
                <a:cubicBezTo>
                  <a:pt x="1937490" y="272948"/>
                  <a:pt x="1938033" y="270461"/>
                  <a:pt x="1938385" y="268052"/>
                </a:cubicBezTo>
                <a:cubicBezTo>
                  <a:pt x="1938947" y="264318"/>
                  <a:pt x="1939347" y="260651"/>
                  <a:pt x="1939547" y="256974"/>
                </a:cubicBezTo>
                <a:cubicBezTo>
                  <a:pt x="1939662" y="255088"/>
                  <a:pt x="1939519" y="253297"/>
                  <a:pt x="1939547" y="251431"/>
                </a:cubicBezTo>
                <a:cubicBezTo>
                  <a:pt x="1939557" y="251011"/>
                  <a:pt x="1939776" y="250526"/>
                  <a:pt x="1939776" y="250107"/>
                </a:cubicBezTo>
                <a:cubicBezTo>
                  <a:pt x="1939805" y="248773"/>
                  <a:pt x="1939795" y="247449"/>
                  <a:pt x="1939776" y="246116"/>
                </a:cubicBezTo>
                <a:cubicBezTo>
                  <a:pt x="1939776" y="245982"/>
                  <a:pt x="1939776" y="245811"/>
                  <a:pt x="1939776" y="245668"/>
                </a:cubicBezTo>
                <a:cubicBezTo>
                  <a:pt x="1939776" y="245554"/>
                  <a:pt x="1939785" y="245354"/>
                  <a:pt x="1939776" y="245230"/>
                </a:cubicBezTo>
                <a:cubicBezTo>
                  <a:pt x="1939776" y="245144"/>
                  <a:pt x="1939785" y="245077"/>
                  <a:pt x="1939776" y="245011"/>
                </a:cubicBezTo>
                <a:cubicBezTo>
                  <a:pt x="1939519" y="215616"/>
                  <a:pt x="1931861" y="191156"/>
                  <a:pt x="1931861" y="191156"/>
                </a:cubicBezTo>
                <a:cubicBezTo>
                  <a:pt x="1931861" y="191156"/>
                  <a:pt x="1936080" y="230980"/>
                  <a:pt x="1927670" y="265175"/>
                </a:cubicBezTo>
                <a:cubicBezTo>
                  <a:pt x="1919269" y="299370"/>
                  <a:pt x="1898590" y="330564"/>
                  <a:pt x="1898571" y="330555"/>
                </a:cubicBezTo>
                <a:cubicBezTo>
                  <a:pt x="1898571" y="330555"/>
                  <a:pt x="1899561" y="325440"/>
                  <a:pt x="1904629" y="303961"/>
                </a:cubicBezTo>
                <a:cubicBezTo>
                  <a:pt x="1911677" y="274062"/>
                  <a:pt x="1910677" y="243020"/>
                  <a:pt x="1910677" y="243010"/>
                </a:cubicBezTo>
                <a:cubicBezTo>
                  <a:pt x="1910677" y="243010"/>
                  <a:pt x="1902781" y="278091"/>
                  <a:pt x="1894847" y="302189"/>
                </a:cubicBezTo>
                <a:cubicBezTo>
                  <a:pt x="1893951" y="304933"/>
                  <a:pt x="1893179" y="307018"/>
                  <a:pt x="1892294" y="309495"/>
                </a:cubicBezTo>
                <a:cubicBezTo>
                  <a:pt x="1888817" y="319058"/>
                  <a:pt x="1885426" y="326573"/>
                  <a:pt x="1882978" y="331660"/>
                </a:cubicBezTo>
                <a:cubicBezTo>
                  <a:pt x="1880530" y="336755"/>
                  <a:pt x="1879016" y="339423"/>
                  <a:pt x="1879016" y="339413"/>
                </a:cubicBezTo>
                <a:cubicBezTo>
                  <a:pt x="1879016" y="339413"/>
                  <a:pt x="1879445" y="338013"/>
                  <a:pt x="1879721" y="335650"/>
                </a:cubicBezTo>
                <a:cubicBezTo>
                  <a:pt x="1879740" y="335450"/>
                  <a:pt x="1879692" y="335212"/>
                  <a:pt x="1879721" y="334984"/>
                </a:cubicBezTo>
                <a:cubicBezTo>
                  <a:pt x="1879835" y="333755"/>
                  <a:pt x="1879949" y="332250"/>
                  <a:pt x="1879949" y="330555"/>
                </a:cubicBezTo>
                <a:cubicBezTo>
                  <a:pt x="1879949" y="330431"/>
                  <a:pt x="1879940" y="330450"/>
                  <a:pt x="1879949" y="330326"/>
                </a:cubicBezTo>
                <a:cubicBezTo>
                  <a:pt x="1879949" y="330326"/>
                  <a:pt x="1879940" y="330116"/>
                  <a:pt x="1879949" y="330107"/>
                </a:cubicBezTo>
                <a:cubicBezTo>
                  <a:pt x="1879921" y="328126"/>
                  <a:pt x="1879835" y="326011"/>
                  <a:pt x="1879483" y="323458"/>
                </a:cubicBezTo>
                <a:cubicBezTo>
                  <a:pt x="1879073" y="320430"/>
                  <a:pt x="1878568" y="318106"/>
                  <a:pt x="1878092" y="315924"/>
                </a:cubicBezTo>
                <a:cubicBezTo>
                  <a:pt x="1877892" y="315058"/>
                  <a:pt x="1877606" y="314115"/>
                  <a:pt x="1877387" y="313267"/>
                </a:cubicBezTo>
                <a:cubicBezTo>
                  <a:pt x="1877378" y="313210"/>
                  <a:pt x="1877406" y="313105"/>
                  <a:pt x="1877387" y="313048"/>
                </a:cubicBezTo>
                <a:cubicBezTo>
                  <a:pt x="1876987" y="311514"/>
                  <a:pt x="1876463" y="310057"/>
                  <a:pt x="1875997" y="308390"/>
                </a:cubicBezTo>
                <a:cubicBezTo>
                  <a:pt x="1875244" y="305771"/>
                  <a:pt x="1874711" y="303523"/>
                  <a:pt x="1873434" y="298417"/>
                </a:cubicBezTo>
                <a:cubicBezTo>
                  <a:pt x="1869796" y="283863"/>
                  <a:pt x="1865986" y="265842"/>
                  <a:pt x="1865986" y="265842"/>
                </a:cubicBezTo>
                <a:cubicBezTo>
                  <a:pt x="1865986" y="265842"/>
                  <a:pt x="1867271" y="295436"/>
                  <a:pt x="1865986" y="316810"/>
                </a:cubicBezTo>
                <a:cubicBezTo>
                  <a:pt x="1865595" y="323211"/>
                  <a:pt x="1865033" y="328650"/>
                  <a:pt x="1864357" y="333431"/>
                </a:cubicBezTo>
                <a:cubicBezTo>
                  <a:pt x="1862928" y="330431"/>
                  <a:pt x="1861261" y="327326"/>
                  <a:pt x="1859232" y="324344"/>
                </a:cubicBezTo>
                <a:cubicBezTo>
                  <a:pt x="1850803" y="311886"/>
                  <a:pt x="1836877" y="301523"/>
                  <a:pt x="1836887" y="301523"/>
                </a:cubicBezTo>
                <a:cubicBezTo>
                  <a:pt x="1836887" y="301523"/>
                  <a:pt x="1846202" y="312419"/>
                  <a:pt x="1852946" y="328783"/>
                </a:cubicBezTo>
                <a:cubicBezTo>
                  <a:pt x="1853994" y="331307"/>
                  <a:pt x="1855061" y="334069"/>
                  <a:pt x="1855975" y="336755"/>
                </a:cubicBezTo>
                <a:cubicBezTo>
                  <a:pt x="1855984" y="336794"/>
                  <a:pt x="1855946" y="336936"/>
                  <a:pt x="1855975" y="336975"/>
                </a:cubicBezTo>
                <a:cubicBezTo>
                  <a:pt x="1857203" y="340613"/>
                  <a:pt x="1858270" y="344366"/>
                  <a:pt x="1859232" y="347833"/>
                </a:cubicBezTo>
                <a:cubicBezTo>
                  <a:pt x="1860195" y="351319"/>
                  <a:pt x="1861109" y="354548"/>
                  <a:pt x="1861795" y="357367"/>
                </a:cubicBezTo>
                <a:cubicBezTo>
                  <a:pt x="1863128" y="363016"/>
                  <a:pt x="1863871" y="366892"/>
                  <a:pt x="1863890" y="366892"/>
                </a:cubicBezTo>
                <a:cubicBezTo>
                  <a:pt x="1863890" y="366892"/>
                  <a:pt x="1860280" y="357558"/>
                  <a:pt x="1854575" y="349614"/>
                </a:cubicBezTo>
                <a:cubicBezTo>
                  <a:pt x="1852784" y="347109"/>
                  <a:pt x="1850374" y="344652"/>
                  <a:pt x="1847822" y="342299"/>
                </a:cubicBezTo>
                <a:cubicBezTo>
                  <a:pt x="1840039" y="335117"/>
                  <a:pt x="1830581" y="329212"/>
                  <a:pt x="1830600" y="329221"/>
                </a:cubicBezTo>
                <a:cubicBezTo>
                  <a:pt x="1830600" y="329221"/>
                  <a:pt x="1844173" y="345090"/>
                  <a:pt x="1850850" y="358253"/>
                </a:cubicBezTo>
                <a:cubicBezTo>
                  <a:pt x="1851841" y="360206"/>
                  <a:pt x="1852679" y="361921"/>
                  <a:pt x="1853413" y="363797"/>
                </a:cubicBezTo>
                <a:cubicBezTo>
                  <a:pt x="1853422" y="363816"/>
                  <a:pt x="1853394" y="363987"/>
                  <a:pt x="1853413" y="364016"/>
                </a:cubicBezTo>
                <a:cubicBezTo>
                  <a:pt x="1854489" y="366807"/>
                  <a:pt x="1853965" y="366712"/>
                  <a:pt x="1854575" y="369112"/>
                </a:cubicBezTo>
                <a:cubicBezTo>
                  <a:pt x="1659636" y="416203"/>
                  <a:pt x="1585427" y="377980"/>
                  <a:pt x="1510741" y="387505"/>
                </a:cubicBezTo>
                <a:cubicBezTo>
                  <a:pt x="1506484" y="388048"/>
                  <a:pt x="1493368" y="388714"/>
                  <a:pt x="1488157" y="389276"/>
                </a:cubicBezTo>
                <a:cubicBezTo>
                  <a:pt x="1486471" y="387590"/>
                  <a:pt x="1484986" y="386124"/>
                  <a:pt x="1480709" y="383075"/>
                </a:cubicBezTo>
                <a:cubicBezTo>
                  <a:pt x="1463202" y="370560"/>
                  <a:pt x="1451639" y="357072"/>
                  <a:pt x="1451372" y="348500"/>
                </a:cubicBezTo>
                <a:cubicBezTo>
                  <a:pt x="1451210" y="343175"/>
                  <a:pt x="1448448" y="331898"/>
                  <a:pt x="1446486" y="329221"/>
                </a:cubicBezTo>
                <a:cubicBezTo>
                  <a:pt x="1444190" y="326097"/>
                  <a:pt x="1440637" y="302084"/>
                  <a:pt x="1439504" y="282463"/>
                </a:cubicBezTo>
                <a:lnTo>
                  <a:pt x="1438342" y="266280"/>
                </a:lnTo>
                <a:lnTo>
                  <a:pt x="1441828" y="266728"/>
                </a:lnTo>
                <a:cubicBezTo>
                  <a:pt x="1445914" y="266966"/>
                  <a:pt x="1451534" y="269118"/>
                  <a:pt x="1455334" y="272271"/>
                </a:cubicBezTo>
                <a:cubicBezTo>
                  <a:pt x="1457325" y="273919"/>
                  <a:pt x="1458258" y="274262"/>
                  <a:pt x="1458821" y="273376"/>
                </a:cubicBezTo>
                <a:cubicBezTo>
                  <a:pt x="1459373" y="272490"/>
                  <a:pt x="1459478" y="272690"/>
                  <a:pt x="1459525" y="273814"/>
                </a:cubicBezTo>
                <a:cubicBezTo>
                  <a:pt x="1459554" y="274672"/>
                  <a:pt x="1460849" y="276215"/>
                  <a:pt x="1462316" y="277367"/>
                </a:cubicBezTo>
                <a:cubicBezTo>
                  <a:pt x="1465050" y="279491"/>
                  <a:pt x="1466098" y="282187"/>
                  <a:pt x="1463716" y="280910"/>
                </a:cubicBezTo>
                <a:cubicBezTo>
                  <a:pt x="1462669" y="280348"/>
                  <a:pt x="1462907" y="280415"/>
                  <a:pt x="1463945" y="281577"/>
                </a:cubicBezTo>
                <a:cubicBezTo>
                  <a:pt x="1464726" y="282444"/>
                  <a:pt x="1464926" y="284359"/>
                  <a:pt x="1464640" y="286454"/>
                </a:cubicBezTo>
                <a:cubicBezTo>
                  <a:pt x="1464107" y="290302"/>
                  <a:pt x="1468003" y="299817"/>
                  <a:pt x="1470927" y="301741"/>
                </a:cubicBezTo>
                <a:cubicBezTo>
                  <a:pt x="1471832" y="302332"/>
                  <a:pt x="1475108" y="306018"/>
                  <a:pt x="1478375" y="309943"/>
                </a:cubicBezTo>
                <a:cubicBezTo>
                  <a:pt x="1484919" y="317772"/>
                  <a:pt x="1503359" y="334250"/>
                  <a:pt x="1510036" y="338308"/>
                </a:cubicBezTo>
                <a:cubicBezTo>
                  <a:pt x="1516304" y="342128"/>
                  <a:pt x="1531687" y="352767"/>
                  <a:pt x="1536811" y="356701"/>
                </a:cubicBezTo>
                <a:cubicBezTo>
                  <a:pt x="1543669" y="361978"/>
                  <a:pt x="1548336" y="365016"/>
                  <a:pt x="1548679" y="364454"/>
                </a:cubicBezTo>
                <a:cubicBezTo>
                  <a:pt x="1548860" y="364178"/>
                  <a:pt x="1549432" y="364092"/>
                  <a:pt x="1549851" y="364683"/>
                </a:cubicBezTo>
                <a:cubicBezTo>
                  <a:pt x="1551451" y="366892"/>
                  <a:pt x="1564453" y="369702"/>
                  <a:pt x="1575454" y="369998"/>
                </a:cubicBezTo>
                <a:lnTo>
                  <a:pt x="1586398" y="370217"/>
                </a:lnTo>
                <a:lnTo>
                  <a:pt x="1588027" y="367559"/>
                </a:lnTo>
                <a:cubicBezTo>
                  <a:pt x="1590656" y="363635"/>
                  <a:pt x="1594790" y="359749"/>
                  <a:pt x="1598733" y="357367"/>
                </a:cubicBezTo>
                <a:cubicBezTo>
                  <a:pt x="1600629" y="356215"/>
                  <a:pt x="1602286" y="354462"/>
                  <a:pt x="1602457" y="353377"/>
                </a:cubicBezTo>
                <a:cubicBezTo>
                  <a:pt x="1602648" y="352291"/>
                  <a:pt x="1603753" y="350281"/>
                  <a:pt x="1604791" y="348948"/>
                </a:cubicBezTo>
                <a:cubicBezTo>
                  <a:pt x="1605905" y="347500"/>
                  <a:pt x="1606458" y="344957"/>
                  <a:pt x="1606420" y="342518"/>
                </a:cubicBezTo>
                <a:cubicBezTo>
                  <a:pt x="1606287" y="336165"/>
                  <a:pt x="1608554" y="328564"/>
                  <a:pt x="1610611" y="328116"/>
                </a:cubicBezTo>
                <a:cubicBezTo>
                  <a:pt x="1613068" y="327583"/>
                  <a:pt x="1620460" y="320220"/>
                  <a:pt x="1620384" y="318363"/>
                </a:cubicBezTo>
                <a:cubicBezTo>
                  <a:pt x="1620355" y="317525"/>
                  <a:pt x="1621365" y="315877"/>
                  <a:pt x="1622708" y="314819"/>
                </a:cubicBezTo>
                <a:cubicBezTo>
                  <a:pt x="1624051" y="313753"/>
                  <a:pt x="1625908" y="310447"/>
                  <a:pt x="1627137" y="307504"/>
                </a:cubicBezTo>
                <a:cubicBezTo>
                  <a:pt x="1629128" y="302704"/>
                  <a:pt x="1629947" y="302018"/>
                  <a:pt x="1635281" y="299522"/>
                </a:cubicBezTo>
                <a:cubicBezTo>
                  <a:pt x="1642796" y="296008"/>
                  <a:pt x="1667751" y="272814"/>
                  <a:pt x="1667637" y="269385"/>
                </a:cubicBezTo>
                <a:cubicBezTo>
                  <a:pt x="1667608" y="268185"/>
                  <a:pt x="1668828" y="266032"/>
                  <a:pt x="1670199" y="264727"/>
                </a:cubicBezTo>
                <a:cubicBezTo>
                  <a:pt x="1676762" y="258507"/>
                  <a:pt x="1693564" y="228780"/>
                  <a:pt x="1697669" y="216417"/>
                </a:cubicBezTo>
                <a:cubicBezTo>
                  <a:pt x="1700794" y="207016"/>
                  <a:pt x="1701003" y="202234"/>
                  <a:pt x="1698374" y="201796"/>
                </a:cubicBezTo>
                <a:cubicBezTo>
                  <a:pt x="1696126" y="201415"/>
                  <a:pt x="1694755" y="203215"/>
                  <a:pt x="1689526" y="213093"/>
                </a:cubicBezTo>
                <a:cubicBezTo>
                  <a:pt x="1687459" y="216988"/>
                  <a:pt x="1684620" y="221693"/>
                  <a:pt x="1683239" y="223513"/>
                </a:cubicBezTo>
                <a:cubicBezTo>
                  <a:pt x="1676486" y="232485"/>
                  <a:pt x="1663141" y="243087"/>
                  <a:pt x="1658331" y="243239"/>
                </a:cubicBezTo>
                <a:cubicBezTo>
                  <a:pt x="1656950" y="243277"/>
                  <a:pt x="1653216" y="244706"/>
                  <a:pt x="1650178" y="246335"/>
                </a:cubicBezTo>
                <a:cubicBezTo>
                  <a:pt x="1647149" y="247983"/>
                  <a:pt x="1641158" y="250926"/>
                  <a:pt x="1636909" y="252764"/>
                </a:cubicBezTo>
                <a:cubicBezTo>
                  <a:pt x="1632680" y="254621"/>
                  <a:pt x="1628013" y="256765"/>
                  <a:pt x="1626441" y="257641"/>
                </a:cubicBezTo>
                <a:cubicBezTo>
                  <a:pt x="1623641" y="259212"/>
                  <a:pt x="1605067" y="261508"/>
                  <a:pt x="1605020" y="260298"/>
                </a:cubicBezTo>
                <a:cubicBezTo>
                  <a:pt x="1605010" y="259955"/>
                  <a:pt x="1606610" y="257374"/>
                  <a:pt x="1608744" y="254536"/>
                </a:cubicBezTo>
                <a:cubicBezTo>
                  <a:pt x="1610868" y="251688"/>
                  <a:pt x="1613230" y="247525"/>
                  <a:pt x="1613868" y="245230"/>
                </a:cubicBezTo>
                <a:cubicBezTo>
                  <a:pt x="1614497" y="242944"/>
                  <a:pt x="1615497" y="240515"/>
                  <a:pt x="1616193" y="239686"/>
                </a:cubicBezTo>
                <a:cubicBezTo>
                  <a:pt x="1618498" y="236962"/>
                  <a:pt x="1625613" y="221713"/>
                  <a:pt x="1625508" y="219741"/>
                </a:cubicBezTo>
                <a:cubicBezTo>
                  <a:pt x="1625365" y="216893"/>
                  <a:pt x="1622870" y="214559"/>
                  <a:pt x="1620155" y="214645"/>
                </a:cubicBezTo>
                <a:cubicBezTo>
                  <a:pt x="1618831" y="214683"/>
                  <a:pt x="1614364" y="216417"/>
                  <a:pt x="1610373" y="218636"/>
                </a:cubicBezTo>
                <a:cubicBezTo>
                  <a:pt x="1603200" y="222618"/>
                  <a:pt x="1583389" y="228628"/>
                  <a:pt x="1576149" y="228828"/>
                </a:cubicBezTo>
                <a:cubicBezTo>
                  <a:pt x="1570615" y="228990"/>
                  <a:pt x="1552118" y="214312"/>
                  <a:pt x="1548679" y="207111"/>
                </a:cubicBezTo>
                <a:cubicBezTo>
                  <a:pt x="1544784" y="198929"/>
                  <a:pt x="1542822" y="158009"/>
                  <a:pt x="1545888" y="148608"/>
                </a:cubicBezTo>
                <a:lnTo>
                  <a:pt x="1547051" y="144836"/>
                </a:lnTo>
                <a:lnTo>
                  <a:pt x="1557299" y="144617"/>
                </a:lnTo>
                <a:cubicBezTo>
                  <a:pt x="1567748" y="144274"/>
                  <a:pt x="1573435" y="142826"/>
                  <a:pt x="1576149" y="139521"/>
                </a:cubicBezTo>
                <a:cubicBezTo>
                  <a:pt x="1576864" y="138655"/>
                  <a:pt x="1579750" y="136502"/>
                  <a:pt x="1582903" y="134864"/>
                </a:cubicBezTo>
                <a:cubicBezTo>
                  <a:pt x="1589551" y="131425"/>
                  <a:pt x="1605582" y="116147"/>
                  <a:pt x="1605486" y="113366"/>
                </a:cubicBezTo>
                <a:cubicBezTo>
                  <a:pt x="1605448" y="112346"/>
                  <a:pt x="1604639" y="110080"/>
                  <a:pt x="1603391" y="108270"/>
                </a:cubicBezTo>
                <a:lnTo>
                  <a:pt x="1601067" y="104946"/>
                </a:lnTo>
                <a:lnTo>
                  <a:pt x="1592685" y="105831"/>
                </a:lnTo>
                <a:cubicBezTo>
                  <a:pt x="1582293" y="106955"/>
                  <a:pt x="1556709" y="111823"/>
                  <a:pt x="1546127" y="114699"/>
                </a:cubicBezTo>
                <a:cubicBezTo>
                  <a:pt x="1537649" y="117014"/>
                  <a:pt x="1530582" y="117547"/>
                  <a:pt x="1530525" y="116023"/>
                </a:cubicBezTo>
                <a:cubicBezTo>
                  <a:pt x="1530506" y="115518"/>
                  <a:pt x="1531134" y="114833"/>
                  <a:pt x="1531687" y="114480"/>
                </a:cubicBezTo>
                <a:cubicBezTo>
                  <a:pt x="1533506" y="113337"/>
                  <a:pt x="1532563" y="107203"/>
                  <a:pt x="1530296" y="105165"/>
                </a:cubicBezTo>
                <a:cubicBezTo>
                  <a:pt x="1527410" y="102583"/>
                  <a:pt x="1525276" y="102774"/>
                  <a:pt x="1516790" y="106498"/>
                </a:cubicBezTo>
                <a:lnTo>
                  <a:pt x="1509570" y="109822"/>
                </a:lnTo>
                <a:lnTo>
                  <a:pt x="1505379" y="106936"/>
                </a:lnTo>
                <a:cubicBezTo>
                  <a:pt x="1503064" y="105269"/>
                  <a:pt x="1499711" y="101783"/>
                  <a:pt x="1497930" y="99183"/>
                </a:cubicBezTo>
                <a:cubicBezTo>
                  <a:pt x="1496149" y="96602"/>
                  <a:pt x="1492225" y="92191"/>
                  <a:pt x="1489091" y="89429"/>
                </a:cubicBezTo>
                <a:cubicBezTo>
                  <a:pt x="1485205" y="86019"/>
                  <a:pt x="1482805" y="83181"/>
                  <a:pt x="1481871" y="80342"/>
                </a:cubicBezTo>
                <a:cubicBezTo>
                  <a:pt x="1481061" y="77885"/>
                  <a:pt x="1478137" y="73684"/>
                  <a:pt x="1474889" y="70370"/>
                </a:cubicBezTo>
                <a:cubicBezTo>
                  <a:pt x="1471879" y="67312"/>
                  <a:pt x="1468660" y="63169"/>
                  <a:pt x="1467669" y="61292"/>
                </a:cubicBezTo>
                <a:cubicBezTo>
                  <a:pt x="1464754" y="55720"/>
                  <a:pt x="1443228" y="37213"/>
                  <a:pt x="1435541" y="33584"/>
                </a:cubicBezTo>
                <a:cubicBezTo>
                  <a:pt x="1428893" y="30450"/>
                  <a:pt x="1424445" y="26698"/>
                  <a:pt x="1413196" y="15639"/>
                </a:cubicBezTo>
                <a:cubicBezTo>
                  <a:pt x="1408614" y="11134"/>
                  <a:pt x="1404880" y="8819"/>
                  <a:pt x="1398060" y="5885"/>
                </a:cubicBezTo>
                <a:cubicBezTo>
                  <a:pt x="1389783" y="2314"/>
                  <a:pt x="1388174" y="1980"/>
                  <a:pt x="1374086" y="1009"/>
                </a:cubicBezTo>
                <a:cubicBezTo>
                  <a:pt x="1365771" y="437"/>
                  <a:pt x="1354979" y="18"/>
                  <a:pt x="1350112" y="123"/>
                </a:cubicBezTo>
                <a:cubicBezTo>
                  <a:pt x="1342063" y="285"/>
                  <a:pt x="1340330" y="790"/>
                  <a:pt x="1330785" y="4781"/>
                </a:cubicBezTo>
                <a:cubicBezTo>
                  <a:pt x="1325013" y="7191"/>
                  <a:pt x="1317365" y="9876"/>
                  <a:pt x="1313793" y="10762"/>
                </a:cubicBezTo>
                <a:cubicBezTo>
                  <a:pt x="1303982" y="13201"/>
                  <a:pt x="1271435" y="16392"/>
                  <a:pt x="1250937" y="16963"/>
                </a:cubicBezTo>
                <a:cubicBezTo>
                  <a:pt x="1230497" y="17535"/>
                  <a:pt x="1220486" y="17106"/>
                  <a:pt x="1199255" y="14087"/>
                </a:cubicBezTo>
                <a:cubicBezTo>
                  <a:pt x="1157545" y="8152"/>
                  <a:pt x="1152963" y="7333"/>
                  <a:pt x="1134770" y="2342"/>
                </a:cubicBezTo>
                <a:cubicBezTo>
                  <a:pt x="1126160" y="-20"/>
                  <a:pt x="1123817" y="-201"/>
                  <a:pt x="1113120" y="123"/>
                </a:cubicBezTo>
                <a:close/>
                <a:moveTo>
                  <a:pt x="1044912" y="278472"/>
                </a:moveTo>
                <a:lnTo>
                  <a:pt x="1053065" y="281796"/>
                </a:lnTo>
                <a:cubicBezTo>
                  <a:pt x="1061371" y="285320"/>
                  <a:pt x="1070429" y="288626"/>
                  <a:pt x="1073087" y="289111"/>
                </a:cubicBezTo>
                <a:cubicBezTo>
                  <a:pt x="1073944" y="289264"/>
                  <a:pt x="1076649" y="289892"/>
                  <a:pt x="1079135" y="290664"/>
                </a:cubicBezTo>
                <a:cubicBezTo>
                  <a:pt x="1083650" y="292064"/>
                  <a:pt x="1108748" y="297627"/>
                  <a:pt x="1127560" y="301294"/>
                </a:cubicBezTo>
                <a:cubicBezTo>
                  <a:pt x="1133037" y="302370"/>
                  <a:pt x="1139047" y="303847"/>
                  <a:pt x="1141057" y="304399"/>
                </a:cubicBezTo>
                <a:cubicBezTo>
                  <a:pt x="1147534" y="306190"/>
                  <a:pt x="1158859" y="307190"/>
                  <a:pt x="1176442" y="307504"/>
                </a:cubicBezTo>
                <a:cubicBezTo>
                  <a:pt x="1185891" y="307666"/>
                  <a:pt x="1194026" y="307695"/>
                  <a:pt x="1194597" y="307504"/>
                </a:cubicBezTo>
                <a:cubicBezTo>
                  <a:pt x="1195168" y="307304"/>
                  <a:pt x="1198626" y="306818"/>
                  <a:pt x="1202055" y="306399"/>
                </a:cubicBezTo>
                <a:cubicBezTo>
                  <a:pt x="1205475" y="305971"/>
                  <a:pt x="1209656" y="305371"/>
                  <a:pt x="1211361" y="305066"/>
                </a:cubicBezTo>
                <a:cubicBezTo>
                  <a:pt x="1213066" y="304761"/>
                  <a:pt x="1215466" y="304428"/>
                  <a:pt x="1216714" y="304399"/>
                </a:cubicBezTo>
                <a:cubicBezTo>
                  <a:pt x="1217971" y="304370"/>
                  <a:pt x="1219410" y="303837"/>
                  <a:pt x="1219743" y="303294"/>
                </a:cubicBezTo>
                <a:cubicBezTo>
                  <a:pt x="1220076" y="302742"/>
                  <a:pt x="1220657" y="302361"/>
                  <a:pt x="1221143" y="302627"/>
                </a:cubicBezTo>
                <a:cubicBezTo>
                  <a:pt x="1221629" y="302894"/>
                  <a:pt x="1226506" y="301437"/>
                  <a:pt x="1232078" y="299303"/>
                </a:cubicBezTo>
                <a:cubicBezTo>
                  <a:pt x="1242632" y="295274"/>
                  <a:pt x="1252042" y="293426"/>
                  <a:pt x="1252099" y="295312"/>
                </a:cubicBezTo>
                <a:cubicBezTo>
                  <a:pt x="1252118" y="295893"/>
                  <a:pt x="1251404" y="300627"/>
                  <a:pt x="1250471" y="305733"/>
                </a:cubicBezTo>
                <a:cubicBezTo>
                  <a:pt x="1248328" y="317486"/>
                  <a:pt x="1247232" y="330298"/>
                  <a:pt x="1247442" y="337203"/>
                </a:cubicBezTo>
                <a:cubicBezTo>
                  <a:pt x="1247537" y="340223"/>
                  <a:pt x="1245984" y="348328"/>
                  <a:pt x="1244184" y="355596"/>
                </a:cubicBezTo>
                <a:cubicBezTo>
                  <a:pt x="1240403" y="370836"/>
                  <a:pt x="1240393" y="373532"/>
                  <a:pt x="1243717" y="384180"/>
                </a:cubicBezTo>
                <a:cubicBezTo>
                  <a:pt x="1246356" y="392591"/>
                  <a:pt x="1246470" y="399916"/>
                  <a:pt x="1245346" y="406345"/>
                </a:cubicBezTo>
                <a:cubicBezTo>
                  <a:pt x="1173471" y="409507"/>
                  <a:pt x="1105976" y="411165"/>
                  <a:pt x="1074477" y="407898"/>
                </a:cubicBezTo>
                <a:cubicBezTo>
                  <a:pt x="1061685" y="406564"/>
                  <a:pt x="1049007" y="405869"/>
                  <a:pt x="1036301" y="404792"/>
                </a:cubicBezTo>
                <a:cubicBezTo>
                  <a:pt x="1036958" y="402745"/>
                  <a:pt x="1036920" y="400459"/>
                  <a:pt x="1034672" y="399249"/>
                </a:cubicBezTo>
                <a:cubicBezTo>
                  <a:pt x="1033358" y="398554"/>
                  <a:pt x="1029453" y="396573"/>
                  <a:pt x="1026062" y="394820"/>
                </a:cubicBezTo>
                <a:cubicBezTo>
                  <a:pt x="1015241" y="389181"/>
                  <a:pt x="1013679" y="384704"/>
                  <a:pt x="1012784" y="357367"/>
                </a:cubicBezTo>
                <a:cubicBezTo>
                  <a:pt x="1012041" y="334451"/>
                  <a:pt x="1013117" y="324887"/>
                  <a:pt x="1018375" y="314153"/>
                </a:cubicBezTo>
                <a:cubicBezTo>
                  <a:pt x="1020509" y="309781"/>
                  <a:pt x="1023995" y="304218"/>
                  <a:pt x="1026062" y="301741"/>
                </a:cubicBezTo>
                <a:cubicBezTo>
                  <a:pt x="1028119" y="299256"/>
                  <a:pt x="1031758" y="294607"/>
                  <a:pt x="1033977" y="291550"/>
                </a:cubicBezTo>
                <a:cubicBezTo>
                  <a:pt x="1036196" y="288483"/>
                  <a:pt x="1039682" y="284349"/>
                  <a:pt x="1041654" y="282244"/>
                </a:cubicBezTo>
                <a:lnTo>
                  <a:pt x="1044912" y="278472"/>
                </a:lnTo>
                <a:close/>
                <a:moveTo>
                  <a:pt x="1363609" y="299970"/>
                </a:moveTo>
                <a:cubicBezTo>
                  <a:pt x="1364304" y="301780"/>
                  <a:pt x="1371467" y="311381"/>
                  <a:pt x="1372457" y="311714"/>
                </a:cubicBezTo>
                <a:cubicBezTo>
                  <a:pt x="1372943" y="311886"/>
                  <a:pt x="1373591" y="312552"/>
                  <a:pt x="1373619" y="313267"/>
                </a:cubicBezTo>
                <a:cubicBezTo>
                  <a:pt x="1373638" y="313972"/>
                  <a:pt x="1375248" y="316639"/>
                  <a:pt x="1377344" y="319249"/>
                </a:cubicBezTo>
                <a:cubicBezTo>
                  <a:pt x="1379439" y="321849"/>
                  <a:pt x="1382068" y="325525"/>
                  <a:pt x="1383402" y="327230"/>
                </a:cubicBezTo>
                <a:cubicBezTo>
                  <a:pt x="1392736" y="339146"/>
                  <a:pt x="1395908" y="342518"/>
                  <a:pt x="1397137" y="343623"/>
                </a:cubicBezTo>
                <a:cubicBezTo>
                  <a:pt x="1397899" y="344328"/>
                  <a:pt x="1398499" y="345433"/>
                  <a:pt x="1398527" y="346061"/>
                </a:cubicBezTo>
                <a:cubicBezTo>
                  <a:pt x="1398603" y="347490"/>
                  <a:pt x="1405061" y="356386"/>
                  <a:pt x="1411100" y="363349"/>
                </a:cubicBezTo>
                <a:cubicBezTo>
                  <a:pt x="1414663" y="367455"/>
                  <a:pt x="1415987" y="370141"/>
                  <a:pt x="1417615" y="376427"/>
                </a:cubicBezTo>
                <a:cubicBezTo>
                  <a:pt x="1418739" y="380751"/>
                  <a:pt x="1420501" y="385209"/>
                  <a:pt x="1421340" y="386400"/>
                </a:cubicBezTo>
                <a:cubicBezTo>
                  <a:pt x="1422187" y="387581"/>
                  <a:pt x="1422692" y="389905"/>
                  <a:pt x="1422740" y="391496"/>
                </a:cubicBezTo>
                <a:cubicBezTo>
                  <a:pt x="1422778" y="392839"/>
                  <a:pt x="1423578" y="393610"/>
                  <a:pt x="1424140" y="394382"/>
                </a:cubicBezTo>
                <a:cubicBezTo>
                  <a:pt x="1381020" y="398020"/>
                  <a:pt x="1345273" y="401925"/>
                  <a:pt x="1291914" y="404792"/>
                </a:cubicBezTo>
                <a:cubicBezTo>
                  <a:pt x="1288704" y="396725"/>
                  <a:pt x="1288790" y="388981"/>
                  <a:pt x="1292371" y="380190"/>
                </a:cubicBezTo>
                <a:cubicBezTo>
                  <a:pt x="1296391" y="370322"/>
                  <a:pt x="1297972" y="365931"/>
                  <a:pt x="1299124" y="359139"/>
                </a:cubicBezTo>
                <a:cubicBezTo>
                  <a:pt x="1299915" y="354510"/>
                  <a:pt x="1301925" y="350595"/>
                  <a:pt x="1310069" y="338089"/>
                </a:cubicBezTo>
                <a:cubicBezTo>
                  <a:pt x="1320260" y="322449"/>
                  <a:pt x="1329109" y="309924"/>
                  <a:pt x="1333814" y="304847"/>
                </a:cubicBezTo>
                <a:cubicBezTo>
                  <a:pt x="1336224" y="302237"/>
                  <a:pt x="1337139" y="301961"/>
                  <a:pt x="1344987" y="301741"/>
                </a:cubicBezTo>
                <a:cubicBezTo>
                  <a:pt x="1349626" y="301608"/>
                  <a:pt x="1355627" y="300894"/>
                  <a:pt x="1358256" y="300189"/>
                </a:cubicBezTo>
                <a:cubicBezTo>
                  <a:pt x="1361932" y="299198"/>
                  <a:pt x="1363266" y="299065"/>
                  <a:pt x="1363609" y="299970"/>
                </a:cubicBezTo>
                <a:close/>
                <a:moveTo>
                  <a:pt x="937593" y="329888"/>
                </a:moveTo>
                <a:cubicBezTo>
                  <a:pt x="940222" y="330640"/>
                  <a:pt x="942442" y="332336"/>
                  <a:pt x="948299" y="332107"/>
                </a:cubicBezTo>
                <a:cubicBezTo>
                  <a:pt x="948919" y="333526"/>
                  <a:pt x="950595" y="334869"/>
                  <a:pt x="952491" y="335203"/>
                </a:cubicBezTo>
                <a:cubicBezTo>
                  <a:pt x="955281" y="335708"/>
                  <a:pt x="955672" y="336203"/>
                  <a:pt x="956920" y="341413"/>
                </a:cubicBezTo>
                <a:cubicBezTo>
                  <a:pt x="957672" y="344585"/>
                  <a:pt x="959939" y="350091"/>
                  <a:pt x="962035" y="353596"/>
                </a:cubicBezTo>
                <a:cubicBezTo>
                  <a:pt x="970036" y="366969"/>
                  <a:pt x="976408" y="385790"/>
                  <a:pt x="976236" y="395706"/>
                </a:cubicBezTo>
                <a:cubicBezTo>
                  <a:pt x="976179" y="399144"/>
                  <a:pt x="977217" y="399211"/>
                  <a:pt x="977637" y="400363"/>
                </a:cubicBezTo>
                <a:cubicBezTo>
                  <a:pt x="959234" y="399306"/>
                  <a:pt x="941061" y="398725"/>
                  <a:pt x="922925" y="398144"/>
                </a:cubicBezTo>
                <a:cubicBezTo>
                  <a:pt x="922934" y="398049"/>
                  <a:pt x="923163" y="398001"/>
                  <a:pt x="923163" y="397925"/>
                </a:cubicBezTo>
                <a:cubicBezTo>
                  <a:pt x="923477" y="393401"/>
                  <a:pt x="923220" y="392353"/>
                  <a:pt x="919667" y="387733"/>
                </a:cubicBezTo>
                <a:cubicBezTo>
                  <a:pt x="917505" y="384923"/>
                  <a:pt x="915743" y="381790"/>
                  <a:pt x="915714" y="380637"/>
                </a:cubicBezTo>
                <a:cubicBezTo>
                  <a:pt x="915676" y="379485"/>
                  <a:pt x="914790" y="377056"/>
                  <a:pt x="913848" y="375094"/>
                </a:cubicBezTo>
                <a:cubicBezTo>
                  <a:pt x="911524" y="370217"/>
                  <a:pt x="912314" y="366797"/>
                  <a:pt x="918972" y="350052"/>
                </a:cubicBezTo>
                <a:cubicBezTo>
                  <a:pt x="922039" y="342337"/>
                  <a:pt x="924516" y="334812"/>
                  <a:pt x="924792" y="333431"/>
                </a:cubicBezTo>
                <a:cubicBezTo>
                  <a:pt x="931888" y="329307"/>
                  <a:pt x="934965" y="329117"/>
                  <a:pt x="937593" y="3298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531220" y="3865607"/>
            <a:ext cx="2663275" cy="1980637"/>
          </a:xfrm>
          <a:custGeom>
            <a:avLst/>
            <a:gdLst/>
            <a:ahLst/>
            <a:cxnLst/>
            <a:rect l="l" t="t" r="r" b="b"/>
            <a:pathLst>
              <a:path w="2663275" h="1980637" extrusionOk="0">
                <a:moveTo>
                  <a:pt x="1625851" y="495"/>
                </a:moveTo>
                <a:cubicBezTo>
                  <a:pt x="1618126" y="1724"/>
                  <a:pt x="1613630" y="4658"/>
                  <a:pt x="1612344" y="9144"/>
                </a:cubicBezTo>
                <a:cubicBezTo>
                  <a:pt x="1611059" y="13630"/>
                  <a:pt x="1611335" y="16564"/>
                  <a:pt x="1613040" y="17783"/>
                </a:cubicBezTo>
                <a:cubicBezTo>
                  <a:pt x="1614764" y="19012"/>
                  <a:pt x="1615602" y="20107"/>
                  <a:pt x="1615602" y="21336"/>
                </a:cubicBezTo>
                <a:cubicBezTo>
                  <a:pt x="1615602" y="21945"/>
                  <a:pt x="1615602" y="22726"/>
                  <a:pt x="1615602" y="23326"/>
                </a:cubicBezTo>
                <a:cubicBezTo>
                  <a:pt x="1614106" y="23326"/>
                  <a:pt x="1612687" y="23326"/>
                  <a:pt x="1611183" y="23326"/>
                </a:cubicBezTo>
                <a:cubicBezTo>
                  <a:pt x="1608182" y="23326"/>
                  <a:pt x="1605953" y="24393"/>
                  <a:pt x="1604667" y="26432"/>
                </a:cubicBezTo>
                <a:cubicBezTo>
                  <a:pt x="1603372" y="28470"/>
                  <a:pt x="1597771" y="28222"/>
                  <a:pt x="1587903" y="25765"/>
                </a:cubicBezTo>
                <a:cubicBezTo>
                  <a:pt x="1578035" y="23317"/>
                  <a:pt x="1572387" y="22498"/>
                  <a:pt x="1570673" y="23326"/>
                </a:cubicBezTo>
                <a:cubicBezTo>
                  <a:pt x="1568958" y="24146"/>
                  <a:pt x="1566472" y="24174"/>
                  <a:pt x="1563462" y="23765"/>
                </a:cubicBezTo>
                <a:cubicBezTo>
                  <a:pt x="1560452" y="23365"/>
                  <a:pt x="1557909" y="23869"/>
                  <a:pt x="1555775" y="25098"/>
                </a:cubicBezTo>
                <a:cubicBezTo>
                  <a:pt x="1553632" y="26327"/>
                  <a:pt x="1549137" y="26584"/>
                  <a:pt x="1542279" y="25765"/>
                </a:cubicBezTo>
                <a:cubicBezTo>
                  <a:pt x="1535411" y="24946"/>
                  <a:pt x="1531458" y="24146"/>
                  <a:pt x="1530172" y="23326"/>
                </a:cubicBezTo>
                <a:cubicBezTo>
                  <a:pt x="1528886" y="22507"/>
                  <a:pt x="1528077" y="20126"/>
                  <a:pt x="1528077" y="16459"/>
                </a:cubicBezTo>
                <a:cubicBezTo>
                  <a:pt x="1528077" y="14621"/>
                  <a:pt x="1528077" y="12754"/>
                  <a:pt x="1528077" y="10916"/>
                </a:cubicBezTo>
                <a:cubicBezTo>
                  <a:pt x="1523781" y="11935"/>
                  <a:pt x="1519561" y="12992"/>
                  <a:pt x="1515266" y="14021"/>
                </a:cubicBezTo>
                <a:cubicBezTo>
                  <a:pt x="1506693" y="16059"/>
                  <a:pt x="1501616" y="17669"/>
                  <a:pt x="1499902" y="18897"/>
                </a:cubicBezTo>
                <a:cubicBezTo>
                  <a:pt x="1498187" y="20117"/>
                  <a:pt x="1490624" y="20383"/>
                  <a:pt x="1477328" y="19555"/>
                </a:cubicBezTo>
                <a:cubicBezTo>
                  <a:pt x="1464031" y="18745"/>
                  <a:pt x="1455611" y="19259"/>
                  <a:pt x="1452181" y="20888"/>
                </a:cubicBezTo>
                <a:cubicBezTo>
                  <a:pt x="1448753" y="22517"/>
                  <a:pt x="1441447" y="21755"/>
                  <a:pt x="1430303" y="18897"/>
                </a:cubicBezTo>
                <a:cubicBezTo>
                  <a:pt x="1419149" y="16040"/>
                  <a:pt x="1409310" y="16297"/>
                  <a:pt x="1400737" y="19555"/>
                </a:cubicBezTo>
                <a:cubicBezTo>
                  <a:pt x="1392155" y="22822"/>
                  <a:pt x="1382906" y="24432"/>
                  <a:pt x="1373029" y="24432"/>
                </a:cubicBezTo>
                <a:cubicBezTo>
                  <a:pt x="1363170" y="24432"/>
                  <a:pt x="1357246" y="26003"/>
                  <a:pt x="1355103" y="28870"/>
                </a:cubicBezTo>
                <a:cubicBezTo>
                  <a:pt x="1352960" y="31728"/>
                  <a:pt x="1352379" y="33623"/>
                  <a:pt x="1353245" y="34852"/>
                </a:cubicBezTo>
                <a:cubicBezTo>
                  <a:pt x="1354103" y="36071"/>
                  <a:pt x="1354141" y="37690"/>
                  <a:pt x="1353712" y="39729"/>
                </a:cubicBezTo>
                <a:cubicBezTo>
                  <a:pt x="1353283" y="41767"/>
                  <a:pt x="1349074" y="43377"/>
                  <a:pt x="1340911" y="44605"/>
                </a:cubicBezTo>
                <a:cubicBezTo>
                  <a:pt x="1332757" y="45824"/>
                  <a:pt x="1327995" y="47939"/>
                  <a:pt x="1326709" y="50806"/>
                </a:cubicBezTo>
                <a:cubicBezTo>
                  <a:pt x="1325423" y="53664"/>
                  <a:pt x="1322327" y="54207"/>
                  <a:pt x="1317165" y="52578"/>
                </a:cubicBezTo>
                <a:cubicBezTo>
                  <a:pt x="1312012" y="50949"/>
                  <a:pt x="1306963" y="50139"/>
                  <a:pt x="1301801" y="50139"/>
                </a:cubicBezTo>
                <a:cubicBezTo>
                  <a:pt x="1296648" y="50139"/>
                  <a:pt x="1288237" y="51206"/>
                  <a:pt x="1276655" y="53245"/>
                </a:cubicBezTo>
                <a:cubicBezTo>
                  <a:pt x="1265073" y="55283"/>
                  <a:pt x="1258900" y="56626"/>
                  <a:pt x="1258033" y="57455"/>
                </a:cubicBezTo>
                <a:cubicBezTo>
                  <a:pt x="1257176" y="58274"/>
                  <a:pt x="1256633" y="60398"/>
                  <a:pt x="1256633" y="63655"/>
                </a:cubicBezTo>
                <a:cubicBezTo>
                  <a:pt x="1256633" y="66923"/>
                  <a:pt x="1254633" y="69037"/>
                  <a:pt x="1250347" y="69866"/>
                </a:cubicBezTo>
                <a:cubicBezTo>
                  <a:pt x="1246061" y="70685"/>
                  <a:pt x="1241327" y="72837"/>
                  <a:pt x="1236612" y="76514"/>
                </a:cubicBezTo>
                <a:cubicBezTo>
                  <a:pt x="1231897" y="80191"/>
                  <a:pt x="1226248" y="83401"/>
                  <a:pt x="1219391" y="86268"/>
                </a:cubicBezTo>
                <a:cubicBezTo>
                  <a:pt x="1212523" y="89125"/>
                  <a:pt x="1207494" y="90697"/>
                  <a:pt x="1204484" y="90697"/>
                </a:cubicBezTo>
                <a:cubicBezTo>
                  <a:pt x="1201484" y="90697"/>
                  <a:pt x="1198655" y="91764"/>
                  <a:pt x="1195645" y="93802"/>
                </a:cubicBezTo>
                <a:cubicBezTo>
                  <a:pt x="1192644" y="95840"/>
                  <a:pt x="1191254" y="98250"/>
                  <a:pt x="1191682" y="101117"/>
                </a:cubicBezTo>
                <a:cubicBezTo>
                  <a:pt x="1192111" y="103975"/>
                  <a:pt x="1194340" y="106394"/>
                  <a:pt x="1198207" y="108423"/>
                </a:cubicBezTo>
                <a:cubicBezTo>
                  <a:pt x="1202065" y="110471"/>
                  <a:pt x="1204055" y="113928"/>
                  <a:pt x="1204484" y="118843"/>
                </a:cubicBezTo>
                <a:cubicBezTo>
                  <a:pt x="1204913" y="123739"/>
                  <a:pt x="1202065" y="126968"/>
                  <a:pt x="1195645" y="128597"/>
                </a:cubicBezTo>
                <a:cubicBezTo>
                  <a:pt x="1189206" y="130226"/>
                  <a:pt x="1185567" y="131845"/>
                  <a:pt x="1184700" y="133464"/>
                </a:cubicBezTo>
                <a:cubicBezTo>
                  <a:pt x="1183843" y="135102"/>
                  <a:pt x="1180233" y="137769"/>
                  <a:pt x="1174223" y="141446"/>
                </a:cubicBezTo>
                <a:cubicBezTo>
                  <a:pt x="1168222" y="145123"/>
                  <a:pt x="1165374" y="148295"/>
                  <a:pt x="1165374" y="150752"/>
                </a:cubicBezTo>
                <a:cubicBezTo>
                  <a:pt x="1165374" y="153200"/>
                  <a:pt x="1166794" y="155114"/>
                  <a:pt x="1169803" y="156743"/>
                </a:cubicBezTo>
                <a:cubicBezTo>
                  <a:pt x="1172804" y="158372"/>
                  <a:pt x="1175033" y="160782"/>
                  <a:pt x="1176319" y="164049"/>
                </a:cubicBezTo>
                <a:cubicBezTo>
                  <a:pt x="1177604" y="167316"/>
                  <a:pt x="1180700" y="169431"/>
                  <a:pt x="1185863" y="170259"/>
                </a:cubicBezTo>
                <a:cubicBezTo>
                  <a:pt x="1188434" y="170669"/>
                  <a:pt x="1190968" y="170955"/>
                  <a:pt x="1193549" y="171364"/>
                </a:cubicBezTo>
                <a:cubicBezTo>
                  <a:pt x="1192692" y="172383"/>
                  <a:pt x="1191854" y="173450"/>
                  <a:pt x="1190987" y="174469"/>
                </a:cubicBezTo>
                <a:cubicBezTo>
                  <a:pt x="1189273" y="176508"/>
                  <a:pt x="1188958" y="178918"/>
                  <a:pt x="1189825" y="181785"/>
                </a:cubicBezTo>
                <a:cubicBezTo>
                  <a:pt x="1190682" y="184642"/>
                  <a:pt x="1193787" y="187280"/>
                  <a:pt x="1199369" y="189319"/>
                </a:cubicBezTo>
                <a:cubicBezTo>
                  <a:pt x="1204941" y="191357"/>
                  <a:pt x="1209437" y="192195"/>
                  <a:pt x="1212866" y="192195"/>
                </a:cubicBezTo>
                <a:cubicBezTo>
                  <a:pt x="1216305" y="192195"/>
                  <a:pt x="1222496" y="190585"/>
                  <a:pt x="1231497" y="187318"/>
                </a:cubicBezTo>
                <a:cubicBezTo>
                  <a:pt x="1240498" y="184052"/>
                  <a:pt x="1248061" y="182166"/>
                  <a:pt x="1254071" y="181337"/>
                </a:cubicBezTo>
                <a:cubicBezTo>
                  <a:pt x="1260081" y="180518"/>
                  <a:pt x="1266282" y="183223"/>
                  <a:pt x="1272702" y="189757"/>
                </a:cubicBezTo>
                <a:cubicBezTo>
                  <a:pt x="1279131" y="196291"/>
                  <a:pt x="1287818" y="201339"/>
                  <a:pt x="1298534" y="204606"/>
                </a:cubicBezTo>
                <a:cubicBezTo>
                  <a:pt x="1309259" y="207873"/>
                  <a:pt x="1318517" y="209226"/>
                  <a:pt x="1326242" y="208816"/>
                </a:cubicBezTo>
                <a:cubicBezTo>
                  <a:pt x="1333957" y="208407"/>
                  <a:pt x="1337920" y="206245"/>
                  <a:pt x="1338348" y="202168"/>
                </a:cubicBezTo>
                <a:cubicBezTo>
                  <a:pt x="1338558" y="200130"/>
                  <a:pt x="1338834" y="197996"/>
                  <a:pt x="1339044" y="195967"/>
                </a:cubicBezTo>
                <a:cubicBezTo>
                  <a:pt x="1339901" y="196167"/>
                  <a:pt x="1340739" y="196434"/>
                  <a:pt x="1341606" y="196634"/>
                </a:cubicBezTo>
                <a:cubicBezTo>
                  <a:pt x="1343320" y="197034"/>
                  <a:pt x="1345578" y="198901"/>
                  <a:pt x="1348588" y="202168"/>
                </a:cubicBezTo>
                <a:cubicBezTo>
                  <a:pt x="1351588" y="205435"/>
                  <a:pt x="1354369" y="207045"/>
                  <a:pt x="1356503" y="207045"/>
                </a:cubicBezTo>
                <a:cubicBezTo>
                  <a:pt x="1358646" y="207045"/>
                  <a:pt x="1360341" y="204911"/>
                  <a:pt x="1361627" y="200844"/>
                </a:cubicBezTo>
                <a:cubicBezTo>
                  <a:pt x="1362913" y="196758"/>
                  <a:pt x="1364342" y="194853"/>
                  <a:pt x="1366047" y="194853"/>
                </a:cubicBezTo>
                <a:cubicBezTo>
                  <a:pt x="1367762" y="194853"/>
                  <a:pt x="1373638" y="197025"/>
                  <a:pt x="1383506" y="201501"/>
                </a:cubicBezTo>
                <a:cubicBezTo>
                  <a:pt x="1393374" y="205997"/>
                  <a:pt x="1399546" y="208150"/>
                  <a:pt x="1402128" y="208150"/>
                </a:cubicBezTo>
                <a:cubicBezTo>
                  <a:pt x="1404709" y="208150"/>
                  <a:pt x="1406709" y="207340"/>
                  <a:pt x="1408414" y="205711"/>
                </a:cubicBezTo>
                <a:cubicBezTo>
                  <a:pt x="1410129" y="204083"/>
                  <a:pt x="1410976" y="201416"/>
                  <a:pt x="1410976" y="197739"/>
                </a:cubicBezTo>
                <a:cubicBezTo>
                  <a:pt x="1410976" y="195901"/>
                  <a:pt x="1410976" y="194034"/>
                  <a:pt x="1410976" y="192195"/>
                </a:cubicBezTo>
                <a:cubicBezTo>
                  <a:pt x="1416339" y="193014"/>
                  <a:pt x="1421682" y="194034"/>
                  <a:pt x="1427045" y="194853"/>
                </a:cubicBezTo>
                <a:cubicBezTo>
                  <a:pt x="1437761" y="196491"/>
                  <a:pt x="1448410" y="202120"/>
                  <a:pt x="1458697" y="211922"/>
                </a:cubicBezTo>
                <a:cubicBezTo>
                  <a:pt x="1468993" y="221723"/>
                  <a:pt x="1483605" y="233210"/>
                  <a:pt x="1502464" y="246269"/>
                </a:cubicBezTo>
                <a:cubicBezTo>
                  <a:pt x="1521343" y="259337"/>
                  <a:pt x="1536516" y="278863"/>
                  <a:pt x="1548098" y="305000"/>
                </a:cubicBezTo>
                <a:cubicBezTo>
                  <a:pt x="1559671" y="331127"/>
                  <a:pt x="1566967" y="346386"/>
                  <a:pt x="1569977" y="350872"/>
                </a:cubicBezTo>
                <a:cubicBezTo>
                  <a:pt x="1572978" y="355368"/>
                  <a:pt x="1574930" y="360959"/>
                  <a:pt x="1575797" y="367494"/>
                </a:cubicBezTo>
                <a:cubicBezTo>
                  <a:pt x="1576654" y="374027"/>
                  <a:pt x="1584265" y="388991"/>
                  <a:pt x="1598848" y="412261"/>
                </a:cubicBezTo>
                <a:cubicBezTo>
                  <a:pt x="1613430" y="435540"/>
                  <a:pt x="1622108" y="451837"/>
                  <a:pt x="1624689" y="461238"/>
                </a:cubicBezTo>
                <a:cubicBezTo>
                  <a:pt x="1627261" y="470630"/>
                  <a:pt x="1629213" y="488556"/>
                  <a:pt x="1630509" y="515093"/>
                </a:cubicBezTo>
                <a:cubicBezTo>
                  <a:pt x="1631795" y="541629"/>
                  <a:pt x="1631509" y="557422"/>
                  <a:pt x="1629804" y="562737"/>
                </a:cubicBezTo>
                <a:cubicBezTo>
                  <a:pt x="1628089" y="568052"/>
                  <a:pt x="1624975" y="573100"/>
                  <a:pt x="1620260" y="577586"/>
                </a:cubicBezTo>
                <a:cubicBezTo>
                  <a:pt x="1615545" y="582082"/>
                  <a:pt x="1613897" y="594379"/>
                  <a:pt x="1615602" y="614372"/>
                </a:cubicBezTo>
                <a:cubicBezTo>
                  <a:pt x="1617316" y="634384"/>
                  <a:pt x="1618164" y="658196"/>
                  <a:pt x="1618164" y="685962"/>
                </a:cubicBezTo>
                <a:cubicBezTo>
                  <a:pt x="1618164" y="707669"/>
                  <a:pt x="1616936" y="724062"/>
                  <a:pt x="1615374" y="740035"/>
                </a:cubicBezTo>
                <a:cubicBezTo>
                  <a:pt x="1607620" y="738740"/>
                  <a:pt x="1599819" y="737673"/>
                  <a:pt x="1592094" y="735377"/>
                </a:cubicBezTo>
                <a:cubicBezTo>
                  <a:pt x="1565367" y="727472"/>
                  <a:pt x="1540078" y="720661"/>
                  <a:pt x="1515971" y="715213"/>
                </a:cubicBezTo>
                <a:cubicBezTo>
                  <a:pt x="1516037" y="713889"/>
                  <a:pt x="1516151" y="709927"/>
                  <a:pt x="1518533" y="703240"/>
                </a:cubicBezTo>
                <a:cubicBezTo>
                  <a:pt x="1518533" y="703231"/>
                  <a:pt x="1518523" y="703031"/>
                  <a:pt x="1518533" y="703021"/>
                </a:cubicBezTo>
                <a:cubicBezTo>
                  <a:pt x="1519009" y="701678"/>
                  <a:pt x="1519504" y="700430"/>
                  <a:pt x="1520162" y="699030"/>
                </a:cubicBezTo>
                <a:cubicBezTo>
                  <a:pt x="1524543" y="689610"/>
                  <a:pt x="1533430" y="678199"/>
                  <a:pt x="1533430" y="678199"/>
                </a:cubicBezTo>
                <a:cubicBezTo>
                  <a:pt x="1533430" y="678199"/>
                  <a:pt x="1527134" y="682380"/>
                  <a:pt x="1522019" y="687505"/>
                </a:cubicBezTo>
                <a:cubicBezTo>
                  <a:pt x="1520352" y="689191"/>
                  <a:pt x="1518790" y="691039"/>
                  <a:pt x="1517599" y="692829"/>
                </a:cubicBezTo>
                <a:cubicBezTo>
                  <a:pt x="1513856" y="698525"/>
                  <a:pt x="1511770" y="705231"/>
                  <a:pt x="1511780" y="705240"/>
                </a:cubicBezTo>
                <a:cubicBezTo>
                  <a:pt x="1511780" y="705240"/>
                  <a:pt x="1512065" y="702421"/>
                  <a:pt x="1512941" y="698373"/>
                </a:cubicBezTo>
                <a:cubicBezTo>
                  <a:pt x="1513380" y="696344"/>
                  <a:pt x="1513932" y="693991"/>
                  <a:pt x="1514570" y="691496"/>
                </a:cubicBezTo>
                <a:cubicBezTo>
                  <a:pt x="1515199" y="689010"/>
                  <a:pt x="1516094" y="686343"/>
                  <a:pt x="1516904" y="683743"/>
                </a:cubicBezTo>
                <a:cubicBezTo>
                  <a:pt x="1516904" y="683714"/>
                  <a:pt x="1516904" y="683552"/>
                  <a:pt x="1516904" y="683523"/>
                </a:cubicBezTo>
                <a:cubicBezTo>
                  <a:pt x="1517495" y="681599"/>
                  <a:pt x="1518075" y="679799"/>
                  <a:pt x="1518761" y="677980"/>
                </a:cubicBezTo>
                <a:cubicBezTo>
                  <a:pt x="1523191" y="666255"/>
                  <a:pt x="1529477" y="658254"/>
                  <a:pt x="1529467" y="658254"/>
                </a:cubicBezTo>
                <a:cubicBezTo>
                  <a:pt x="1529467" y="658254"/>
                  <a:pt x="1520333" y="665731"/>
                  <a:pt x="1514808" y="674656"/>
                </a:cubicBezTo>
                <a:cubicBezTo>
                  <a:pt x="1513475" y="676799"/>
                  <a:pt x="1512246" y="679161"/>
                  <a:pt x="1511313" y="681304"/>
                </a:cubicBezTo>
                <a:cubicBezTo>
                  <a:pt x="1510856" y="677866"/>
                  <a:pt x="1510398" y="673922"/>
                  <a:pt x="1510151" y="669341"/>
                </a:cubicBezTo>
                <a:cubicBezTo>
                  <a:pt x="1509293" y="654025"/>
                  <a:pt x="1510379" y="632774"/>
                  <a:pt x="1510379" y="632774"/>
                </a:cubicBezTo>
                <a:cubicBezTo>
                  <a:pt x="1510379" y="632774"/>
                  <a:pt x="1507874" y="645843"/>
                  <a:pt x="1505493" y="656263"/>
                </a:cubicBezTo>
                <a:cubicBezTo>
                  <a:pt x="1504655" y="659911"/>
                  <a:pt x="1504121" y="661473"/>
                  <a:pt x="1503626" y="663349"/>
                </a:cubicBezTo>
                <a:cubicBezTo>
                  <a:pt x="1503293" y="664616"/>
                  <a:pt x="1502969" y="665731"/>
                  <a:pt x="1502702" y="666902"/>
                </a:cubicBezTo>
                <a:cubicBezTo>
                  <a:pt x="1502683" y="666969"/>
                  <a:pt x="1502712" y="667055"/>
                  <a:pt x="1502702" y="667121"/>
                </a:cubicBezTo>
                <a:cubicBezTo>
                  <a:pt x="1502569" y="667655"/>
                  <a:pt x="1502578" y="668121"/>
                  <a:pt x="1502464" y="668674"/>
                </a:cubicBezTo>
                <a:cubicBezTo>
                  <a:pt x="1502464" y="668702"/>
                  <a:pt x="1502245" y="668636"/>
                  <a:pt x="1502235" y="668674"/>
                </a:cubicBezTo>
                <a:cubicBezTo>
                  <a:pt x="1501921" y="670207"/>
                  <a:pt x="1501816" y="671846"/>
                  <a:pt x="1501531" y="673989"/>
                </a:cubicBezTo>
                <a:cubicBezTo>
                  <a:pt x="1501302" y="675827"/>
                  <a:pt x="1501083" y="677437"/>
                  <a:pt x="1501074" y="678866"/>
                </a:cubicBezTo>
                <a:cubicBezTo>
                  <a:pt x="1501074" y="678951"/>
                  <a:pt x="1501054" y="679009"/>
                  <a:pt x="1501074" y="679085"/>
                </a:cubicBezTo>
                <a:cubicBezTo>
                  <a:pt x="1501064" y="680304"/>
                  <a:pt x="1501216" y="681533"/>
                  <a:pt x="1501302" y="682409"/>
                </a:cubicBezTo>
                <a:cubicBezTo>
                  <a:pt x="1501312" y="682561"/>
                  <a:pt x="1501292" y="682714"/>
                  <a:pt x="1501302" y="682857"/>
                </a:cubicBezTo>
                <a:cubicBezTo>
                  <a:pt x="1501483" y="684543"/>
                  <a:pt x="1501778" y="685524"/>
                  <a:pt x="1501769" y="685514"/>
                </a:cubicBezTo>
                <a:cubicBezTo>
                  <a:pt x="1501769" y="685514"/>
                  <a:pt x="1500807" y="683619"/>
                  <a:pt x="1499207" y="679971"/>
                </a:cubicBezTo>
                <a:cubicBezTo>
                  <a:pt x="1497597" y="676332"/>
                  <a:pt x="1495197" y="670865"/>
                  <a:pt x="1492920" y="664016"/>
                </a:cubicBezTo>
                <a:cubicBezTo>
                  <a:pt x="1492339" y="662254"/>
                  <a:pt x="1491901" y="660892"/>
                  <a:pt x="1491291" y="658920"/>
                </a:cubicBezTo>
                <a:cubicBezTo>
                  <a:pt x="1486100" y="641661"/>
                  <a:pt x="1481042" y="616601"/>
                  <a:pt x="1481052" y="616591"/>
                </a:cubicBezTo>
                <a:cubicBezTo>
                  <a:pt x="1481052" y="616591"/>
                  <a:pt x="1480376" y="638832"/>
                  <a:pt x="1485005" y="660254"/>
                </a:cubicBezTo>
                <a:cubicBezTo>
                  <a:pt x="1488329" y="675646"/>
                  <a:pt x="1488967" y="679313"/>
                  <a:pt x="1488967" y="679313"/>
                </a:cubicBezTo>
                <a:cubicBezTo>
                  <a:pt x="1488967" y="679313"/>
                  <a:pt x="1475146" y="656815"/>
                  <a:pt x="1469641" y="632327"/>
                </a:cubicBezTo>
                <a:cubicBezTo>
                  <a:pt x="1464135" y="607838"/>
                  <a:pt x="1467079" y="579358"/>
                  <a:pt x="1467079" y="579358"/>
                </a:cubicBezTo>
                <a:cubicBezTo>
                  <a:pt x="1467079" y="579358"/>
                  <a:pt x="1462126" y="596875"/>
                  <a:pt x="1461964" y="617925"/>
                </a:cubicBezTo>
                <a:cubicBezTo>
                  <a:pt x="1461964" y="617982"/>
                  <a:pt x="1461954" y="618087"/>
                  <a:pt x="1461964" y="618144"/>
                </a:cubicBezTo>
                <a:cubicBezTo>
                  <a:pt x="1461964" y="618229"/>
                  <a:pt x="1461954" y="618277"/>
                  <a:pt x="1461964" y="618363"/>
                </a:cubicBezTo>
                <a:cubicBezTo>
                  <a:pt x="1461964" y="618458"/>
                  <a:pt x="1461964" y="618715"/>
                  <a:pt x="1461964" y="618810"/>
                </a:cubicBezTo>
                <a:cubicBezTo>
                  <a:pt x="1461954" y="619753"/>
                  <a:pt x="1461954" y="620734"/>
                  <a:pt x="1461964" y="621687"/>
                </a:cubicBezTo>
                <a:cubicBezTo>
                  <a:pt x="1461964" y="621973"/>
                  <a:pt x="1461964" y="622068"/>
                  <a:pt x="1461964" y="622354"/>
                </a:cubicBezTo>
                <a:cubicBezTo>
                  <a:pt x="1461973" y="623706"/>
                  <a:pt x="1461897" y="625192"/>
                  <a:pt x="1461964" y="626564"/>
                </a:cubicBezTo>
                <a:cubicBezTo>
                  <a:pt x="1462097" y="629193"/>
                  <a:pt x="1462526" y="631869"/>
                  <a:pt x="1462888" y="634546"/>
                </a:cubicBezTo>
                <a:cubicBezTo>
                  <a:pt x="1463126" y="636270"/>
                  <a:pt x="1463278" y="637899"/>
                  <a:pt x="1463592" y="639642"/>
                </a:cubicBezTo>
                <a:cubicBezTo>
                  <a:pt x="1463983" y="641699"/>
                  <a:pt x="1464488" y="643785"/>
                  <a:pt x="1464983" y="645843"/>
                </a:cubicBezTo>
                <a:cubicBezTo>
                  <a:pt x="1465002" y="645900"/>
                  <a:pt x="1464983" y="646023"/>
                  <a:pt x="1464983" y="646071"/>
                </a:cubicBezTo>
                <a:cubicBezTo>
                  <a:pt x="1465736" y="649148"/>
                  <a:pt x="1466622" y="652177"/>
                  <a:pt x="1467545" y="655158"/>
                </a:cubicBezTo>
                <a:cubicBezTo>
                  <a:pt x="1469612" y="661826"/>
                  <a:pt x="1472032" y="668093"/>
                  <a:pt x="1474299" y="673551"/>
                </a:cubicBezTo>
                <a:cubicBezTo>
                  <a:pt x="1478861" y="684457"/>
                  <a:pt x="1482919" y="691944"/>
                  <a:pt x="1482909" y="691944"/>
                </a:cubicBezTo>
                <a:cubicBezTo>
                  <a:pt x="1482909" y="691944"/>
                  <a:pt x="1482185" y="690543"/>
                  <a:pt x="1481052" y="688838"/>
                </a:cubicBezTo>
                <a:cubicBezTo>
                  <a:pt x="1480890" y="688591"/>
                  <a:pt x="1480538" y="688448"/>
                  <a:pt x="1480347" y="688172"/>
                </a:cubicBezTo>
                <a:cubicBezTo>
                  <a:pt x="1480338" y="688152"/>
                  <a:pt x="1480357" y="687972"/>
                  <a:pt x="1480347" y="687952"/>
                </a:cubicBezTo>
                <a:cubicBezTo>
                  <a:pt x="1479718" y="687038"/>
                  <a:pt x="1479109" y="686190"/>
                  <a:pt x="1478251" y="685076"/>
                </a:cubicBezTo>
                <a:cubicBezTo>
                  <a:pt x="1477261" y="683761"/>
                  <a:pt x="1476023" y="682304"/>
                  <a:pt x="1474765" y="680856"/>
                </a:cubicBezTo>
                <a:cubicBezTo>
                  <a:pt x="1472794" y="678580"/>
                  <a:pt x="1470793" y="676132"/>
                  <a:pt x="1468250" y="673989"/>
                </a:cubicBezTo>
                <a:cubicBezTo>
                  <a:pt x="1459230" y="666388"/>
                  <a:pt x="1446838" y="661578"/>
                  <a:pt x="1446829" y="661578"/>
                </a:cubicBezTo>
                <a:cubicBezTo>
                  <a:pt x="1446829" y="661578"/>
                  <a:pt x="1460154" y="670731"/>
                  <a:pt x="1468012" y="682190"/>
                </a:cubicBezTo>
                <a:cubicBezTo>
                  <a:pt x="1468231" y="682504"/>
                  <a:pt x="1468279" y="682762"/>
                  <a:pt x="1468479" y="683076"/>
                </a:cubicBezTo>
                <a:cubicBezTo>
                  <a:pt x="1468488" y="683095"/>
                  <a:pt x="1468460" y="683266"/>
                  <a:pt x="1468479" y="683295"/>
                </a:cubicBezTo>
                <a:cubicBezTo>
                  <a:pt x="1469384" y="684676"/>
                  <a:pt x="1470279" y="685905"/>
                  <a:pt x="1471041" y="687286"/>
                </a:cubicBezTo>
                <a:cubicBezTo>
                  <a:pt x="1472184" y="689343"/>
                  <a:pt x="1473194" y="691324"/>
                  <a:pt x="1474070" y="693268"/>
                </a:cubicBezTo>
                <a:cubicBezTo>
                  <a:pt x="1474070" y="693286"/>
                  <a:pt x="1474051" y="693477"/>
                  <a:pt x="1474070" y="693496"/>
                </a:cubicBezTo>
                <a:cubicBezTo>
                  <a:pt x="1474080" y="693525"/>
                  <a:pt x="1474280" y="693448"/>
                  <a:pt x="1474299" y="693496"/>
                </a:cubicBezTo>
                <a:cubicBezTo>
                  <a:pt x="1474318" y="693553"/>
                  <a:pt x="1474270" y="693648"/>
                  <a:pt x="1474299" y="693715"/>
                </a:cubicBezTo>
                <a:cubicBezTo>
                  <a:pt x="1475156" y="695639"/>
                  <a:pt x="1475785" y="697382"/>
                  <a:pt x="1476394" y="699030"/>
                </a:cubicBezTo>
                <a:cubicBezTo>
                  <a:pt x="1476585" y="699535"/>
                  <a:pt x="1476699" y="699897"/>
                  <a:pt x="1476861" y="700364"/>
                </a:cubicBezTo>
                <a:cubicBezTo>
                  <a:pt x="1477451" y="702059"/>
                  <a:pt x="1477947" y="703726"/>
                  <a:pt x="1478251" y="704793"/>
                </a:cubicBezTo>
                <a:cubicBezTo>
                  <a:pt x="1478652" y="706145"/>
                  <a:pt x="1478956" y="706793"/>
                  <a:pt x="1478956" y="706793"/>
                </a:cubicBezTo>
                <a:cubicBezTo>
                  <a:pt x="1478956" y="706793"/>
                  <a:pt x="1478499" y="706698"/>
                  <a:pt x="1477794" y="706345"/>
                </a:cubicBezTo>
                <a:cubicBezTo>
                  <a:pt x="1477090" y="705993"/>
                  <a:pt x="1476175" y="705583"/>
                  <a:pt x="1474994" y="704793"/>
                </a:cubicBezTo>
                <a:cubicBezTo>
                  <a:pt x="1473813" y="704012"/>
                  <a:pt x="1472479" y="702773"/>
                  <a:pt x="1471041" y="701469"/>
                </a:cubicBezTo>
                <a:cubicBezTo>
                  <a:pt x="1470317" y="700811"/>
                  <a:pt x="1469460" y="700268"/>
                  <a:pt x="1468708" y="699478"/>
                </a:cubicBezTo>
                <a:cubicBezTo>
                  <a:pt x="1467965" y="698678"/>
                  <a:pt x="1467117" y="697773"/>
                  <a:pt x="1466384" y="696820"/>
                </a:cubicBezTo>
                <a:cubicBezTo>
                  <a:pt x="1464898" y="694906"/>
                  <a:pt x="1463535" y="692667"/>
                  <a:pt x="1462192" y="690391"/>
                </a:cubicBezTo>
                <a:cubicBezTo>
                  <a:pt x="1461030" y="688419"/>
                  <a:pt x="1460116" y="686486"/>
                  <a:pt x="1459163" y="684628"/>
                </a:cubicBezTo>
                <a:cubicBezTo>
                  <a:pt x="1459125" y="684543"/>
                  <a:pt x="1458983" y="684486"/>
                  <a:pt x="1458935" y="684409"/>
                </a:cubicBezTo>
                <a:cubicBezTo>
                  <a:pt x="1458935" y="684400"/>
                  <a:pt x="1458925" y="684190"/>
                  <a:pt x="1458935" y="684181"/>
                </a:cubicBezTo>
                <a:cubicBezTo>
                  <a:pt x="1458801" y="683933"/>
                  <a:pt x="1458792" y="683914"/>
                  <a:pt x="1458697" y="683743"/>
                </a:cubicBezTo>
                <a:cubicBezTo>
                  <a:pt x="1456611" y="679570"/>
                  <a:pt x="1455211" y="676208"/>
                  <a:pt x="1455211" y="676208"/>
                </a:cubicBezTo>
                <a:cubicBezTo>
                  <a:pt x="1455211" y="676208"/>
                  <a:pt x="1455125" y="679056"/>
                  <a:pt x="1455439" y="682638"/>
                </a:cubicBezTo>
                <a:cubicBezTo>
                  <a:pt x="1455582" y="684200"/>
                  <a:pt x="1455868" y="685752"/>
                  <a:pt x="1456144" y="687505"/>
                </a:cubicBezTo>
                <a:cubicBezTo>
                  <a:pt x="1456334" y="688762"/>
                  <a:pt x="1456563" y="690058"/>
                  <a:pt x="1456839" y="691277"/>
                </a:cubicBezTo>
                <a:cubicBezTo>
                  <a:pt x="1457059" y="692258"/>
                  <a:pt x="1457258" y="693258"/>
                  <a:pt x="1457535" y="694153"/>
                </a:cubicBezTo>
                <a:cubicBezTo>
                  <a:pt x="1458097" y="695963"/>
                  <a:pt x="1458906" y="697659"/>
                  <a:pt x="1459630" y="699030"/>
                </a:cubicBezTo>
                <a:cubicBezTo>
                  <a:pt x="1460354" y="700392"/>
                  <a:pt x="1461049" y="701440"/>
                  <a:pt x="1461726" y="702354"/>
                </a:cubicBezTo>
                <a:cubicBezTo>
                  <a:pt x="1462411" y="703278"/>
                  <a:pt x="1462926" y="703897"/>
                  <a:pt x="1463354" y="704355"/>
                </a:cubicBezTo>
                <a:cubicBezTo>
                  <a:pt x="1463793" y="704812"/>
                  <a:pt x="1464059" y="705240"/>
                  <a:pt x="1464059" y="705240"/>
                </a:cubicBezTo>
                <a:cubicBezTo>
                  <a:pt x="1464059" y="705240"/>
                  <a:pt x="1463726" y="704935"/>
                  <a:pt x="1462659" y="704574"/>
                </a:cubicBezTo>
                <a:cubicBezTo>
                  <a:pt x="1461592" y="704221"/>
                  <a:pt x="1459878" y="703745"/>
                  <a:pt x="1457535" y="703240"/>
                </a:cubicBezTo>
                <a:cubicBezTo>
                  <a:pt x="1452858" y="702259"/>
                  <a:pt x="1445428" y="701240"/>
                  <a:pt x="1445428" y="701249"/>
                </a:cubicBezTo>
                <a:cubicBezTo>
                  <a:pt x="1445428" y="701249"/>
                  <a:pt x="1447505" y="702059"/>
                  <a:pt x="1448695" y="702583"/>
                </a:cubicBezTo>
                <a:cubicBezTo>
                  <a:pt x="1423911" y="698649"/>
                  <a:pt x="1400042" y="695830"/>
                  <a:pt x="1376524" y="693715"/>
                </a:cubicBezTo>
                <a:cubicBezTo>
                  <a:pt x="1376572" y="693115"/>
                  <a:pt x="1376686" y="692534"/>
                  <a:pt x="1376753" y="691944"/>
                </a:cubicBezTo>
                <a:cubicBezTo>
                  <a:pt x="1377429" y="690934"/>
                  <a:pt x="1378753" y="690591"/>
                  <a:pt x="1379553" y="689724"/>
                </a:cubicBezTo>
                <a:cubicBezTo>
                  <a:pt x="1381144" y="688162"/>
                  <a:pt x="1382735" y="686676"/>
                  <a:pt x="1383973" y="684847"/>
                </a:cubicBezTo>
                <a:cubicBezTo>
                  <a:pt x="1384345" y="684095"/>
                  <a:pt x="1384745" y="683171"/>
                  <a:pt x="1385135" y="682409"/>
                </a:cubicBezTo>
                <a:cubicBezTo>
                  <a:pt x="1387383" y="678485"/>
                  <a:pt x="1388345" y="674008"/>
                  <a:pt x="1388393" y="669560"/>
                </a:cubicBezTo>
                <a:cubicBezTo>
                  <a:pt x="1388574" y="663330"/>
                  <a:pt x="1387240" y="657310"/>
                  <a:pt x="1386297" y="651167"/>
                </a:cubicBezTo>
                <a:cubicBezTo>
                  <a:pt x="1385649" y="647367"/>
                  <a:pt x="1385002" y="643461"/>
                  <a:pt x="1384440" y="639642"/>
                </a:cubicBezTo>
                <a:cubicBezTo>
                  <a:pt x="1383421" y="633441"/>
                  <a:pt x="1383678" y="627050"/>
                  <a:pt x="1383973" y="620801"/>
                </a:cubicBezTo>
                <a:cubicBezTo>
                  <a:pt x="1384459" y="618134"/>
                  <a:pt x="1384430" y="615496"/>
                  <a:pt x="1384907" y="612829"/>
                </a:cubicBezTo>
                <a:cubicBezTo>
                  <a:pt x="1384964" y="611209"/>
                  <a:pt x="1385268" y="609552"/>
                  <a:pt x="1385373" y="607952"/>
                </a:cubicBezTo>
                <a:cubicBezTo>
                  <a:pt x="1385983" y="605018"/>
                  <a:pt x="1385450" y="602008"/>
                  <a:pt x="1386069" y="599084"/>
                </a:cubicBezTo>
                <a:cubicBezTo>
                  <a:pt x="1386231" y="597284"/>
                  <a:pt x="1385907" y="595579"/>
                  <a:pt x="1385840" y="593769"/>
                </a:cubicBezTo>
                <a:cubicBezTo>
                  <a:pt x="1385907" y="591264"/>
                  <a:pt x="1385345" y="588883"/>
                  <a:pt x="1384907" y="586454"/>
                </a:cubicBezTo>
                <a:cubicBezTo>
                  <a:pt x="1384868" y="586235"/>
                  <a:pt x="1384973" y="586006"/>
                  <a:pt x="1384907" y="585787"/>
                </a:cubicBezTo>
                <a:cubicBezTo>
                  <a:pt x="1384478" y="584302"/>
                  <a:pt x="1383678" y="582968"/>
                  <a:pt x="1383040" y="581577"/>
                </a:cubicBezTo>
                <a:cubicBezTo>
                  <a:pt x="1381878" y="579634"/>
                  <a:pt x="1380592" y="577539"/>
                  <a:pt x="1379087" y="575815"/>
                </a:cubicBezTo>
                <a:cubicBezTo>
                  <a:pt x="1379039" y="575700"/>
                  <a:pt x="1378963" y="575672"/>
                  <a:pt x="1378849" y="575596"/>
                </a:cubicBezTo>
                <a:cubicBezTo>
                  <a:pt x="1378401" y="574805"/>
                  <a:pt x="1377772" y="574110"/>
                  <a:pt x="1377220" y="573376"/>
                </a:cubicBezTo>
                <a:cubicBezTo>
                  <a:pt x="1375629" y="571138"/>
                  <a:pt x="1374534" y="568452"/>
                  <a:pt x="1373734" y="565842"/>
                </a:cubicBezTo>
                <a:cubicBezTo>
                  <a:pt x="1372905" y="563223"/>
                  <a:pt x="1372029" y="560584"/>
                  <a:pt x="1371638" y="557860"/>
                </a:cubicBezTo>
                <a:cubicBezTo>
                  <a:pt x="1370943" y="553117"/>
                  <a:pt x="1370724" y="548469"/>
                  <a:pt x="1370933" y="543677"/>
                </a:cubicBezTo>
                <a:cubicBezTo>
                  <a:pt x="1371352" y="538067"/>
                  <a:pt x="1372810" y="532419"/>
                  <a:pt x="1374658" y="527056"/>
                </a:cubicBezTo>
                <a:cubicBezTo>
                  <a:pt x="1376182" y="523027"/>
                  <a:pt x="1378087" y="519179"/>
                  <a:pt x="1380020" y="515312"/>
                </a:cubicBezTo>
                <a:cubicBezTo>
                  <a:pt x="1380706" y="513607"/>
                  <a:pt x="1381744" y="512073"/>
                  <a:pt x="1382573" y="510435"/>
                </a:cubicBezTo>
                <a:cubicBezTo>
                  <a:pt x="1383040" y="509902"/>
                  <a:pt x="1383182" y="509292"/>
                  <a:pt x="1383506" y="508663"/>
                </a:cubicBezTo>
                <a:cubicBezTo>
                  <a:pt x="1385964" y="504187"/>
                  <a:pt x="1388688" y="499710"/>
                  <a:pt x="1391422" y="495367"/>
                </a:cubicBezTo>
                <a:cubicBezTo>
                  <a:pt x="1393355" y="491823"/>
                  <a:pt x="1395174" y="488337"/>
                  <a:pt x="1397013" y="484727"/>
                </a:cubicBezTo>
                <a:cubicBezTo>
                  <a:pt x="1398975" y="480431"/>
                  <a:pt x="1400899" y="476117"/>
                  <a:pt x="1402366" y="471659"/>
                </a:cubicBezTo>
                <a:cubicBezTo>
                  <a:pt x="1403223" y="468096"/>
                  <a:pt x="1404300" y="464477"/>
                  <a:pt x="1404461" y="460800"/>
                </a:cubicBezTo>
                <a:cubicBezTo>
                  <a:pt x="1404690" y="456190"/>
                  <a:pt x="1405528" y="451656"/>
                  <a:pt x="1404928" y="447056"/>
                </a:cubicBezTo>
                <a:cubicBezTo>
                  <a:pt x="1404556" y="444417"/>
                  <a:pt x="1403899" y="441750"/>
                  <a:pt x="1403757" y="439074"/>
                </a:cubicBezTo>
                <a:cubicBezTo>
                  <a:pt x="1403490" y="437759"/>
                  <a:pt x="1403109" y="436397"/>
                  <a:pt x="1402832" y="435092"/>
                </a:cubicBezTo>
                <a:cubicBezTo>
                  <a:pt x="1402099" y="431987"/>
                  <a:pt x="1400851" y="429025"/>
                  <a:pt x="1399804" y="426005"/>
                </a:cubicBezTo>
                <a:cubicBezTo>
                  <a:pt x="1400280" y="426463"/>
                  <a:pt x="1400899" y="426948"/>
                  <a:pt x="1401433" y="427329"/>
                </a:cubicBezTo>
                <a:cubicBezTo>
                  <a:pt x="1401842" y="427977"/>
                  <a:pt x="1402547" y="428530"/>
                  <a:pt x="1403061" y="429101"/>
                </a:cubicBezTo>
                <a:cubicBezTo>
                  <a:pt x="1403585" y="429654"/>
                  <a:pt x="1403785" y="430234"/>
                  <a:pt x="1404461" y="430654"/>
                </a:cubicBezTo>
                <a:cubicBezTo>
                  <a:pt x="1404699" y="431673"/>
                  <a:pt x="1405824" y="432216"/>
                  <a:pt x="1406319" y="433092"/>
                </a:cubicBezTo>
                <a:cubicBezTo>
                  <a:pt x="1407643" y="435235"/>
                  <a:pt x="1408919" y="437416"/>
                  <a:pt x="1409814" y="439741"/>
                </a:cubicBezTo>
                <a:cubicBezTo>
                  <a:pt x="1411414" y="444112"/>
                  <a:pt x="1412643" y="448608"/>
                  <a:pt x="1412843" y="453257"/>
                </a:cubicBezTo>
                <a:cubicBezTo>
                  <a:pt x="1412843" y="454723"/>
                  <a:pt x="1413043" y="456228"/>
                  <a:pt x="1413072" y="457695"/>
                </a:cubicBezTo>
                <a:cubicBezTo>
                  <a:pt x="1412872" y="460410"/>
                  <a:pt x="1412710" y="463010"/>
                  <a:pt x="1412139" y="465667"/>
                </a:cubicBezTo>
                <a:cubicBezTo>
                  <a:pt x="1411119" y="469840"/>
                  <a:pt x="1410367" y="474307"/>
                  <a:pt x="1408652" y="478307"/>
                </a:cubicBezTo>
                <a:cubicBezTo>
                  <a:pt x="1407824" y="480298"/>
                  <a:pt x="1407023" y="482336"/>
                  <a:pt x="1406090" y="484289"/>
                </a:cubicBezTo>
                <a:cubicBezTo>
                  <a:pt x="1404680" y="486861"/>
                  <a:pt x="1402747" y="489090"/>
                  <a:pt x="1401204" y="491604"/>
                </a:cubicBezTo>
                <a:cubicBezTo>
                  <a:pt x="1400547" y="492395"/>
                  <a:pt x="1400004" y="493347"/>
                  <a:pt x="1399575" y="494262"/>
                </a:cubicBezTo>
                <a:cubicBezTo>
                  <a:pt x="1398423" y="496014"/>
                  <a:pt x="1397413" y="497786"/>
                  <a:pt x="1396308" y="499576"/>
                </a:cubicBezTo>
                <a:cubicBezTo>
                  <a:pt x="1395727" y="500615"/>
                  <a:pt x="1395546" y="501863"/>
                  <a:pt x="1394917" y="502901"/>
                </a:cubicBezTo>
                <a:cubicBezTo>
                  <a:pt x="1394032" y="504844"/>
                  <a:pt x="1393365" y="506854"/>
                  <a:pt x="1392822" y="508883"/>
                </a:cubicBezTo>
                <a:cubicBezTo>
                  <a:pt x="1392403" y="509587"/>
                  <a:pt x="1392260" y="510302"/>
                  <a:pt x="1392117" y="511102"/>
                </a:cubicBezTo>
                <a:cubicBezTo>
                  <a:pt x="1391593" y="512521"/>
                  <a:pt x="1391145" y="514074"/>
                  <a:pt x="1390726" y="515531"/>
                </a:cubicBezTo>
                <a:cubicBezTo>
                  <a:pt x="1390622" y="515826"/>
                  <a:pt x="1390498" y="516074"/>
                  <a:pt x="1390488" y="516417"/>
                </a:cubicBezTo>
                <a:cubicBezTo>
                  <a:pt x="1388936" y="521770"/>
                  <a:pt x="1387888" y="527361"/>
                  <a:pt x="1386764" y="532819"/>
                </a:cubicBezTo>
                <a:cubicBezTo>
                  <a:pt x="1385354" y="540420"/>
                  <a:pt x="1384259" y="548097"/>
                  <a:pt x="1382573" y="555650"/>
                </a:cubicBezTo>
                <a:lnTo>
                  <a:pt x="1382344" y="555422"/>
                </a:lnTo>
                <a:cubicBezTo>
                  <a:pt x="1382335" y="555612"/>
                  <a:pt x="1382325" y="555927"/>
                  <a:pt x="1382344" y="556088"/>
                </a:cubicBezTo>
                <a:cubicBezTo>
                  <a:pt x="1381811" y="557946"/>
                  <a:pt x="1381249" y="559784"/>
                  <a:pt x="1380715" y="561632"/>
                </a:cubicBezTo>
                <a:cubicBezTo>
                  <a:pt x="1381087" y="561546"/>
                  <a:pt x="1381535" y="561489"/>
                  <a:pt x="1381878" y="561413"/>
                </a:cubicBezTo>
                <a:cubicBezTo>
                  <a:pt x="1382801" y="561146"/>
                  <a:pt x="1383744" y="560946"/>
                  <a:pt x="1384668" y="560746"/>
                </a:cubicBezTo>
                <a:cubicBezTo>
                  <a:pt x="1384221" y="564518"/>
                  <a:pt x="1383954" y="568223"/>
                  <a:pt x="1384440" y="572043"/>
                </a:cubicBezTo>
                <a:cubicBezTo>
                  <a:pt x="1384668" y="576224"/>
                  <a:pt x="1385697" y="580377"/>
                  <a:pt x="1386535" y="584454"/>
                </a:cubicBezTo>
                <a:cubicBezTo>
                  <a:pt x="1386592" y="584759"/>
                  <a:pt x="1386707" y="585063"/>
                  <a:pt x="1386764" y="585340"/>
                </a:cubicBezTo>
                <a:cubicBezTo>
                  <a:pt x="1387459" y="587902"/>
                  <a:pt x="1388202" y="590331"/>
                  <a:pt x="1388859" y="592884"/>
                </a:cubicBezTo>
                <a:cubicBezTo>
                  <a:pt x="1390860" y="599246"/>
                  <a:pt x="1392088" y="605780"/>
                  <a:pt x="1393050" y="612381"/>
                </a:cubicBezTo>
                <a:cubicBezTo>
                  <a:pt x="1393212" y="613715"/>
                  <a:pt x="1393212" y="615048"/>
                  <a:pt x="1393517" y="616372"/>
                </a:cubicBezTo>
                <a:cubicBezTo>
                  <a:pt x="1394241" y="615067"/>
                  <a:pt x="1394651" y="613705"/>
                  <a:pt x="1395384" y="612381"/>
                </a:cubicBezTo>
                <a:cubicBezTo>
                  <a:pt x="1395689" y="613943"/>
                  <a:pt x="1396289" y="615544"/>
                  <a:pt x="1397242" y="616810"/>
                </a:cubicBezTo>
                <a:cubicBezTo>
                  <a:pt x="1397918" y="617620"/>
                  <a:pt x="1398213" y="618630"/>
                  <a:pt x="1399108" y="619249"/>
                </a:cubicBezTo>
                <a:cubicBezTo>
                  <a:pt x="1399156" y="619363"/>
                  <a:pt x="1399232" y="619420"/>
                  <a:pt x="1399337" y="619477"/>
                </a:cubicBezTo>
                <a:cubicBezTo>
                  <a:pt x="1401137" y="621163"/>
                  <a:pt x="1403099" y="622659"/>
                  <a:pt x="1404928" y="624344"/>
                </a:cubicBezTo>
                <a:cubicBezTo>
                  <a:pt x="1405004" y="624459"/>
                  <a:pt x="1405023" y="624507"/>
                  <a:pt x="1405157" y="624573"/>
                </a:cubicBezTo>
                <a:cubicBezTo>
                  <a:pt x="1406233" y="625802"/>
                  <a:pt x="1407300" y="627059"/>
                  <a:pt x="1407948" y="628555"/>
                </a:cubicBezTo>
                <a:cubicBezTo>
                  <a:pt x="1408662" y="630069"/>
                  <a:pt x="1408700" y="631831"/>
                  <a:pt x="1408881" y="633431"/>
                </a:cubicBezTo>
                <a:cubicBezTo>
                  <a:pt x="1409310" y="632603"/>
                  <a:pt x="1409519" y="631679"/>
                  <a:pt x="1409814" y="630774"/>
                </a:cubicBezTo>
                <a:cubicBezTo>
                  <a:pt x="1410014" y="630307"/>
                  <a:pt x="1410215" y="629755"/>
                  <a:pt x="1410281" y="629221"/>
                </a:cubicBezTo>
                <a:cubicBezTo>
                  <a:pt x="1410510" y="628755"/>
                  <a:pt x="1410738" y="628355"/>
                  <a:pt x="1410976" y="627897"/>
                </a:cubicBezTo>
                <a:cubicBezTo>
                  <a:pt x="1411853" y="629869"/>
                  <a:pt x="1412462" y="631974"/>
                  <a:pt x="1413539" y="633879"/>
                </a:cubicBezTo>
                <a:cubicBezTo>
                  <a:pt x="1413482" y="633174"/>
                  <a:pt x="1413548" y="632327"/>
                  <a:pt x="1413310" y="631660"/>
                </a:cubicBezTo>
                <a:cubicBezTo>
                  <a:pt x="1413482" y="630488"/>
                  <a:pt x="1413520" y="629307"/>
                  <a:pt x="1413539" y="628117"/>
                </a:cubicBezTo>
                <a:cubicBezTo>
                  <a:pt x="1414282" y="623764"/>
                  <a:pt x="1415320" y="619496"/>
                  <a:pt x="1416568" y="615258"/>
                </a:cubicBezTo>
                <a:cubicBezTo>
                  <a:pt x="1417434" y="611619"/>
                  <a:pt x="1417825" y="607914"/>
                  <a:pt x="1417730" y="604180"/>
                </a:cubicBezTo>
                <a:cubicBezTo>
                  <a:pt x="1418539" y="605476"/>
                  <a:pt x="1418949" y="606933"/>
                  <a:pt x="1419825" y="608171"/>
                </a:cubicBezTo>
                <a:cubicBezTo>
                  <a:pt x="1420254" y="605504"/>
                  <a:pt x="1420616" y="602875"/>
                  <a:pt x="1420759" y="600189"/>
                </a:cubicBezTo>
                <a:cubicBezTo>
                  <a:pt x="1420749" y="597627"/>
                  <a:pt x="1420378" y="594998"/>
                  <a:pt x="1420054" y="592436"/>
                </a:cubicBezTo>
                <a:cubicBezTo>
                  <a:pt x="1419911" y="590998"/>
                  <a:pt x="1419768" y="589597"/>
                  <a:pt x="1419358" y="588226"/>
                </a:cubicBezTo>
                <a:cubicBezTo>
                  <a:pt x="1419263" y="586873"/>
                  <a:pt x="1419015" y="585587"/>
                  <a:pt x="1418892" y="584235"/>
                </a:cubicBezTo>
                <a:cubicBezTo>
                  <a:pt x="1420673" y="585435"/>
                  <a:pt x="1422264" y="586807"/>
                  <a:pt x="1424016" y="588007"/>
                </a:cubicBezTo>
                <a:cubicBezTo>
                  <a:pt x="1424235" y="585806"/>
                  <a:pt x="1423635" y="583511"/>
                  <a:pt x="1423311" y="581358"/>
                </a:cubicBezTo>
                <a:cubicBezTo>
                  <a:pt x="1422635" y="577939"/>
                  <a:pt x="1421816" y="574434"/>
                  <a:pt x="1420521" y="571157"/>
                </a:cubicBezTo>
                <a:cubicBezTo>
                  <a:pt x="1418863" y="567185"/>
                  <a:pt x="1417615" y="563194"/>
                  <a:pt x="1416101" y="559193"/>
                </a:cubicBezTo>
                <a:cubicBezTo>
                  <a:pt x="1415387" y="557012"/>
                  <a:pt x="1414110" y="554993"/>
                  <a:pt x="1413539" y="552764"/>
                </a:cubicBezTo>
                <a:cubicBezTo>
                  <a:pt x="1415491" y="552869"/>
                  <a:pt x="1417634" y="552831"/>
                  <a:pt x="1419587" y="552764"/>
                </a:cubicBezTo>
                <a:cubicBezTo>
                  <a:pt x="1418768" y="552012"/>
                  <a:pt x="1418054" y="551107"/>
                  <a:pt x="1417263" y="550326"/>
                </a:cubicBezTo>
                <a:cubicBezTo>
                  <a:pt x="1416787" y="549516"/>
                  <a:pt x="1416101" y="548745"/>
                  <a:pt x="1415406" y="548116"/>
                </a:cubicBezTo>
                <a:cubicBezTo>
                  <a:pt x="1414748" y="546906"/>
                  <a:pt x="1413634" y="545925"/>
                  <a:pt x="1412843" y="544792"/>
                </a:cubicBezTo>
                <a:cubicBezTo>
                  <a:pt x="1412434" y="544116"/>
                  <a:pt x="1412100" y="543439"/>
                  <a:pt x="1411672" y="542792"/>
                </a:cubicBezTo>
                <a:cubicBezTo>
                  <a:pt x="1409843" y="540001"/>
                  <a:pt x="1408643" y="536943"/>
                  <a:pt x="1407948" y="533705"/>
                </a:cubicBezTo>
                <a:cubicBezTo>
                  <a:pt x="1407671" y="532152"/>
                  <a:pt x="1406900" y="530657"/>
                  <a:pt x="1406785" y="529056"/>
                </a:cubicBezTo>
                <a:cubicBezTo>
                  <a:pt x="1406595" y="526285"/>
                  <a:pt x="1406204" y="523418"/>
                  <a:pt x="1406557" y="520636"/>
                </a:cubicBezTo>
                <a:cubicBezTo>
                  <a:pt x="1406747" y="516512"/>
                  <a:pt x="1407709" y="512531"/>
                  <a:pt x="1408414" y="508444"/>
                </a:cubicBezTo>
                <a:cubicBezTo>
                  <a:pt x="1408500" y="508120"/>
                  <a:pt x="1408691" y="507663"/>
                  <a:pt x="1408652" y="507339"/>
                </a:cubicBezTo>
                <a:cubicBezTo>
                  <a:pt x="1408881" y="506539"/>
                  <a:pt x="1409062" y="505911"/>
                  <a:pt x="1409348" y="505120"/>
                </a:cubicBezTo>
                <a:cubicBezTo>
                  <a:pt x="1410462" y="502358"/>
                  <a:pt x="1411034" y="499453"/>
                  <a:pt x="1412139" y="496700"/>
                </a:cubicBezTo>
                <a:cubicBezTo>
                  <a:pt x="1414015" y="491719"/>
                  <a:pt x="1416006" y="486632"/>
                  <a:pt x="1417730" y="481632"/>
                </a:cubicBezTo>
                <a:cubicBezTo>
                  <a:pt x="1419187" y="478050"/>
                  <a:pt x="1420282" y="474450"/>
                  <a:pt x="1421454" y="470773"/>
                </a:cubicBezTo>
                <a:cubicBezTo>
                  <a:pt x="1421797" y="469573"/>
                  <a:pt x="1422159" y="468430"/>
                  <a:pt x="1422387" y="467220"/>
                </a:cubicBezTo>
                <a:cubicBezTo>
                  <a:pt x="1423092" y="465001"/>
                  <a:pt x="1423426" y="462648"/>
                  <a:pt x="1423778" y="460353"/>
                </a:cubicBezTo>
                <a:cubicBezTo>
                  <a:pt x="1423873" y="459086"/>
                  <a:pt x="1424349" y="457857"/>
                  <a:pt x="1424245" y="456581"/>
                </a:cubicBezTo>
                <a:cubicBezTo>
                  <a:pt x="1424502" y="455438"/>
                  <a:pt x="1424531" y="454218"/>
                  <a:pt x="1424483" y="453037"/>
                </a:cubicBezTo>
                <a:cubicBezTo>
                  <a:pt x="1424797" y="450656"/>
                  <a:pt x="1424731" y="448332"/>
                  <a:pt x="1424712" y="445951"/>
                </a:cubicBezTo>
                <a:cubicBezTo>
                  <a:pt x="1424426" y="442122"/>
                  <a:pt x="1423597" y="438283"/>
                  <a:pt x="1422387" y="434645"/>
                </a:cubicBezTo>
                <a:cubicBezTo>
                  <a:pt x="1421273" y="430949"/>
                  <a:pt x="1419177" y="427596"/>
                  <a:pt x="1417263" y="424234"/>
                </a:cubicBezTo>
                <a:cubicBezTo>
                  <a:pt x="1415558" y="421548"/>
                  <a:pt x="1413891" y="419005"/>
                  <a:pt x="1411672" y="416690"/>
                </a:cubicBezTo>
                <a:cubicBezTo>
                  <a:pt x="1411653" y="416642"/>
                  <a:pt x="1411472" y="416538"/>
                  <a:pt x="1411443" y="416471"/>
                </a:cubicBezTo>
                <a:cubicBezTo>
                  <a:pt x="1411414" y="416442"/>
                  <a:pt x="1411491" y="416280"/>
                  <a:pt x="1411443" y="416252"/>
                </a:cubicBezTo>
                <a:cubicBezTo>
                  <a:pt x="1410405" y="414909"/>
                  <a:pt x="1409224" y="413633"/>
                  <a:pt x="1407948" y="412480"/>
                </a:cubicBezTo>
                <a:cubicBezTo>
                  <a:pt x="1407824" y="412261"/>
                  <a:pt x="1407481" y="412166"/>
                  <a:pt x="1407252" y="412042"/>
                </a:cubicBezTo>
                <a:cubicBezTo>
                  <a:pt x="1405919" y="410604"/>
                  <a:pt x="1404718" y="409184"/>
                  <a:pt x="1403061" y="408051"/>
                </a:cubicBezTo>
                <a:cubicBezTo>
                  <a:pt x="1402594" y="407451"/>
                  <a:pt x="1402013" y="407022"/>
                  <a:pt x="1401433" y="406498"/>
                </a:cubicBezTo>
                <a:cubicBezTo>
                  <a:pt x="1400547" y="405822"/>
                  <a:pt x="1399670" y="404812"/>
                  <a:pt x="1398641" y="404288"/>
                </a:cubicBezTo>
                <a:cubicBezTo>
                  <a:pt x="1396917" y="402660"/>
                  <a:pt x="1394870" y="401593"/>
                  <a:pt x="1393050" y="400069"/>
                </a:cubicBezTo>
                <a:cubicBezTo>
                  <a:pt x="1390145" y="397993"/>
                  <a:pt x="1387240" y="395992"/>
                  <a:pt x="1384202" y="394087"/>
                </a:cubicBezTo>
                <a:cubicBezTo>
                  <a:pt x="1382744" y="393211"/>
                  <a:pt x="1381620" y="391725"/>
                  <a:pt x="1380249" y="390763"/>
                </a:cubicBezTo>
                <a:cubicBezTo>
                  <a:pt x="1379706" y="390001"/>
                  <a:pt x="1378849" y="389572"/>
                  <a:pt x="1378153" y="388991"/>
                </a:cubicBezTo>
                <a:cubicBezTo>
                  <a:pt x="1377506" y="388515"/>
                  <a:pt x="1377039" y="387763"/>
                  <a:pt x="1376296" y="387439"/>
                </a:cubicBezTo>
                <a:cubicBezTo>
                  <a:pt x="1375200" y="386505"/>
                  <a:pt x="1374105" y="385858"/>
                  <a:pt x="1372800" y="385229"/>
                </a:cubicBezTo>
                <a:cubicBezTo>
                  <a:pt x="1372533" y="384934"/>
                  <a:pt x="1372038" y="384667"/>
                  <a:pt x="1371638" y="384562"/>
                </a:cubicBezTo>
                <a:cubicBezTo>
                  <a:pt x="1370667" y="383848"/>
                  <a:pt x="1369686" y="383314"/>
                  <a:pt x="1368609" y="382791"/>
                </a:cubicBezTo>
                <a:cubicBezTo>
                  <a:pt x="1367885" y="382257"/>
                  <a:pt x="1367133" y="381752"/>
                  <a:pt x="1366285" y="381457"/>
                </a:cubicBezTo>
                <a:cubicBezTo>
                  <a:pt x="1365704" y="381228"/>
                  <a:pt x="1361637" y="379181"/>
                  <a:pt x="1360227" y="378581"/>
                </a:cubicBezTo>
                <a:cubicBezTo>
                  <a:pt x="1356389" y="376809"/>
                  <a:pt x="1352312" y="375218"/>
                  <a:pt x="1348121" y="374361"/>
                </a:cubicBezTo>
                <a:cubicBezTo>
                  <a:pt x="1345797" y="373589"/>
                  <a:pt x="1343473" y="373104"/>
                  <a:pt x="1341139" y="372370"/>
                </a:cubicBezTo>
                <a:cubicBezTo>
                  <a:pt x="1336882" y="371599"/>
                  <a:pt x="1332633" y="370675"/>
                  <a:pt x="1328338" y="370151"/>
                </a:cubicBezTo>
                <a:cubicBezTo>
                  <a:pt x="1327557" y="369999"/>
                  <a:pt x="1326842" y="369913"/>
                  <a:pt x="1326004" y="369932"/>
                </a:cubicBezTo>
                <a:cubicBezTo>
                  <a:pt x="1324756" y="369608"/>
                  <a:pt x="1323318" y="369713"/>
                  <a:pt x="1322051" y="369494"/>
                </a:cubicBezTo>
                <a:cubicBezTo>
                  <a:pt x="1320175" y="369151"/>
                  <a:pt x="1318346" y="369370"/>
                  <a:pt x="1316460" y="369046"/>
                </a:cubicBezTo>
                <a:cubicBezTo>
                  <a:pt x="1313860" y="368655"/>
                  <a:pt x="1311164" y="368865"/>
                  <a:pt x="1308545" y="368608"/>
                </a:cubicBezTo>
                <a:cubicBezTo>
                  <a:pt x="1305154" y="368541"/>
                  <a:pt x="1301715" y="368284"/>
                  <a:pt x="1298305" y="368379"/>
                </a:cubicBezTo>
                <a:cubicBezTo>
                  <a:pt x="1294638" y="368484"/>
                  <a:pt x="1291038" y="368360"/>
                  <a:pt x="1287361" y="368608"/>
                </a:cubicBezTo>
                <a:cubicBezTo>
                  <a:pt x="1283913" y="368808"/>
                  <a:pt x="1280570" y="369075"/>
                  <a:pt x="1277122" y="369265"/>
                </a:cubicBezTo>
                <a:cubicBezTo>
                  <a:pt x="1273445" y="369456"/>
                  <a:pt x="1269825" y="370027"/>
                  <a:pt x="1266177" y="370379"/>
                </a:cubicBezTo>
                <a:cubicBezTo>
                  <a:pt x="1265987" y="370332"/>
                  <a:pt x="1265454" y="370170"/>
                  <a:pt x="1265244" y="370151"/>
                </a:cubicBezTo>
                <a:lnTo>
                  <a:pt x="1265482" y="370379"/>
                </a:lnTo>
                <a:cubicBezTo>
                  <a:pt x="1265282" y="370446"/>
                  <a:pt x="1264758" y="370560"/>
                  <a:pt x="1264549" y="370599"/>
                </a:cubicBezTo>
                <a:cubicBezTo>
                  <a:pt x="1262767" y="370475"/>
                  <a:pt x="1260958" y="370818"/>
                  <a:pt x="1259196" y="371037"/>
                </a:cubicBezTo>
                <a:cubicBezTo>
                  <a:pt x="1257005" y="371189"/>
                  <a:pt x="1254852" y="371608"/>
                  <a:pt x="1252681" y="371932"/>
                </a:cubicBezTo>
                <a:cubicBezTo>
                  <a:pt x="1250880" y="371999"/>
                  <a:pt x="1249071" y="372332"/>
                  <a:pt x="1247318" y="372589"/>
                </a:cubicBezTo>
                <a:cubicBezTo>
                  <a:pt x="1241650" y="373323"/>
                  <a:pt x="1235955" y="374285"/>
                  <a:pt x="1230325" y="375256"/>
                </a:cubicBezTo>
                <a:cubicBezTo>
                  <a:pt x="1228649" y="375409"/>
                  <a:pt x="1227068" y="375647"/>
                  <a:pt x="1225439" y="376142"/>
                </a:cubicBezTo>
                <a:cubicBezTo>
                  <a:pt x="1224496" y="376180"/>
                  <a:pt x="1223543" y="376371"/>
                  <a:pt x="1222648" y="376580"/>
                </a:cubicBezTo>
                <a:cubicBezTo>
                  <a:pt x="1218952" y="377037"/>
                  <a:pt x="1215371" y="377961"/>
                  <a:pt x="1211704" y="378581"/>
                </a:cubicBezTo>
                <a:cubicBezTo>
                  <a:pt x="1210608" y="378800"/>
                  <a:pt x="1209485" y="378876"/>
                  <a:pt x="1208446" y="379238"/>
                </a:cubicBezTo>
                <a:cubicBezTo>
                  <a:pt x="1203655" y="380000"/>
                  <a:pt x="1198759" y="380914"/>
                  <a:pt x="1194016" y="381905"/>
                </a:cubicBezTo>
                <a:cubicBezTo>
                  <a:pt x="1191797" y="382295"/>
                  <a:pt x="1189749" y="383029"/>
                  <a:pt x="1187491" y="383010"/>
                </a:cubicBezTo>
                <a:cubicBezTo>
                  <a:pt x="1183872" y="383305"/>
                  <a:pt x="1180148" y="382810"/>
                  <a:pt x="1176557" y="382343"/>
                </a:cubicBezTo>
                <a:cubicBezTo>
                  <a:pt x="1171985" y="381628"/>
                  <a:pt x="1167394" y="380838"/>
                  <a:pt x="1163050" y="379238"/>
                </a:cubicBezTo>
                <a:cubicBezTo>
                  <a:pt x="1161517" y="378542"/>
                  <a:pt x="1159964" y="378257"/>
                  <a:pt x="1158392" y="377685"/>
                </a:cubicBezTo>
                <a:cubicBezTo>
                  <a:pt x="1155773" y="376761"/>
                  <a:pt x="1153106" y="375761"/>
                  <a:pt x="1150477" y="374808"/>
                </a:cubicBezTo>
                <a:cubicBezTo>
                  <a:pt x="1149220" y="374161"/>
                  <a:pt x="1147848" y="373780"/>
                  <a:pt x="1146524" y="373256"/>
                </a:cubicBezTo>
                <a:cubicBezTo>
                  <a:pt x="1142800" y="371818"/>
                  <a:pt x="1138952" y="370541"/>
                  <a:pt x="1135113" y="369494"/>
                </a:cubicBezTo>
                <a:cubicBezTo>
                  <a:pt x="1131570" y="368713"/>
                  <a:pt x="1128036" y="367579"/>
                  <a:pt x="1124407" y="367274"/>
                </a:cubicBezTo>
                <a:cubicBezTo>
                  <a:pt x="1123236" y="367036"/>
                  <a:pt x="1121969" y="367008"/>
                  <a:pt x="1120912" y="366388"/>
                </a:cubicBezTo>
                <a:cubicBezTo>
                  <a:pt x="1119635" y="365684"/>
                  <a:pt x="1118502" y="364817"/>
                  <a:pt x="1117187" y="364169"/>
                </a:cubicBezTo>
                <a:cubicBezTo>
                  <a:pt x="1115768" y="363483"/>
                  <a:pt x="1114654" y="362502"/>
                  <a:pt x="1113463" y="361512"/>
                </a:cubicBezTo>
                <a:cubicBezTo>
                  <a:pt x="1112720" y="360864"/>
                  <a:pt x="1112253" y="360026"/>
                  <a:pt x="1112072" y="359073"/>
                </a:cubicBezTo>
                <a:lnTo>
                  <a:pt x="1112072" y="358854"/>
                </a:lnTo>
                <a:cubicBezTo>
                  <a:pt x="1112130" y="358750"/>
                  <a:pt x="1112234" y="358540"/>
                  <a:pt x="1112301" y="358407"/>
                </a:cubicBezTo>
                <a:cubicBezTo>
                  <a:pt x="1111368" y="358425"/>
                  <a:pt x="1110215" y="358807"/>
                  <a:pt x="1109272" y="358635"/>
                </a:cubicBezTo>
                <a:cubicBezTo>
                  <a:pt x="1108320" y="358464"/>
                  <a:pt x="1107396" y="358207"/>
                  <a:pt x="1106481" y="357969"/>
                </a:cubicBezTo>
                <a:cubicBezTo>
                  <a:pt x="1106424" y="357940"/>
                  <a:pt x="1106300" y="357768"/>
                  <a:pt x="1106253" y="357740"/>
                </a:cubicBezTo>
                <a:cubicBezTo>
                  <a:pt x="1105195" y="356968"/>
                  <a:pt x="1104195" y="356368"/>
                  <a:pt x="1103452" y="355311"/>
                </a:cubicBezTo>
                <a:cubicBezTo>
                  <a:pt x="1102719" y="354177"/>
                  <a:pt x="1102043" y="352806"/>
                  <a:pt x="1101595" y="351539"/>
                </a:cubicBezTo>
                <a:cubicBezTo>
                  <a:pt x="1100147" y="351472"/>
                  <a:pt x="1098604" y="351701"/>
                  <a:pt x="1097166" y="351758"/>
                </a:cubicBezTo>
                <a:cubicBezTo>
                  <a:pt x="1096594" y="350720"/>
                  <a:pt x="1096147" y="349901"/>
                  <a:pt x="1095537" y="348882"/>
                </a:cubicBezTo>
                <a:cubicBezTo>
                  <a:pt x="1095232" y="349234"/>
                  <a:pt x="1094880" y="349415"/>
                  <a:pt x="1094613" y="349767"/>
                </a:cubicBezTo>
                <a:cubicBezTo>
                  <a:pt x="1093975" y="349939"/>
                  <a:pt x="1093203" y="349996"/>
                  <a:pt x="1092518" y="349986"/>
                </a:cubicBezTo>
                <a:cubicBezTo>
                  <a:pt x="1091451" y="349729"/>
                  <a:pt x="1091098" y="348672"/>
                  <a:pt x="1090879" y="347767"/>
                </a:cubicBezTo>
                <a:cubicBezTo>
                  <a:pt x="1090203" y="348129"/>
                  <a:pt x="1089708" y="348548"/>
                  <a:pt x="1089022" y="348882"/>
                </a:cubicBezTo>
                <a:cubicBezTo>
                  <a:pt x="1088669" y="347862"/>
                  <a:pt x="1088355" y="346815"/>
                  <a:pt x="1088089" y="345777"/>
                </a:cubicBezTo>
                <a:cubicBezTo>
                  <a:pt x="1085498" y="346738"/>
                  <a:pt x="1082364" y="346691"/>
                  <a:pt x="1079945" y="345338"/>
                </a:cubicBezTo>
                <a:cubicBezTo>
                  <a:pt x="1078868" y="344586"/>
                  <a:pt x="1077744" y="343900"/>
                  <a:pt x="1076916" y="342900"/>
                </a:cubicBezTo>
                <a:cubicBezTo>
                  <a:pt x="1074039" y="343786"/>
                  <a:pt x="1070925" y="343948"/>
                  <a:pt x="1068067" y="342900"/>
                </a:cubicBezTo>
                <a:cubicBezTo>
                  <a:pt x="1066829" y="342462"/>
                  <a:pt x="1065514" y="341738"/>
                  <a:pt x="1064343" y="341119"/>
                </a:cubicBezTo>
                <a:cubicBezTo>
                  <a:pt x="1063400" y="340166"/>
                  <a:pt x="1062285" y="339375"/>
                  <a:pt x="1061552" y="338242"/>
                </a:cubicBezTo>
                <a:cubicBezTo>
                  <a:pt x="1061218" y="338166"/>
                  <a:pt x="1060933" y="338033"/>
                  <a:pt x="1060618" y="338242"/>
                </a:cubicBezTo>
                <a:cubicBezTo>
                  <a:pt x="1059218" y="338766"/>
                  <a:pt x="1057656" y="339357"/>
                  <a:pt x="1056199" y="339795"/>
                </a:cubicBezTo>
                <a:cubicBezTo>
                  <a:pt x="1055856" y="339395"/>
                  <a:pt x="1055637" y="339080"/>
                  <a:pt x="1055265" y="338690"/>
                </a:cubicBezTo>
                <a:cubicBezTo>
                  <a:pt x="1055218" y="338547"/>
                  <a:pt x="1055084" y="338414"/>
                  <a:pt x="1055037" y="338242"/>
                </a:cubicBezTo>
                <a:cubicBezTo>
                  <a:pt x="1054180" y="337890"/>
                  <a:pt x="1053513" y="338709"/>
                  <a:pt x="1052703" y="338909"/>
                </a:cubicBezTo>
                <a:cubicBezTo>
                  <a:pt x="1050417" y="339537"/>
                  <a:pt x="1048141" y="337756"/>
                  <a:pt x="1047817" y="335585"/>
                </a:cubicBezTo>
                <a:cubicBezTo>
                  <a:pt x="1047712" y="335032"/>
                  <a:pt x="1047017" y="335337"/>
                  <a:pt x="1046655" y="335366"/>
                </a:cubicBezTo>
                <a:cubicBezTo>
                  <a:pt x="1046274" y="335527"/>
                  <a:pt x="1045874" y="335661"/>
                  <a:pt x="1045493" y="335804"/>
                </a:cubicBezTo>
                <a:cubicBezTo>
                  <a:pt x="1043388" y="335823"/>
                  <a:pt x="1041273" y="336023"/>
                  <a:pt x="1039206" y="335585"/>
                </a:cubicBezTo>
                <a:cubicBezTo>
                  <a:pt x="1038139" y="335347"/>
                  <a:pt x="1037034" y="335366"/>
                  <a:pt x="1035949" y="335137"/>
                </a:cubicBezTo>
                <a:cubicBezTo>
                  <a:pt x="1035082" y="334946"/>
                  <a:pt x="1034272" y="334203"/>
                  <a:pt x="1033386" y="334032"/>
                </a:cubicBezTo>
                <a:cubicBezTo>
                  <a:pt x="1032872" y="333670"/>
                  <a:pt x="1032262" y="333499"/>
                  <a:pt x="1031758" y="333146"/>
                </a:cubicBezTo>
                <a:cubicBezTo>
                  <a:pt x="1031462" y="332508"/>
                  <a:pt x="1031348" y="331832"/>
                  <a:pt x="1031291" y="331146"/>
                </a:cubicBezTo>
                <a:cubicBezTo>
                  <a:pt x="1029929" y="331489"/>
                  <a:pt x="1028414" y="331794"/>
                  <a:pt x="1027100" y="332261"/>
                </a:cubicBezTo>
                <a:cubicBezTo>
                  <a:pt x="1026633" y="331660"/>
                  <a:pt x="1026195" y="331060"/>
                  <a:pt x="1025700" y="330489"/>
                </a:cubicBezTo>
                <a:cubicBezTo>
                  <a:pt x="1025462" y="329927"/>
                  <a:pt x="1025109" y="329441"/>
                  <a:pt x="1024766" y="328936"/>
                </a:cubicBezTo>
                <a:cubicBezTo>
                  <a:pt x="1024566" y="328622"/>
                  <a:pt x="1024309" y="328327"/>
                  <a:pt x="1024071" y="328050"/>
                </a:cubicBezTo>
                <a:cubicBezTo>
                  <a:pt x="1021699" y="328727"/>
                  <a:pt x="1019270" y="328717"/>
                  <a:pt x="1016851" y="328269"/>
                </a:cubicBezTo>
                <a:cubicBezTo>
                  <a:pt x="1015346" y="327546"/>
                  <a:pt x="1013698" y="327327"/>
                  <a:pt x="1012431" y="326279"/>
                </a:cubicBezTo>
                <a:cubicBezTo>
                  <a:pt x="1010736" y="325031"/>
                  <a:pt x="1009298" y="323288"/>
                  <a:pt x="1008479" y="321402"/>
                </a:cubicBezTo>
                <a:cubicBezTo>
                  <a:pt x="1006669" y="322002"/>
                  <a:pt x="1004726" y="322221"/>
                  <a:pt x="1002887" y="321621"/>
                </a:cubicBezTo>
                <a:cubicBezTo>
                  <a:pt x="1002030" y="321316"/>
                  <a:pt x="1001116" y="320964"/>
                  <a:pt x="1000325" y="320516"/>
                </a:cubicBezTo>
                <a:cubicBezTo>
                  <a:pt x="999563" y="320087"/>
                  <a:pt x="999296" y="319126"/>
                  <a:pt x="998468" y="318744"/>
                </a:cubicBezTo>
                <a:cubicBezTo>
                  <a:pt x="997039" y="319211"/>
                  <a:pt x="995601" y="319659"/>
                  <a:pt x="994038" y="319630"/>
                </a:cubicBezTo>
                <a:cubicBezTo>
                  <a:pt x="993734" y="319497"/>
                  <a:pt x="993458" y="319344"/>
                  <a:pt x="993105" y="319402"/>
                </a:cubicBezTo>
                <a:cubicBezTo>
                  <a:pt x="990410" y="318735"/>
                  <a:pt x="987752" y="317363"/>
                  <a:pt x="985199" y="316306"/>
                </a:cubicBezTo>
                <a:cubicBezTo>
                  <a:pt x="984399" y="315954"/>
                  <a:pt x="983618" y="315630"/>
                  <a:pt x="982866" y="315191"/>
                </a:cubicBezTo>
                <a:cubicBezTo>
                  <a:pt x="982028" y="316544"/>
                  <a:pt x="980675" y="317392"/>
                  <a:pt x="979837" y="318744"/>
                </a:cubicBezTo>
                <a:cubicBezTo>
                  <a:pt x="979751" y="318811"/>
                  <a:pt x="979694" y="318916"/>
                  <a:pt x="979608" y="318964"/>
                </a:cubicBezTo>
                <a:cubicBezTo>
                  <a:pt x="978637" y="317925"/>
                  <a:pt x="977522" y="316963"/>
                  <a:pt x="976579" y="315858"/>
                </a:cubicBezTo>
                <a:cubicBezTo>
                  <a:pt x="976474" y="315801"/>
                  <a:pt x="976217" y="315696"/>
                  <a:pt x="976113" y="315639"/>
                </a:cubicBezTo>
                <a:cubicBezTo>
                  <a:pt x="975417" y="316639"/>
                  <a:pt x="974655" y="317706"/>
                  <a:pt x="974017" y="318744"/>
                </a:cubicBezTo>
                <a:cubicBezTo>
                  <a:pt x="973569" y="318335"/>
                  <a:pt x="973131" y="317773"/>
                  <a:pt x="972626" y="317411"/>
                </a:cubicBezTo>
                <a:cubicBezTo>
                  <a:pt x="972160" y="316782"/>
                  <a:pt x="971512" y="316239"/>
                  <a:pt x="970998" y="315639"/>
                </a:cubicBezTo>
                <a:cubicBezTo>
                  <a:pt x="970245" y="315773"/>
                  <a:pt x="969750" y="316630"/>
                  <a:pt x="969131" y="316963"/>
                </a:cubicBezTo>
                <a:cubicBezTo>
                  <a:pt x="968197" y="317335"/>
                  <a:pt x="967369" y="317754"/>
                  <a:pt x="966340" y="317630"/>
                </a:cubicBezTo>
                <a:cubicBezTo>
                  <a:pt x="964892" y="317640"/>
                  <a:pt x="963721" y="316592"/>
                  <a:pt x="962616" y="315858"/>
                </a:cubicBezTo>
                <a:cubicBezTo>
                  <a:pt x="961873" y="317459"/>
                  <a:pt x="960825" y="318916"/>
                  <a:pt x="960053" y="320516"/>
                </a:cubicBezTo>
                <a:cubicBezTo>
                  <a:pt x="959720" y="320811"/>
                  <a:pt x="959244" y="321107"/>
                  <a:pt x="958891" y="321402"/>
                </a:cubicBezTo>
                <a:cubicBezTo>
                  <a:pt x="958434" y="321021"/>
                  <a:pt x="957806" y="320783"/>
                  <a:pt x="957263" y="320516"/>
                </a:cubicBezTo>
                <a:cubicBezTo>
                  <a:pt x="957215" y="320345"/>
                  <a:pt x="957158" y="320164"/>
                  <a:pt x="957024" y="320069"/>
                </a:cubicBezTo>
                <a:cubicBezTo>
                  <a:pt x="956863" y="319249"/>
                  <a:pt x="956720" y="318449"/>
                  <a:pt x="956558" y="317630"/>
                </a:cubicBezTo>
                <a:cubicBezTo>
                  <a:pt x="955920" y="318697"/>
                  <a:pt x="955691" y="319935"/>
                  <a:pt x="954929" y="320954"/>
                </a:cubicBezTo>
                <a:cubicBezTo>
                  <a:pt x="954329" y="321802"/>
                  <a:pt x="953776" y="322602"/>
                  <a:pt x="953072" y="323393"/>
                </a:cubicBezTo>
                <a:cubicBezTo>
                  <a:pt x="952462" y="321973"/>
                  <a:pt x="952310" y="320583"/>
                  <a:pt x="951671" y="319183"/>
                </a:cubicBezTo>
                <a:cubicBezTo>
                  <a:pt x="950300" y="321602"/>
                  <a:pt x="948728" y="324021"/>
                  <a:pt x="946547" y="325831"/>
                </a:cubicBezTo>
                <a:cubicBezTo>
                  <a:pt x="946137" y="325993"/>
                  <a:pt x="945718" y="326222"/>
                  <a:pt x="945385" y="326498"/>
                </a:cubicBezTo>
                <a:cubicBezTo>
                  <a:pt x="944661" y="326745"/>
                  <a:pt x="943851" y="326907"/>
                  <a:pt x="943061" y="326936"/>
                </a:cubicBezTo>
                <a:cubicBezTo>
                  <a:pt x="941261" y="326736"/>
                  <a:pt x="939975" y="325574"/>
                  <a:pt x="938632" y="324498"/>
                </a:cubicBezTo>
                <a:cubicBezTo>
                  <a:pt x="938889" y="325621"/>
                  <a:pt x="939479" y="326869"/>
                  <a:pt x="939337" y="328050"/>
                </a:cubicBezTo>
                <a:cubicBezTo>
                  <a:pt x="939232" y="328984"/>
                  <a:pt x="939155" y="329812"/>
                  <a:pt x="938870" y="330708"/>
                </a:cubicBezTo>
                <a:cubicBezTo>
                  <a:pt x="938165" y="332575"/>
                  <a:pt x="937422" y="334470"/>
                  <a:pt x="935612" y="335585"/>
                </a:cubicBezTo>
                <a:cubicBezTo>
                  <a:pt x="935346" y="335670"/>
                  <a:pt x="934946" y="335918"/>
                  <a:pt x="934679" y="336023"/>
                </a:cubicBezTo>
                <a:cubicBezTo>
                  <a:pt x="933736" y="336128"/>
                  <a:pt x="932974" y="335632"/>
                  <a:pt x="932117" y="335366"/>
                </a:cubicBezTo>
                <a:cubicBezTo>
                  <a:pt x="931278" y="334842"/>
                  <a:pt x="930802" y="333765"/>
                  <a:pt x="930021" y="333146"/>
                </a:cubicBezTo>
                <a:cubicBezTo>
                  <a:pt x="930621" y="335747"/>
                  <a:pt x="931459" y="338509"/>
                  <a:pt x="932117" y="341119"/>
                </a:cubicBezTo>
                <a:cubicBezTo>
                  <a:pt x="931174" y="340795"/>
                  <a:pt x="930297" y="340242"/>
                  <a:pt x="929326" y="340014"/>
                </a:cubicBezTo>
                <a:cubicBezTo>
                  <a:pt x="928697" y="339623"/>
                  <a:pt x="927954" y="339537"/>
                  <a:pt x="927230" y="339347"/>
                </a:cubicBezTo>
                <a:cubicBezTo>
                  <a:pt x="927373" y="341223"/>
                  <a:pt x="927202" y="343033"/>
                  <a:pt x="927459" y="344891"/>
                </a:cubicBezTo>
                <a:cubicBezTo>
                  <a:pt x="927516" y="346110"/>
                  <a:pt x="927564" y="347243"/>
                  <a:pt x="927926" y="348434"/>
                </a:cubicBezTo>
                <a:cubicBezTo>
                  <a:pt x="928306" y="349758"/>
                  <a:pt x="928964" y="351072"/>
                  <a:pt x="929326" y="352425"/>
                </a:cubicBezTo>
                <a:cubicBezTo>
                  <a:pt x="928316" y="351463"/>
                  <a:pt x="927325" y="350444"/>
                  <a:pt x="926068" y="349767"/>
                </a:cubicBezTo>
                <a:cubicBezTo>
                  <a:pt x="925192" y="349329"/>
                  <a:pt x="924382" y="348815"/>
                  <a:pt x="923506" y="348434"/>
                </a:cubicBezTo>
                <a:cubicBezTo>
                  <a:pt x="923735" y="349101"/>
                  <a:pt x="923992" y="349786"/>
                  <a:pt x="924201" y="350434"/>
                </a:cubicBezTo>
                <a:cubicBezTo>
                  <a:pt x="921439" y="349891"/>
                  <a:pt x="918877" y="349034"/>
                  <a:pt x="916286" y="347996"/>
                </a:cubicBezTo>
                <a:cubicBezTo>
                  <a:pt x="913467" y="346643"/>
                  <a:pt x="910742" y="344776"/>
                  <a:pt x="908142" y="343119"/>
                </a:cubicBezTo>
                <a:cubicBezTo>
                  <a:pt x="907447" y="342557"/>
                  <a:pt x="906504" y="342414"/>
                  <a:pt x="905809" y="342233"/>
                </a:cubicBezTo>
                <a:cubicBezTo>
                  <a:pt x="905628" y="343919"/>
                  <a:pt x="906151" y="345634"/>
                  <a:pt x="906275" y="347329"/>
                </a:cubicBezTo>
                <a:cubicBezTo>
                  <a:pt x="906390" y="349253"/>
                  <a:pt x="907075" y="351044"/>
                  <a:pt x="907675" y="352873"/>
                </a:cubicBezTo>
                <a:cubicBezTo>
                  <a:pt x="908542" y="355273"/>
                  <a:pt x="909971" y="357444"/>
                  <a:pt x="911162" y="359740"/>
                </a:cubicBezTo>
                <a:cubicBezTo>
                  <a:pt x="913152" y="361655"/>
                  <a:pt x="915086" y="363969"/>
                  <a:pt x="917915" y="364836"/>
                </a:cubicBezTo>
                <a:cubicBezTo>
                  <a:pt x="918010" y="365541"/>
                  <a:pt x="918058" y="366122"/>
                  <a:pt x="918153" y="366827"/>
                </a:cubicBezTo>
                <a:cubicBezTo>
                  <a:pt x="917600" y="366931"/>
                  <a:pt x="917048" y="367103"/>
                  <a:pt x="916524" y="367274"/>
                </a:cubicBezTo>
                <a:cubicBezTo>
                  <a:pt x="918153" y="368951"/>
                  <a:pt x="920391" y="370294"/>
                  <a:pt x="922801" y="370599"/>
                </a:cubicBezTo>
                <a:cubicBezTo>
                  <a:pt x="923220" y="370675"/>
                  <a:pt x="923554" y="370713"/>
                  <a:pt x="923973" y="370818"/>
                </a:cubicBezTo>
                <a:cubicBezTo>
                  <a:pt x="923401" y="371237"/>
                  <a:pt x="922706" y="371751"/>
                  <a:pt x="922106" y="372151"/>
                </a:cubicBezTo>
                <a:cubicBezTo>
                  <a:pt x="921230" y="372494"/>
                  <a:pt x="920477" y="372875"/>
                  <a:pt x="919782" y="373475"/>
                </a:cubicBezTo>
                <a:cubicBezTo>
                  <a:pt x="919077" y="373780"/>
                  <a:pt x="918334" y="374228"/>
                  <a:pt x="917686" y="374590"/>
                </a:cubicBezTo>
                <a:cubicBezTo>
                  <a:pt x="919410" y="375837"/>
                  <a:pt x="921534" y="376590"/>
                  <a:pt x="923735" y="376361"/>
                </a:cubicBezTo>
                <a:lnTo>
                  <a:pt x="923973" y="376580"/>
                </a:lnTo>
                <a:cubicBezTo>
                  <a:pt x="923506" y="377437"/>
                  <a:pt x="923077" y="378542"/>
                  <a:pt x="922344" y="379238"/>
                </a:cubicBezTo>
                <a:cubicBezTo>
                  <a:pt x="921553" y="379971"/>
                  <a:pt x="920629" y="380524"/>
                  <a:pt x="919782" y="381238"/>
                </a:cubicBezTo>
                <a:cubicBezTo>
                  <a:pt x="918734" y="381571"/>
                  <a:pt x="917772" y="381962"/>
                  <a:pt x="916753" y="382343"/>
                </a:cubicBezTo>
                <a:cubicBezTo>
                  <a:pt x="917486" y="382829"/>
                  <a:pt x="918286" y="383343"/>
                  <a:pt x="919077" y="383676"/>
                </a:cubicBezTo>
                <a:cubicBezTo>
                  <a:pt x="918677" y="384943"/>
                  <a:pt x="918553" y="386210"/>
                  <a:pt x="917915" y="387439"/>
                </a:cubicBezTo>
                <a:cubicBezTo>
                  <a:pt x="916762" y="389249"/>
                  <a:pt x="916096" y="391496"/>
                  <a:pt x="914429" y="392982"/>
                </a:cubicBezTo>
                <a:cubicBezTo>
                  <a:pt x="912695" y="394887"/>
                  <a:pt x="910780" y="396478"/>
                  <a:pt x="909533" y="398745"/>
                </a:cubicBezTo>
                <a:cubicBezTo>
                  <a:pt x="908866" y="399774"/>
                  <a:pt x="908533" y="401117"/>
                  <a:pt x="909066" y="402288"/>
                </a:cubicBezTo>
                <a:cubicBezTo>
                  <a:pt x="909514" y="403536"/>
                  <a:pt x="910333" y="404603"/>
                  <a:pt x="911162" y="405612"/>
                </a:cubicBezTo>
                <a:cubicBezTo>
                  <a:pt x="911695" y="406136"/>
                  <a:pt x="912238" y="406670"/>
                  <a:pt x="912800" y="407165"/>
                </a:cubicBezTo>
                <a:cubicBezTo>
                  <a:pt x="913314" y="408175"/>
                  <a:pt x="913933" y="409156"/>
                  <a:pt x="914657" y="410042"/>
                </a:cubicBezTo>
                <a:cubicBezTo>
                  <a:pt x="916343" y="412185"/>
                  <a:pt x="917458" y="414566"/>
                  <a:pt x="918153" y="417138"/>
                </a:cubicBezTo>
                <a:cubicBezTo>
                  <a:pt x="919315" y="420110"/>
                  <a:pt x="919734" y="423300"/>
                  <a:pt x="920010" y="426444"/>
                </a:cubicBezTo>
                <a:cubicBezTo>
                  <a:pt x="920706" y="433892"/>
                  <a:pt x="919534" y="441350"/>
                  <a:pt x="917915" y="448608"/>
                </a:cubicBezTo>
                <a:cubicBezTo>
                  <a:pt x="916886" y="452133"/>
                  <a:pt x="916705" y="455828"/>
                  <a:pt x="916524" y="459467"/>
                </a:cubicBezTo>
                <a:cubicBezTo>
                  <a:pt x="916219" y="462762"/>
                  <a:pt x="916810" y="466163"/>
                  <a:pt x="916286" y="469439"/>
                </a:cubicBezTo>
                <a:cubicBezTo>
                  <a:pt x="916134" y="470020"/>
                  <a:pt x="916019" y="470601"/>
                  <a:pt x="916057" y="471211"/>
                </a:cubicBezTo>
                <a:cubicBezTo>
                  <a:pt x="915743" y="472297"/>
                  <a:pt x="916048" y="473421"/>
                  <a:pt x="915819" y="474535"/>
                </a:cubicBezTo>
                <a:cubicBezTo>
                  <a:pt x="915543" y="476031"/>
                  <a:pt x="915448" y="477469"/>
                  <a:pt x="915591" y="478964"/>
                </a:cubicBezTo>
                <a:cubicBezTo>
                  <a:pt x="915534" y="479288"/>
                  <a:pt x="915381" y="479755"/>
                  <a:pt x="915353" y="480079"/>
                </a:cubicBezTo>
                <a:lnTo>
                  <a:pt x="915819" y="479850"/>
                </a:lnTo>
                <a:cubicBezTo>
                  <a:pt x="915600" y="480222"/>
                  <a:pt x="915562" y="480822"/>
                  <a:pt x="915819" y="481184"/>
                </a:cubicBezTo>
                <a:lnTo>
                  <a:pt x="915591" y="481403"/>
                </a:lnTo>
                <a:lnTo>
                  <a:pt x="915819" y="481632"/>
                </a:lnTo>
                <a:cubicBezTo>
                  <a:pt x="916124" y="486727"/>
                  <a:pt x="918696" y="491157"/>
                  <a:pt x="921172" y="495586"/>
                </a:cubicBezTo>
                <a:cubicBezTo>
                  <a:pt x="922249" y="497224"/>
                  <a:pt x="923182" y="499158"/>
                  <a:pt x="924668" y="500462"/>
                </a:cubicBezTo>
                <a:cubicBezTo>
                  <a:pt x="925097" y="501224"/>
                  <a:pt x="925601" y="501891"/>
                  <a:pt x="926297" y="502463"/>
                </a:cubicBezTo>
                <a:cubicBezTo>
                  <a:pt x="927935" y="504815"/>
                  <a:pt x="930802" y="506511"/>
                  <a:pt x="933745" y="506892"/>
                </a:cubicBezTo>
                <a:cubicBezTo>
                  <a:pt x="934050" y="506968"/>
                  <a:pt x="934393" y="506930"/>
                  <a:pt x="934679" y="506892"/>
                </a:cubicBezTo>
                <a:cubicBezTo>
                  <a:pt x="936936" y="506987"/>
                  <a:pt x="939089" y="506301"/>
                  <a:pt x="940965" y="505120"/>
                </a:cubicBezTo>
                <a:cubicBezTo>
                  <a:pt x="941727" y="504768"/>
                  <a:pt x="942394" y="504063"/>
                  <a:pt x="943061" y="503567"/>
                </a:cubicBezTo>
                <a:cubicBezTo>
                  <a:pt x="943366" y="503291"/>
                  <a:pt x="943670" y="503120"/>
                  <a:pt x="943756" y="502682"/>
                </a:cubicBezTo>
                <a:cubicBezTo>
                  <a:pt x="944175" y="502786"/>
                  <a:pt x="944861" y="502196"/>
                  <a:pt x="944918" y="501796"/>
                </a:cubicBezTo>
                <a:cubicBezTo>
                  <a:pt x="944956" y="501720"/>
                  <a:pt x="945118" y="501653"/>
                  <a:pt x="945156" y="501577"/>
                </a:cubicBezTo>
                <a:cubicBezTo>
                  <a:pt x="946795" y="500119"/>
                  <a:pt x="948109" y="498262"/>
                  <a:pt x="949347" y="496471"/>
                </a:cubicBezTo>
                <a:cubicBezTo>
                  <a:pt x="950195" y="496805"/>
                  <a:pt x="951233" y="496929"/>
                  <a:pt x="951910" y="496252"/>
                </a:cubicBezTo>
                <a:cubicBezTo>
                  <a:pt x="952452" y="495776"/>
                  <a:pt x="952891" y="495052"/>
                  <a:pt x="953300" y="494481"/>
                </a:cubicBezTo>
                <a:cubicBezTo>
                  <a:pt x="953367" y="494433"/>
                  <a:pt x="953500" y="494528"/>
                  <a:pt x="953538" y="494481"/>
                </a:cubicBezTo>
                <a:cubicBezTo>
                  <a:pt x="954205" y="494204"/>
                  <a:pt x="954757" y="493719"/>
                  <a:pt x="955167" y="493147"/>
                </a:cubicBezTo>
                <a:cubicBezTo>
                  <a:pt x="955310" y="493109"/>
                  <a:pt x="955329" y="492814"/>
                  <a:pt x="955396" y="492709"/>
                </a:cubicBezTo>
                <a:cubicBezTo>
                  <a:pt x="956777" y="491671"/>
                  <a:pt x="956891" y="490004"/>
                  <a:pt x="957263" y="488499"/>
                </a:cubicBezTo>
                <a:cubicBezTo>
                  <a:pt x="957358" y="487994"/>
                  <a:pt x="957539" y="487461"/>
                  <a:pt x="957491" y="486946"/>
                </a:cubicBezTo>
                <a:cubicBezTo>
                  <a:pt x="957710" y="485499"/>
                  <a:pt x="957234" y="484118"/>
                  <a:pt x="957024" y="482736"/>
                </a:cubicBezTo>
                <a:cubicBezTo>
                  <a:pt x="956967" y="480136"/>
                  <a:pt x="956120" y="477555"/>
                  <a:pt x="956796" y="474983"/>
                </a:cubicBezTo>
                <a:cubicBezTo>
                  <a:pt x="957015" y="473859"/>
                  <a:pt x="957939" y="473002"/>
                  <a:pt x="958187" y="471878"/>
                </a:cubicBezTo>
                <a:cubicBezTo>
                  <a:pt x="960044" y="468249"/>
                  <a:pt x="962330" y="464848"/>
                  <a:pt x="964940" y="461686"/>
                </a:cubicBezTo>
                <a:cubicBezTo>
                  <a:pt x="967950" y="458267"/>
                  <a:pt x="971036" y="454971"/>
                  <a:pt x="974484" y="451933"/>
                </a:cubicBezTo>
                <a:cubicBezTo>
                  <a:pt x="979875" y="446999"/>
                  <a:pt x="985209" y="441998"/>
                  <a:pt x="989847" y="436416"/>
                </a:cubicBezTo>
                <a:cubicBezTo>
                  <a:pt x="991143" y="438445"/>
                  <a:pt x="992296" y="440436"/>
                  <a:pt x="994038" y="442179"/>
                </a:cubicBezTo>
                <a:cubicBezTo>
                  <a:pt x="995105" y="443141"/>
                  <a:pt x="996010" y="444379"/>
                  <a:pt x="996839" y="445503"/>
                </a:cubicBezTo>
                <a:cubicBezTo>
                  <a:pt x="998649" y="447027"/>
                  <a:pt x="1000544" y="448494"/>
                  <a:pt x="1002421" y="449932"/>
                </a:cubicBezTo>
                <a:cubicBezTo>
                  <a:pt x="1004878" y="451590"/>
                  <a:pt x="1007345" y="453257"/>
                  <a:pt x="1009869" y="454809"/>
                </a:cubicBezTo>
                <a:cubicBezTo>
                  <a:pt x="1012450" y="456333"/>
                  <a:pt x="1014832" y="458038"/>
                  <a:pt x="1017318" y="459686"/>
                </a:cubicBezTo>
                <a:cubicBezTo>
                  <a:pt x="1021852" y="463200"/>
                  <a:pt x="1026681" y="466563"/>
                  <a:pt x="1030586" y="470773"/>
                </a:cubicBezTo>
                <a:cubicBezTo>
                  <a:pt x="1032415" y="472916"/>
                  <a:pt x="1034320" y="474926"/>
                  <a:pt x="1035949" y="477193"/>
                </a:cubicBezTo>
                <a:cubicBezTo>
                  <a:pt x="1038482" y="480851"/>
                  <a:pt x="1040892" y="484717"/>
                  <a:pt x="1042226" y="488937"/>
                </a:cubicBezTo>
                <a:cubicBezTo>
                  <a:pt x="1042654" y="490080"/>
                  <a:pt x="1042845" y="491328"/>
                  <a:pt x="1043159" y="492490"/>
                </a:cubicBezTo>
                <a:cubicBezTo>
                  <a:pt x="1044016" y="495490"/>
                  <a:pt x="1043531" y="498557"/>
                  <a:pt x="1044321" y="501577"/>
                </a:cubicBezTo>
                <a:cubicBezTo>
                  <a:pt x="1045140" y="504006"/>
                  <a:pt x="1046350" y="506263"/>
                  <a:pt x="1048045" y="508225"/>
                </a:cubicBezTo>
                <a:cubicBezTo>
                  <a:pt x="1048588" y="508930"/>
                  <a:pt x="1049141" y="509721"/>
                  <a:pt x="1049684" y="510435"/>
                </a:cubicBezTo>
                <a:cubicBezTo>
                  <a:pt x="1049703" y="510492"/>
                  <a:pt x="1049893" y="510435"/>
                  <a:pt x="1049912" y="510435"/>
                </a:cubicBezTo>
                <a:cubicBezTo>
                  <a:pt x="1050169" y="510749"/>
                  <a:pt x="1050379" y="510987"/>
                  <a:pt x="1050608" y="511321"/>
                </a:cubicBezTo>
                <a:cubicBezTo>
                  <a:pt x="1052055" y="513226"/>
                  <a:pt x="1053989" y="514978"/>
                  <a:pt x="1055732" y="516645"/>
                </a:cubicBezTo>
                <a:cubicBezTo>
                  <a:pt x="1057332" y="518398"/>
                  <a:pt x="1059066" y="519903"/>
                  <a:pt x="1060857" y="521522"/>
                </a:cubicBezTo>
                <a:cubicBezTo>
                  <a:pt x="1060818" y="523160"/>
                  <a:pt x="1060447" y="524780"/>
                  <a:pt x="1060390" y="526399"/>
                </a:cubicBezTo>
                <a:cubicBezTo>
                  <a:pt x="1060285" y="527818"/>
                  <a:pt x="1060199" y="529419"/>
                  <a:pt x="1059923" y="530828"/>
                </a:cubicBezTo>
                <a:cubicBezTo>
                  <a:pt x="1059704" y="534162"/>
                  <a:pt x="1059180" y="537286"/>
                  <a:pt x="1058761" y="540582"/>
                </a:cubicBezTo>
                <a:cubicBezTo>
                  <a:pt x="1058332" y="544458"/>
                  <a:pt x="1059352" y="548440"/>
                  <a:pt x="1059456" y="552326"/>
                </a:cubicBezTo>
                <a:cubicBezTo>
                  <a:pt x="1059694" y="555203"/>
                  <a:pt x="1059342" y="558079"/>
                  <a:pt x="1059228" y="560965"/>
                </a:cubicBezTo>
                <a:cubicBezTo>
                  <a:pt x="1059009" y="563899"/>
                  <a:pt x="1058056" y="566766"/>
                  <a:pt x="1057361" y="569614"/>
                </a:cubicBezTo>
                <a:cubicBezTo>
                  <a:pt x="1056313" y="573376"/>
                  <a:pt x="1055351" y="577177"/>
                  <a:pt x="1054332" y="580910"/>
                </a:cubicBezTo>
                <a:cubicBezTo>
                  <a:pt x="1053208" y="584673"/>
                  <a:pt x="1052751" y="588588"/>
                  <a:pt x="1052236" y="592436"/>
                </a:cubicBezTo>
                <a:cubicBezTo>
                  <a:pt x="1052236" y="593979"/>
                  <a:pt x="1052246" y="595331"/>
                  <a:pt x="1052236" y="596865"/>
                </a:cubicBezTo>
                <a:cubicBezTo>
                  <a:pt x="1051846" y="606019"/>
                  <a:pt x="1049503" y="615039"/>
                  <a:pt x="1046417" y="623687"/>
                </a:cubicBezTo>
                <a:cubicBezTo>
                  <a:pt x="1045083" y="626831"/>
                  <a:pt x="1043950" y="630021"/>
                  <a:pt x="1042692" y="633212"/>
                </a:cubicBezTo>
                <a:cubicBezTo>
                  <a:pt x="1040397" y="638642"/>
                  <a:pt x="1038073" y="644195"/>
                  <a:pt x="1036406" y="649834"/>
                </a:cubicBezTo>
                <a:cubicBezTo>
                  <a:pt x="1035587" y="653262"/>
                  <a:pt x="1035206" y="656787"/>
                  <a:pt x="1034549" y="660254"/>
                </a:cubicBezTo>
                <a:cubicBezTo>
                  <a:pt x="1033920" y="662930"/>
                  <a:pt x="1033596" y="665778"/>
                  <a:pt x="1031758" y="668007"/>
                </a:cubicBezTo>
                <a:cubicBezTo>
                  <a:pt x="1031262" y="668569"/>
                  <a:pt x="1030843" y="669217"/>
                  <a:pt x="1030357" y="669779"/>
                </a:cubicBezTo>
                <a:cubicBezTo>
                  <a:pt x="1028376" y="671217"/>
                  <a:pt x="1026062" y="672341"/>
                  <a:pt x="1023604" y="672884"/>
                </a:cubicBezTo>
                <a:cubicBezTo>
                  <a:pt x="1022309" y="674227"/>
                  <a:pt x="1021490" y="675913"/>
                  <a:pt x="1020575" y="677532"/>
                </a:cubicBezTo>
                <a:cubicBezTo>
                  <a:pt x="842744" y="663140"/>
                  <a:pt x="721852" y="629650"/>
                  <a:pt x="684419" y="629221"/>
                </a:cubicBezTo>
                <a:cubicBezTo>
                  <a:pt x="668807" y="629050"/>
                  <a:pt x="645271" y="628831"/>
                  <a:pt x="624126" y="628555"/>
                </a:cubicBezTo>
                <a:cubicBezTo>
                  <a:pt x="624126" y="624202"/>
                  <a:pt x="624002" y="620087"/>
                  <a:pt x="622964" y="617696"/>
                </a:cubicBezTo>
                <a:cubicBezTo>
                  <a:pt x="621640" y="614629"/>
                  <a:pt x="620287" y="608562"/>
                  <a:pt x="618773" y="599532"/>
                </a:cubicBezTo>
                <a:cubicBezTo>
                  <a:pt x="617258" y="590502"/>
                  <a:pt x="616363" y="579206"/>
                  <a:pt x="615982" y="565842"/>
                </a:cubicBezTo>
                <a:cubicBezTo>
                  <a:pt x="615601" y="552478"/>
                  <a:pt x="615563" y="543544"/>
                  <a:pt x="615744" y="539029"/>
                </a:cubicBezTo>
                <a:cubicBezTo>
                  <a:pt x="615934" y="534514"/>
                  <a:pt x="616430" y="530876"/>
                  <a:pt x="617382" y="528171"/>
                </a:cubicBezTo>
                <a:cubicBezTo>
                  <a:pt x="618325" y="525456"/>
                  <a:pt x="618773" y="523360"/>
                  <a:pt x="618773" y="521741"/>
                </a:cubicBezTo>
                <a:cubicBezTo>
                  <a:pt x="618773" y="520112"/>
                  <a:pt x="618325" y="518408"/>
                  <a:pt x="617382" y="516417"/>
                </a:cubicBezTo>
                <a:cubicBezTo>
                  <a:pt x="616430" y="514435"/>
                  <a:pt x="615620" y="511997"/>
                  <a:pt x="615048" y="509111"/>
                </a:cubicBezTo>
                <a:cubicBezTo>
                  <a:pt x="614477" y="506216"/>
                  <a:pt x="614934" y="503006"/>
                  <a:pt x="616449" y="499576"/>
                </a:cubicBezTo>
                <a:cubicBezTo>
                  <a:pt x="617963" y="496148"/>
                  <a:pt x="620887" y="492861"/>
                  <a:pt x="625059" y="489604"/>
                </a:cubicBezTo>
                <a:cubicBezTo>
                  <a:pt x="629231" y="486356"/>
                  <a:pt x="633098" y="481222"/>
                  <a:pt x="636699" y="474535"/>
                </a:cubicBezTo>
                <a:cubicBezTo>
                  <a:pt x="640309" y="467858"/>
                  <a:pt x="642052" y="464182"/>
                  <a:pt x="642052" y="463458"/>
                </a:cubicBezTo>
                <a:cubicBezTo>
                  <a:pt x="642052" y="462734"/>
                  <a:pt x="641604" y="462258"/>
                  <a:pt x="640661" y="461905"/>
                </a:cubicBezTo>
                <a:cubicBezTo>
                  <a:pt x="639709" y="461543"/>
                  <a:pt x="637194" y="464868"/>
                  <a:pt x="633213" y="472097"/>
                </a:cubicBezTo>
                <a:cubicBezTo>
                  <a:pt x="629222" y="479327"/>
                  <a:pt x="626221" y="483727"/>
                  <a:pt x="624126" y="485175"/>
                </a:cubicBezTo>
                <a:cubicBezTo>
                  <a:pt x="622040" y="486623"/>
                  <a:pt x="620782" y="487394"/>
                  <a:pt x="620401" y="487394"/>
                </a:cubicBezTo>
                <a:cubicBezTo>
                  <a:pt x="620211" y="487394"/>
                  <a:pt x="620125" y="487394"/>
                  <a:pt x="619935" y="487394"/>
                </a:cubicBezTo>
                <a:cubicBezTo>
                  <a:pt x="619935" y="487032"/>
                  <a:pt x="619935" y="486641"/>
                  <a:pt x="619935" y="486280"/>
                </a:cubicBezTo>
                <a:cubicBezTo>
                  <a:pt x="619935" y="485556"/>
                  <a:pt x="620478" y="481879"/>
                  <a:pt x="621802" y="475202"/>
                </a:cubicBezTo>
                <a:cubicBezTo>
                  <a:pt x="623126" y="468516"/>
                  <a:pt x="625116" y="463610"/>
                  <a:pt x="627393" y="460353"/>
                </a:cubicBezTo>
                <a:cubicBezTo>
                  <a:pt x="629660" y="457105"/>
                  <a:pt x="632765" y="451495"/>
                  <a:pt x="636937" y="443732"/>
                </a:cubicBezTo>
                <a:cubicBezTo>
                  <a:pt x="641109" y="435969"/>
                  <a:pt x="645414" y="429854"/>
                  <a:pt x="649967" y="425339"/>
                </a:cubicBezTo>
                <a:cubicBezTo>
                  <a:pt x="654520" y="420824"/>
                  <a:pt x="658301" y="417919"/>
                  <a:pt x="661140" y="416471"/>
                </a:cubicBezTo>
                <a:cubicBezTo>
                  <a:pt x="663988" y="415023"/>
                  <a:pt x="666864" y="413871"/>
                  <a:pt x="669522" y="413147"/>
                </a:cubicBezTo>
                <a:cubicBezTo>
                  <a:pt x="672179" y="412423"/>
                  <a:pt x="674827" y="411223"/>
                  <a:pt x="677675" y="409603"/>
                </a:cubicBezTo>
                <a:cubicBezTo>
                  <a:pt x="680514" y="407975"/>
                  <a:pt x="683571" y="404774"/>
                  <a:pt x="686981" y="400069"/>
                </a:cubicBezTo>
                <a:cubicBezTo>
                  <a:pt x="690401" y="395373"/>
                  <a:pt x="692877" y="392935"/>
                  <a:pt x="694201" y="392763"/>
                </a:cubicBezTo>
                <a:cubicBezTo>
                  <a:pt x="695525" y="392582"/>
                  <a:pt x="698087" y="392925"/>
                  <a:pt x="701878" y="393649"/>
                </a:cubicBezTo>
                <a:cubicBezTo>
                  <a:pt x="705679" y="394373"/>
                  <a:pt x="710032" y="393982"/>
                  <a:pt x="715156" y="392535"/>
                </a:cubicBezTo>
                <a:cubicBezTo>
                  <a:pt x="720271" y="391096"/>
                  <a:pt x="724138" y="391135"/>
                  <a:pt x="726796" y="392763"/>
                </a:cubicBezTo>
                <a:cubicBezTo>
                  <a:pt x="729444" y="394383"/>
                  <a:pt x="731834" y="395154"/>
                  <a:pt x="733539" y="394973"/>
                </a:cubicBezTo>
                <a:cubicBezTo>
                  <a:pt x="735254" y="394792"/>
                  <a:pt x="736683" y="394020"/>
                  <a:pt x="738197" y="392763"/>
                </a:cubicBezTo>
                <a:cubicBezTo>
                  <a:pt x="739721" y="391496"/>
                  <a:pt x="742598" y="391106"/>
                  <a:pt x="746579" y="391649"/>
                </a:cubicBezTo>
                <a:cubicBezTo>
                  <a:pt x="750561" y="392192"/>
                  <a:pt x="752723" y="392620"/>
                  <a:pt x="753094" y="392982"/>
                </a:cubicBezTo>
                <a:cubicBezTo>
                  <a:pt x="753475" y="393344"/>
                  <a:pt x="754247" y="393649"/>
                  <a:pt x="755190" y="393649"/>
                </a:cubicBezTo>
                <a:cubicBezTo>
                  <a:pt x="756142" y="393649"/>
                  <a:pt x="756723" y="393259"/>
                  <a:pt x="757285" y="392535"/>
                </a:cubicBezTo>
                <a:cubicBezTo>
                  <a:pt x="757857" y="391811"/>
                  <a:pt x="758714" y="391430"/>
                  <a:pt x="759847" y="391430"/>
                </a:cubicBezTo>
                <a:cubicBezTo>
                  <a:pt x="760990" y="391430"/>
                  <a:pt x="762286" y="391773"/>
                  <a:pt x="763810" y="392316"/>
                </a:cubicBezTo>
                <a:cubicBezTo>
                  <a:pt x="765324" y="392859"/>
                  <a:pt x="768248" y="393287"/>
                  <a:pt x="772420" y="393649"/>
                </a:cubicBezTo>
                <a:cubicBezTo>
                  <a:pt x="776592" y="394011"/>
                  <a:pt x="778793" y="393582"/>
                  <a:pt x="779174" y="392316"/>
                </a:cubicBezTo>
                <a:cubicBezTo>
                  <a:pt x="779555" y="391049"/>
                  <a:pt x="782022" y="390668"/>
                  <a:pt x="786384" y="391211"/>
                </a:cubicBezTo>
                <a:cubicBezTo>
                  <a:pt x="790747" y="391754"/>
                  <a:pt x="793309" y="391716"/>
                  <a:pt x="794071" y="390982"/>
                </a:cubicBezTo>
                <a:cubicBezTo>
                  <a:pt x="794833" y="390268"/>
                  <a:pt x="794919" y="389449"/>
                  <a:pt x="794537" y="388553"/>
                </a:cubicBezTo>
                <a:cubicBezTo>
                  <a:pt x="794347" y="388096"/>
                  <a:pt x="794261" y="387677"/>
                  <a:pt x="794071" y="387220"/>
                </a:cubicBezTo>
                <a:cubicBezTo>
                  <a:pt x="795585" y="387401"/>
                  <a:pt x="797204" y="387486"/>
                  <a:pt x="798728" y="387658"/>
                </a:cubicBezTo>
                <a:cubicBezTo>
                  <a:pt x="801757" y="388020"/>
                  <a:pt x="803920" y="387943"/>
                  <a:pt x="805244" y="387220"/>
                </a:cubicBezTo>
                <a:cubicBezTo>
                  <a:pt x="806568" y="386496"/>
                  <a:pt x="807111" y="385762"/>
                  <a:pt x="807111" y="385229"/>
                </a:cubicBezTo>
                <a:cubicBezTo>
                  <a:pt x="807111" y="384686"/>
                  <a:pt x="806653" y="383953"/>
                  <a:pt x="805710" y="383229"/>
                </a:cubicBezTo>
                <a:cubicBezTo>
                  <a:pt x="804758" y="382505"/>
                  <a:pt x="804358" y="381571"/>
                  <a:pt x="804548" y="380124"/>
                </a:cubicBezTo>
                <a:cubicBezTo>
                  <a:pt x="804739" y="378685"/>
                  <a:pt x="804691" y="377571"/>
                  <a:pt x="804310" y="377028"/>
                </a:cubicBezTo>
                <a:cubicBezTo>
                  <a:pt x="803929" y="376485"/>
                  <a:pt x="803929" y="375628"/>
                  <a:pt x="804310" y="374361"/>
                </a:cubicBezTo>
                <a:cubicBezTo>
                  <a:pt x="804691" y="373104"/>
                  <a:pt x="804691" y="372285"/>
                  <a:pt x="804310" y="371932"/>
                </a:cubicBezTo>
                <a:cubicBezTo>
                  <a:pt x="803929" y="371570"/>
                  <a:pt x="802138" y="370751"/>
                  <a:pt x="798728" y="369494"/>
                </a:cubicBezTo>
                <a:cubicBezTo>
                  <a:pt x="795309" y="368227"/>
                  <a:pt x="793290" y="367370"/>
                  <a:pt x="792909" y="366827"/>
                </a:cubicBezTo>
                <a:cubicBezTo>
                  <a:pt x="792528" y="366293"/>
                  <a:pt x="790413" y="365903"/>
                  <a:pt x="786622" y="365722"/>
                </a:cubicBezTo>
                <a:cubicBezTo>
                  <a:pt x="782822" y="365541"/>
                  <a:pt x="781031" y="364645"/>
                  <a:pt x="781031" y="362845"/>
                </a:cubicBezTo>
                <a:cubicBezTo>
                  <a:pt x="781031" y="361035"/>
                  <a:pt x="780269" y="359407"/>
                  <a:pt x="778935" y="357969"/>
                </a:cubicBezTo>
                <a:cubicBezTo>
                  <a:pt x="777612" y="356521"/>
                  <a:pt x="776631" y="355711"/>
                  <a:pt x="775678" y="355530"/>
                </a:cubicBezTo>
                <a:cubicBezTo>
                  <a:pt x="775202" y="355435"/>
                  <a:pt x="774525" y="355178"/>
                  <a:pt x="774049" y="355082"/>
                </a:cubicBezTo>
                <a:cubicBezTo>
                  <a:pt x="774144" y="354635"/>
                  <a:pt x="774421" y="354206"/>
                  <a:pt x="774516" y="353758"/>
                </a:cubicBezTo>
                <a:cubicBezTo>
                  <a:pt x="774706" y="352853"/>
                  <a:pt x="774430" y="352339"/>
                  <a:pt x="774049" y="351987"/>
                </a:cubicBezTo>
                <a:cubicBezTo>
                  <a:pt x="773668" y="351625"/>
                  <a:pt x="772373" y="351234"/>
                  <a:pt x="770096" y="350872"/>
                </a:cubicBezTo>
                <a:cubicBezTo>
                  <a:pt x="767820" y="350510"/>
                  <a:pt x="765981" y="349786"/>
                  <a:pt x="764276" y="348882"/>
                </a:cubicBezTo>
                <a:cubicBezTo>
                  <a:pt x="762562" y="347977"/>
                  <a:pt x="761838" y="346776"/>
                  <a:pt x="762410" y="345338"/>
                </a:cubicBezTo>
                <a:cubicBezTo>
                  <a:pt x="762981" y="343890"/>
                  <a:pt x="762895" y="342957"/>
                  <a:pt x="761943" y="342233"/>
                </a:cubicBezTo>
                <a:cubicBezTo>
                  <a:pt x="761000" y="341509"/>
                  <a:pt x="760543" y="340309"/>
                  <a:pt x="760543" y="338690"/>
                </a:cubicBezTo>
                <a:cubicBezTo>
                  <a:pt x="760543" y="337061"/>
                  <a:pt x="758076" y="335556"/>
                  <a:pt x="753332" y="334470"/>
                </a:cubicBezTo>
                <a:cubicBezTo>
                  <a:pt x="748589" y="333394"/>
                  <a:pt x="744684" y="333270"/>
                  <a:pt x="741455" y="333813"/>
                </a:cubicBezTo>
                <a:cubicBezTo>
                  <a:pt x="738235" y="334356"/>
                  <a:pt x="736121" y="334356"/>
                  <a:pt x="735168" y="333813"/>
                </a:cubicBezTo>
                <a:cubicBezTo>
                  <a:pt x="734225" y="333270"/>
                  <a:pt x="733863" y="332108"/>
                  <a:pt x="734244" y="330489"/>
                </a:cubicBezTo>
                <a:cubicBezTo>
                  <a:pt x="734625" y="328860"/>
                  <a:pt x="734625" y="327965"/>
                  <a:pt x="734244" y="327603"/>
                </a:cubicBezTo>
                <a:cubicBezTo>
                  <a:pt x="733863" y="327241"/>
                  <a:pt x="731711" y="326984"/>
                  <a:pt x="727720" y="327165"/>
                </a:cubicBezTo>
                <a:cubicBezTo>
                  <a:pt x="723738" y="327345"/>
                  <a:pt x="719966" y="328069"/>
                  <a:pt x="716547" y="329155"/>
                </a:cubicBezTo>
                <a:cubicBezTo>
                  <a:pt x="713137" y="330241"/>
                  <a:pt x="709270" y="330708"/>
                  <a:pt x="704907" y="330708"/>
                </a:cubicBezTo>
                <a:cubicBezTo>
                  <a:pt x="700545" y="330708"/>
                  <a:pt x="696725" y="330155"/>
                  <a:pt x="693506" y="328717"/>
                </a:cubicBezTo>
                <a:cubicBezTo>
                  <a:pt x="690277" y="327269"/>
                  <a:pt x="687267" y="326498"/>
                  <a:pt x="684419" y="326498"/>
                </a:cubicBezTo>
                <a:cubicBezTo>
                  <a:pt x="681581" y="326498"/>
                  <a:pt x="679418" y="326879"/>
                  <a:pt x="677904" y="327603"/>
                </a:cubicBezTo>
                <a:cubicBezTo>
                  <a:pt x="676389" y="328327"/>
                  <a:pt x="675532" y="329184"/>
                  <a:pt x="675342" y="330260"/>
                </a:cubicBezTo>
                <a:cubicBezTo>
                  <a:pt x="675151" y="331346"/>
                  <a:pt x="673322" y="332156"/>
                  <a:pt x="669522" y="332699"/>
                </a:cubicBezTo>
                <a:cubicBezTo>
                  <a:pt x="665731" y="333242"/>
                  <a:pt x="663169" y="332937"/>
                  <a:pt x="661845" y="332041"/>
                </a:cubicBezTo>
                <a:cubicBezTo>
                  <a:pt x="660511" y="331136"/>
                  <a:pt x="659749" y="330327"/>
                  <a:pt x="659749" y="329603"/>
                </a:cubicBezTo>
                <a:cubicBezTo>
                  <a:pt x="659749" y="328879"/>
                  <a:pt x="660645" y="328060"/>
                  <a:pt x="662540" y="327165"/>
                </a:cubicBezTo>
                <a:cubicBezTo>
                  <a:pt x="664435" y="326260"/>
                  <a:pt x="665331" y="325402"/>
                  <a:pt x="665331" y="324498"/>
                </a:cubicBezTo>
                <a:cubicBezTo>
                  <a:pt x="665331" y="323602"/>
                  <a:pt x="663626" y="322354"/>
                  <a:pt x="660216" y="320735"/>
                </a:cubicBezTo>
                <a:cubicBezTo>
                  <a:pt x="656796" y="319106"/>
                  <a:pt x="654958" y="317954"/>
                  <a:pt x="654396" y="317411"/>
                </a:cubicBezTo>
                <a:cubicBezTo>
                  <a:pt x="653825" y="316868"/>
                  <a:pt x="653463" y="316058"/>
                  <a:pt x="653463" y="314973"/>
                </a:cubicBezTo>
                <a:cubicBezTo>
                  <a:pt x="653463" y="313887"/>
                  <a:pt x="652244" y="313039"/>
                  <a:pt x="649967" y="312315"/>
                </a:cubicBezTo>
                <a:cubicBezTo>
                  <a:pt x="647691" y="311591"/>
                  <a:pt x="646347" y="310658"/>
                  <a:pt x="645776" y="309210"/>
                </a:cubicBezTo>
                <a:cubicBezTo>
                  <a:pt x="645214" y="307762"/>
                  <a:pt x="642604" y="306219"/>
                  <a:pt x="637861" y="304781"/>
                </a:cubicBezTo>
                <a:cubicBezTo>
                  <a:pt x="633117" y="303333"/>
                  <a:pt x="630926" y="302095"/>
                  <a:pt x="631117" y="301009"/>
                </a:cubicBezTo>
                <a:cubicBezTo>
                  <a:pt x="631298" y="299923"/>
                  <a:pt x="631031" y="299113"/>
                  <a:pt x="630650" y="298570"/>
                </a:cubicBezTo>
                <a:cubicBezTo>
                  <a:pt x="630269" y="298028"/>
                  <a:pt x="628831" y="297561"/>
                  <a:pt x="625993" y="297018"/>
                </a:cubicBezTo>
                <a:cubicBezTo>
                  <a:pt x="623145" y="296484"/>
                  <a:pt x="621078" y="295751"/>
                  <a:pt x="619935" y="295027"/>
                </a:cubicBezTo>
                <a:cubicBezTo>
                  <a:pt x="618801" y="294303"/>
                  <a:pt x="617582" y="293922"/>
                  <a:pt x="616449" y="293922"/>
                </a:cubicBezTo>
                <a:cubicBezTo>
                  <a:pt x="615305" y="293922"/>
                  <a:pt x="613648" y="294341"/>
                  <a:pt x="611562" y="295246"/>
                </a:cubicBezTo>
                <a:cubicBezTo>
                  <a:pt x="609467" y="296151"/>
                  <a:pt x="607724" y="296532"/>
                  <a:pt x="606200" y="296361"/>
                </a:cubicBezTo>
                <a:cubicBezTo>
                  <a:pt x="604685" y="296180"/>
                  <a:pt x="602085" y="295360"/>
                  <a:pt x="598284" y="293922"/>
                </a:cubicBezTo>
                <a:cubicBezTo>
                  <a:pt x="594493" y="292475"/>
                  <a:pt x="590998" y="292046"/>
                  <a:pt x="587578" y="292589"/>
                </a:cubicBezTo>
                <a:cubicBezTo>
                  <a:pt x="584168" y="293132"/>
                  <a:pt x="582092" y="294370"/>
                  <a:pt x="581530" y="296361"/>
                </a:cubicBezTo>
                <a:cubicBezTo>
                  <a:pt x="580958" y="298342"/>
                  <a:pt x="580997" y="299580"/>
                  <a:pt x="581759" y="300123"/>
                </a:cubicBezTo>
                <a:cubicBezTo>
                  <a:pt x="582520" y="300666"/>
                  <a:pt x="582921" y="301352"/>
                  <a:pt x="582921" y="301895"/>
                </a:cubicBezTo>
                <a:cubicBezTo>
                  <a:pt x="582921" y="302171"/>
                  <a:pt x="582921" y="302285"/>
                  <a:pt x="582921" y="302561"/>
                </a:cubicBezTo>
                <a:cubicBezTo>
                  <a:pt x="582263" y="302561"/>
                  <a:pt x="581492" y="302561"/>
                  <a:pt x="580825" y="302561"/>
                </a:cubicBezTo>
                <a:cubicBezTo>
                  <a:pt x="579501" y="302561"/>
                  <a:pt x="578606" y="302990"/>
                  <a:pt x="578034" y="303895"/>
                </a:cubicBezTo>
                <a:cubicBezTo>
                  <a:pt x="577463" y="304790"/>
                  <a:pt x="574948" y="304752"/>
                  <a:pt x="570586" y="303666"/>
                </a:cubicBezTo>
                <a:cubicBezTo>
                  <a:pt x="566223" y="302590"/>
                  <a:pt x="563661" y="302209"/>
                  <a:pt x="562899" y="302561"/>
                </a:cubicBezTo>
                <a:cubicBezTo>
                  <a:pt x="562147" y="302923"/>
                  <a:pt x="561204" y="302961"/>
                  <a:pt x="559880" y="302781"/>
                </a:cubicBezTo>
                <a:cubicBezTo>
                  <a:pt x="558546" y="302600"/>
                  <a:pt x="557336" y="302904"/>
                  <a:pt x="556384" y="303447"/>
                </a:cubicBezTo>
                <a:cubicBezTo>
                  <a:pt x="555441" y="303990"/>
                  <a:pt x="553603" y="304028"/>
                  <a:pt x="550564" y="303666"/>
                </a:cubicBezTo>
                <a:cubicBezTo>
                  <a:pt x="547526" y="303304"/>
                  <a:pt x="545544" y="302914"/>
                  <a:pt x="544982" y="302561"/>
                </a:cubicBezTo>
                <a:cubicBezTo>
                  <a:pt x="544411" y="302200"/>
                  <a:pt x="544278" y="301304"/>
                  <a:pt x="544278" y="299685"/>
                </a:cubicBezTo>
                <a:cubicBezTo>
                  <a:pt x="544278" y="298866"/>
                  <a:pt x="544278" y="298056"/>
                  <a:pt x="544278" y="297247"/>
                </a:cubicBezTo>
                <a:cubicBezTo>
                  <a:pt x="542382" y="297694"/>
                  <a:pt x="540353" y="298123"/>
                  <a:pt x="538458" y="298570"/>
                </a:cubicBezTo>
                <a:cubicBezTo>
                  <a:pt x="534667" y="299475"/>
                  <a:pt x="532467" y="300247"/>
                  <a:pt x="531705" y="300790"/>
                </a:cubicBezTo>
                <a:cubicBezTo>
                  <a:pt x="530952" y="301333"/>
                  <a:pt x="527580" y="301371"/>
                  <a:pt x="521703" y="301009"/>
                </a:cubicBezTo>
                <a:cubicBezTo>
                  <a:pt x="515817" y="300647"/>
                  <a:pt x="512274" y="300733"/>
                  <a:pt x="510759" y="301457"/>
                </a:cubicBezTo>
                <a:cubicBezTo>
                  <a:pt x="509235" y="302180"/>
                  <a:pt x="505911" y="302047"/>
                  <a:pt x="500977" y="300790"/>
                </a:cubicBezTo>
                <a:cubicBezTo>
                  <a:pt x="496053" y="299523"/>
                  <a:pt x="491738" y="299561"/>
                  <a:pt x="487947" y="301009"/>
                </a:cubicBezTo>
                <a:cubicBezTo>
                  <a:pt x="484146" y="302457"/>
                  <a:pt x="479965" y="303228"/>
                  <a:pt x="475602" y="303228"/>
                </a:cubicBezTo>
                <a:cubicBezTo>
                  <a:pt x="471240" y="303228"/>
                  <a:pt x="468640" y="303742"/>
                  <a:pt x="467687" y="305000"/>
                </a:cubicBezTo>
                <a:cubicBezTo>
                  <a:pt x="466744" y="306267"/>
                  <a:pt x="466382" y="307114"/>
                  <a:pt x="466763" y="307657"/>
                </a:cubicBezTo>
                <a:cubicBezTo>
                  <a:pt x="467135" y="308200"/>
                  <a:pt x="467182" y="308972"/>
                  <a:pt x="466992" y="309877"/>
                </a:cubicBezTo>
                <a:cubicBezTo>
                  <a:pt x="466801" y="310782"/>
                  <a:pt x="465011" y="311553"/>
                  <a:pt x="461401" y="312096"/>
                </a:cubicBezTo>
                <a:cubicBezTo>
                  <a:pt x="457800" y="312629"/>
                  <a:pt x="455686" y="313487"/>
                  <a:pt x="455124" y="314753"/>
                </a:cubicBezTo>
                <a:cubicBezTo>
                  <a:pt x="454552" y="316020"/>
                  <a:pt x="453209" y="316363"/>
                  <a:pt x="450933" y="315639"/>
                </a:cubicBezTo>
                <a:cubicBezTo>
                  <a:pt x="448656" y="314915"/>
                  <a:pt x="446218" y="314525"/>
                  <a:pt x="443941" y="314525"/>
                </a:cubicBezTo>
                <a:cubicBezTo>
                  <a:pt x="441665" y="314525"/>
                  <a:pt x="438122" y="314953"/>
                  <a:pt x="433007" y="315858"/>
                </a:cubicBezTo>
                <a:cubicBezTo>
                  <a:pt x="427882" y="316763"/>
                  <a:pt x="425006" y="317497"/>
                  <a:pt x="424625" y="317849"/>
                </a:cubicBezTo>
                <a:cubicBezTo>
                  <a:pt x="424244" y="318211"/>
                  <a:pt x="424158" y="319068"/>
                  <a:pt x="424158" y="320516"/>
                </a:cubicBezTo>
                <a:cubicBezTo>
                  <a:pt x="424158" y="321954"/>
                  <a:pt x="423263" y="322812"/>
                  <a:pt x="421367" y="323174"/>
                </a:cubicBezTo>
                <a:cubicBezTo>
                  <a:pt x="419472" y="323535"/>
                  <a:pt x="417395" y="324650"/>
                  <a:pt x="415309" y="326279"/>
                </a:cubicBezTo>
                <a:cubicBezTo>
                  <a:pt x="413223" y="327898"/>
                  <a:pt x="410661" y="329222"/>
                  <a:pt x="407632" y="330489"/>
                </a:cubicBezTo>
                <a:cubicBezTo>
                  <a:pt x="404593" y="331746"/>
                  <a:pt x="402441" y="332479"/>
                  <a:pt x="401107" y="332479"/>
                </a:cubicBezTo>
                <a:cubicBezTo>
                  <a:pt x="399783" y="332479"/>
                  <a:pt x="398478" y="332908"/>
                  <a:pt x="397154" y="333813"/>
                </a:cubicBezTo>
                <a:cubicBezTo>
                  <a:pt x="395821" y="334708"/>
                  <a:pt x="395107" y="335651"/>
                  <a:pt x="395288" y="336909"/>
                </a:cubicBezTo>
                <a:cubicBezTo>
                  <a:pt x="395478" y="338176"/>
                  <a:pt x="396612" y="339337"/>
                  <a:pt x="398317" y="340233"/>
                </a:cubicBezTo>
                <a:cubicBezTo>
                  <a:pt x="400022" y="341138"/>
                  <a:pt x="400926" y="342719"/>
                  <a:pt x="401107" y="344891"/>
                </a:cubicBezTo>
                <a:cubicBezTo>
                  <a:pt x="401298" y="347053"/>
                  <a:pt x="399993" y="348377"/>
                  <a:pt x="397154" y="349101"/>
                </a:cubicBezTo>
                <a:cubicBezTo>
                  <a:pt x="394306" y="349825"/>
                  <a:pt x="392640" y="350596"/>
                  <a:pt x="392268" y="351320"/>
                </a:cubicBezTo>
                <a:cubicBezTo>
                  <a:pt x="391887" y="352044"/>
                  <a:pt x="390268" y="353244"/>
                  <a:pt x="387610" y="354863"/>
                </a:cubicBezTo>
                <a:cubicBezTo>
                  <a:pt x="384953" y="356492"/>
                  <a:pt x="383648" y="357768"/>
                  <a:pt x="383648" y="358854"/>
                </a:cubicBezTo>
                <a:cubicBezTo>
                  <a:pt x="383648" y="359940"/>
                  <a:pt x="384420" y="361007"/>
                  <a:pt x="385743" y="361731"/>
                </a:cubicBezTo>
                <a:cubicBezTo>
                  <a:pt x="387077" y="362455"/>
                  <a:pt x="387972" y="363388"/>
                  <a:pt x="388544" y="364836"/>
                </a:cubicBezTo>
                <a:cubicBezTo>
                  <a:pt x="389106" y="366284"/>
                  <a:pt x="390458" y="367360"/>
                  <a:pt x="392735" y="367712"/>
                </a:cubicBezTo>
                <a:cubicBezTo>
                  <a:pt x="393868" y="367894"/>
                  <a:pt x="395078" y="367979"/>
                  <a:pt x="396221" y="368160"/>
                </a:cubicBezTo>
                <a:cubicBezTo>
                  <a:pt x="395840" y="368608"/>
                  <a:pt x="395440" y="369036"/>
                  <a:pt x="395059" y="369494"/>
                </a:cubicBezTo>
                <a:cubicBezTo>
                  <a:pt x="394297" y="370389"/>
                  <a:pt x="394211" y="371551"/>
                  <a:pt x="394592" y="372818"/>
                </a:cubicBezTo>
                <a:cubicBezTo>
                  <a:pt x="394973" y="374075"/>
                  <a:pt x="396316" y="375018"/>
                  <a:pt x="398783" y="375913"/>
                </a:cubicBezTo>
                <a:cubicBezTo>
                  <a:pt x="401250" y="376818"/>
                  <a:pt x="403317" y="377466"/>
                  <a:pt x="404832" y="377466"/>
                </a:cubicBezTo>
                <a:cubicBezTo>
                  <a:pt x="406356" y="377466"/>
                  <a:pt x="409004" y="376694"/>
                  <a:pt x="412985" y="375256"/>
                </a:cubicBezTo>
                <a:cubicBezTo>
                  <a:pt x="416966" y="373809"/>
                  <a:pt x="420338" y="372951"/>
                  <a:pt x="422996" y="372589"/>
                </a:cubicBezTo>
                <a:cubicBezTo>
                  <a:pt x="425653" y="372227"/>
                  <a:pt x="428301" y="373475"/>
                  <a:pt x="431140" y="376361"/>
                </a:cubicBezTo>
                <a:cubicBezTo>
                  <a:pt x="433988" y="379247"/>
                  <a:pt x="437807" y="381343"/>
                  <a:pt x="442551" y="382791"/>
                </a:cubicBezTo>
                <a:cubicBezTo>
                  <a:pt x="447294" y="384229"/>
                  <a:pt x="451466" y="384962"/>
                  <a:pt x="454885" y="384781"/>
                </a:cubicBezTo>
                <a:cubicBezTo>
                  <a:pt x="458305" y="384600"/>
                  <a:pt x="460048" y="383486"/>
                  <a:pt x="460238" y="381676"/>
                </a:cubicBezTo>
                <a:cubicBezTo>
                  <a:pt x="460334" y="380771"/>
                  <a:pt x="460381" y="379924"/>
                  <a:pt x="460477" y="379019"/>
                </a:cubicBezTo>
                <a:cubicBezTo>
                  <a:pt x="460858" y="379114"/>
                  <a:pt x="461258" y="379152"/>
                  <a:pt x="461639" y="379238"/>
                </a:cubicBezTo>
                <a:cubicBezTo>
                  <a:pt x="462401" y="379419"/>
                  <a:pt x="463572" y="380238"/>
                  <a:pt x="464896" y="381676"/>
                </a:cubicBezTo>
                <a:cubicBezTo>
                  <a:pt x="466220" y="383124"/>
                  <a:pt x="467211" y="383895"/>
                  <a:pt x="468154" y="383895"/>
                </a:cubicBezTo>
                <a:cubicBezTo>
                  <a:pt x="469106" y="383895"/>
                  <a:pt x="469916" y="383038"/>
                  <a:pt x="470487" y="381238"/>
                </a:cubicBezTo>
                <a:cubicBezTo>
                  <a:pt x="471049" y="379428"/>
                  <a:pt x="471821" y="378352"/>
                  <a:pt x="472583" y="378352"/>
                </a:cubicBezTo>
                <a:cubicBezTo>
                  <a:pt x="473335" y="378352"/>
                  <a:pt x="475898" y="379466"/>
                  <a:pt x="480260" y="381457"/>
                </a:cubicBezTo>
                <a:cubicBezTo>
                  <a:pt x="484622" y="383448"/>
                  <a:pt x="487270" y="384333"/>
                  <a:pt x="488414" y="384333"/>
                </a:cubicBezTo>
                <a:cubicBezTo>
                  <a:pt x="489547" y="384333"/>
                  <a:pt x="490442" y="383953"/>
                  <a:pt x="491204" y="383229"/>
                </a:cubicBezTo>
                <a:cubicBezTo>
                  <a:pt x="491957" y="382505"/>
                  <a:pt x="492366" y="381533"/>
                  <a:pt x="492366" y="379904"/>
                </a:cubicBezTo>
                <a:cubicBezTo>
                  <a:pt x="492366" y="379095"/>
                  <a:pt x="492366" y="378276"/>
                  <a:pt x="492366" y="377466"/>
                </a:cubicBezTo>
                <a:cubicBezTo>
                  <a:pt x="494738" y="377828"/>
                  <a:pt x="497215" y="378000"/>
                  <a:pt x="499586" y="378352"/>
                </a:cubicBezTo>
                <a:cubicBezTo>
                  <a:pt x="504330" y="379076"/>
                  <a:pt x="508997" y="381771"/>
                  <a:pt x="513550" y="386115"/>
                </a:cubicBezTo>
                <a:cubicBezTo>
                  <a:pt x="518103" y="390449"/>
                  <a:pt x="524523" y="395402"/>
                  <a:pt x="532876" y="401183"/>
                </a:cubicBezTo>
                <a:cubicBezTo>
                  <a:pt x="541220" y="406955"/>
                  <a:pt x="548002" y="415547"/>
                  <a:pt x="553126" y="427110"/>
                </a:cubicBezTo>
                <a:cubicBezTo>
                  <a:pt x="558251" y="438664"/>
                  <a:pt x="561346" y="445513"/>
                  <a:pt x="562670" y="447503"/>
                </a:cubicBezTo>
                <a:cubicBezTo>
                  <a:pt x="563994" y="449485"/>
                  <a:pt x="564852" y="451923"/>
                  <a:pt x="565233" y="454809"/>
                </a:cubicBezTo>
                <a:cubicBezTo>
                  <a:pt x="565614" y="457705"/>
                  <a:pt x="569024" y="464239"/>
                  <a:pt x="575472" y="474535"/>
                </a:cubicBezTo>
                <a:cubicBezTo>
                  <a:pt x="581920" y="484832"/>
                  <a:pt x="585740" y="492100"/>
                  <a:pt x="586883" y="496252"/>
                </a:cubicBezTo>
                <a:cubicBezTo>
                  <a:pt x="588016" y="500405"/>
                  <a:pt x="588874" y="508444"/>
                  <a:pt x="589445" y="520189"/>
                </a:cubicBezTo>
                <a:cubicBezTo>
                  <a:pt x="590007" y="531924"/>
                  <a:pt x="589969" y="538896"/>
                  <a:pt x="589207" y="541239"/>
                </a:cubicBezTo>
                <a:cubicBezTo>
                  <a:pt x="588455" y="543592"/>
                  <a:pt x="587112" y="545687"/>
                  <a:pt x="585016" y="547668"/>
                </a:cubicBezTo>
                <a:cubicBezTo>
                  <a:pt x="582930" y="549659"/>
                  <a:pt x="582168" y="555222"/>
                  <a:pt x="582921" y="564071"/>
                </a:cubicBezTo>
                <a:cubicBezTo>
                  <a:pt x="583683" y="572919"/>
                  <a:pt x="584092" y="583482"/>
                  <a:pt x="584092" y="595760"/>
                </a:cubicBezTo>
                <a:cubicBezTo>
                  <a:pt x="584092" y="608038"/>
                  <a:pt x="583597" y="618211"/>
                  <a:pt x="582454" y="626345"/>
                </a:cubicBezTo>
                <a:cubicBezTo>
                  <a:pt x="582349" y="627126"/>
                  <a:pt x="582559" y="627164"/>
                  <a:pt x="582454" y="627897"/>
                </a:cubicBezTo>
                <a:cubicBezTo>
                  <a:pt x="581682" y="627888"/>
                  <a:pt x="581139" y="627897"/>
                  <a:pt x="580368" y="627897"/>
                </a:cubicBezTo>
                <a:cubicBezTo>
                  <a:pt x="573662" y="627850"/>
                  <a:pt x="568843" y="628135"/>
                  <a:pt x="562204" y="628117"/>
                </a:cubicBezTo>
                <a:cubicBezTo>
                  <a:pt x="561251" y="627697"/>
                  <a:pt x="560232" y="627259"/>
                  <a:pt x="559175" y="626783"/>
                </a:cubicBezTo>
                <a:cubicBezTo>
                  <a:pt x="558489" y="626469"/>
                  <a:pt x="557984" y="626164"/>
                  <a:pt x="557546" y="625897"/>
                </a:cubicBezTo>
                <a:cubicBezTo>
                  <a:pt x="557117" y="625630"/>
                  <a:pt x="556698" y="625440"/>
                  <a:pt x="556384" y="625230"/>
                </a:cubicBezTo>
                <a:cubicBezTo>
                  <a:pt x="555765" y="624811"/>
                  <a:pt x="555203" y="624507"/>
                  <a:pt x="554288" y="624344"/>
                </a:cubicBezTo>
                <a:cubicBezTo>
                  <a:pt x="553841" y="624268"/>
                  <a:pt x="553545" y="624268"/>
                  <a:pt x="553126" y="624344"/>
                </a:cubicBezTo>
                <a:cubicBezTo>
                  <a:pt x="552707" y="624430"/>
                  <a:pt x="552288" y="624649"/>
                  <a:pt x="551964" y="624792"/>
                </a:cubicBezTo>
                <a:cubicBezTo>
                  <a:pt x="551307" y="625069"/>
                  <a:pt x="550802" y="625240"/>
                  <a:pt x="550802" y="625230"/>
                </a:cubicBezTo>
                <a:cubicBezTo>
                  <a:pt x="550802" y="625221"/>
                  <a:pt x="551421" y="620830"/>
                  <a:pt x="553822" y="616810"/>
                </a:cubicBezTo>
                <a:cubicBezTo>
                  <a:pt x="554336" y="615953"/>
                  <a:pt x="555060" y="615172"/>
                  <a:pt x="555689" y="614372"/>
                </a:cubicBezTo>
                <a:cubicBezTo>
                  <a:pt x="557975" y="611457"/>
                  <a:pt x="560575" y="609276"/>
                  <a:pt x="560575" y="609276"/>
                </a:cubicBezTo>
                <a:cubicBezTo>
                  <a:pt x="560575" y="609276"/>
                  <a:pt x="555489" y="610905"/>
                  <a:pt x="551726" y="614601"/>
                </a:cubicBezTo>
                <a:cubicBezTo>
                  <a:pt x="550278" y="616020"/>
                  <a:pt x="549259" y="617658"/>
                  <a:pt x="548240" y="619249"/>
                </a:cubicBezTo>
                <a:cubicBezTo>
                  <a:pt x="548211" y="619287"/>
                  <a:pt x="548031" y="619220"/>
                  <a:pt x="548002" y="619249"/>
                </a:cubicBezTo>
                <a:cubicBezTo>
                  <a:pt x="547345" y="620296"/>
                  <a:pt x="546811" y="621344"/>
                  <a:pt x="546373" y="622135"/>
                </a:cubicBezTo>
                <a:cubicBezTo>
                  <a:pt x="545983" y="622897"/>
                  <a:pt x="545440" y="623906"/>
                  <a:pt x="545440" y="623906"/>
                </a:cubicBezTo>
                <a:cubicBezTo>
                  <a:pt x="545440" y="623906"/>
                  <a:pt x="545497" y="622754"/>
                  <a:pt x="545678" y="621020"/>
                </a:cubicBezTo>
                <a:cubicBezTo>
                  <a:pt x="545783" y="619992"/>
                  <a:pt x="545954" y="618668"/>
                  <a:pt x="546144" y="617258"/>
                </a:cubicBezTo>
                <a:cubicBezTo>
                  <a:pt x="546192" y="616868"/>
                  <a:pt x="546316" y="616553"/>
                  <a:pt x="546373" y="616153"/>
                </a:cubicBezTo>
                <a:cubicBezTo>
                  <a:pt x="546383" y="616077"/>
                  <a:pt x="546364" y="616001"/>
                  <a:pt x="546373" y="615925"/>
                </a:cubicBezTo>
                <a:cubicBezTo>
                  <a:pt x="546383" y="615877"/>
                  <a:pt x="546364" y="615762"/>
                  <a:pt x="546373" y="615705"/>
                </a:cubicBezTo>
                <a:cubicBezTo>
                  <a:pt x="546430" y="615362"/>
                  <a:pt x="546545" y="614953"/>
                  <a:pt x="546611" y="614601"/>
                </a:cubicBezTo>
                <a:cubicBezTo>
                  <a:pt x="546716" y="613924"/>
                  <a:pt x="546945" y="613296"/>
                  <a:pt x="547078" y="612600"/>
                </a:cubicBezTo>
                <a:cubicBezTo>
                  <a:pt x="547173" y="612057"/>
                  <a:pt x="547192" y="611391"/>
                  <a:pt x="547307" y="610829"/>
                </a:cubicBezTo>
                <a:cubicBezTo>
                  <a:pt x="547469" y="610038"/>
                  <a:pt x="547573" y="609419"/>
                  <a:pt x="547773" y="608609"/>
                </a:cubicBezTo>
                <a:cubicBezTo>
                  <a:pt x="547907" y="608066"/>
                  <a:pt x="548097" y="607390"/>
                  <a:pt x="548240" y="606838"/>
                </a:cubicBezTo>
                <a:cubicBezTo>
                  <a:pt x="548564" y="605599"/>
                  <a:pt x="548993" y="604275"/>
                  <a:pt x="549402" y="603075"/>
                </a:cubicBezTo>
                <a:cubicBezTo>
                  <a:pt x="549488" y="602818"/>
                  <a:pt x="549545" y="602656"/>
                  <a:pt x="549631" y="602409"/>
                </a:cubicBezTo>
                <a:cubicBezTo>
                  <a:pt x="553088" y="592798"/>
                  <a:pt x="559175" y="585568"/>
                  <a:pt x="559175" y="585568"/>
                </a:cubicBezTo>
                <a:cubicBezTo>
                  <a:pt x="559175" y="585568"/>
                  <a:pt x="551136" y="592369"/>
                  <a:pt x="546144" y="600856"/>
                </a:cubicBezTo>
                <a:cubicBezTo>
                  <a:pt x="544440" y="603761"/>
                  <a:pt x="543182" y="606733"/>
                  <a:pt x="542182" y="609505"/>
                </a:cubicBezTo>
                <a:cubicBezTo>
                  <a:pt x="542173" y="609533"/>
                  <a:pt x="542201" y="609685"/>
                  <a:pt x="542182" y="609724"/>
                </a:cubicBezTo>
                <a:cubicBezTo>
                  <a:pt x="542115" y="609905"/>
                  <a:pt x="542020" y="609981"/>
                  <a:pt x="541954" y="610162"/>
                </a:cubicBezTo>
                <a:cubicBezTo>
                  <a:pt x="541392" y="611734"/>
                  <a:pt x="540934" y="613296"/>
                  <a:pt x="540553" y="614601"/>
                </a:cubicBezTo>
                <a:cubicBezTo>
                  <a:pt x="540401" y="615134"/>
                  <a:pt x="540211" y="615686"/>
                  <a:pt x="540087" y="616153"/>
                </a:cubicBezTo>
                <a:cubicBezTo>
                  <a:pt x="539658" y="617839"/>
                  <a:pt x="539391" y="619477"/>
                  <a:pt x="539391" y="619477"/>
                </a:cubicBezTo>
                <a:cubicBezTo>
                  <a:pt x="539391" y="619477"/>
                  <a:pt x="539477" y="616744"/>
                  <a:pt x="538696" y="612829"/>
                </a:cubicBezTo>
                <a:cubicBezTo>
                  <a:pt x="538563" y="612172"/>
                  <a:pt x="538420" y="611314"/>
                  <a:pt x="538229" y="610610"/>
                </a:cubicBezTo>
                <a:cubicBezTo>
                  <a:pt x="538029" y="609905"/>
                  <a:pt x="537801" y="609352"/>
                  <a:pt x="537524" y="608609"/>
                </a:cubicBezTo>
                <a:cubicBezTo>
                  <a:pt x="537429" y="608343"/>
                  <a:pt x="537410" y="608000"/>
                  <a:pt x="537296" y="607723"/>
                </a:cubicBezTo>
                <a:cubicBezTo>
                  <a:pt x="535029" y="602027"/>
                  <a:pt x="530781" y="595760"/>
                  <a:pt x="530781" y="595760"/>
                </a:cubicBezTo>
                <a:cubicBezTo>
                  <a:pt x="530781" y="595760"/>
                  <a:pt x="534581" y="603837"/>
                  <a:pt x="534972" y="611276"/>
                </a:cubicBezTo>
                <a:cubicBezTo>
                  <a:pt x="535124" y="614296"/>
                  <a:pt x="534581" y="617325"/>
                  <a:pt x="534038" y="619696"/>
                </a:cubicBezTo>
                <a:cubicBezTo>
                  <a:pt x="533657" y="621335"/>
                  <a:pt x="533467" y="622459"/>
                  <a:pt x="533105" y="623459"/>
                </a:cubicBezTo>
                <a:cubicBezTo>
                  <a:pt x="533095" y="623478"/>
                  <a:pt x="532886" y="623668"/>
                  <a:pt x="532876" y="623687"/>
                </a:cubicBezTo>
                <a:cubicBezTo>
                  <a:pt x="532829" y="623811"/>
                  <a:pt x="532914" y="623792"/>
                  <a:pt x="532876" y="623906"/>
                </a:cubicBezTo>
                <a:cubicBezTo>
                  <a:pt x="532543" y="624792"/>
                  <a:pt x="532171" y="625459"/>
                  <a:pt x="532171" y="625459"/>
                </a:cubicBezTo>
                <a:cubicBezTo>
                  <a:pt x="532171" y="625459"/>
                  <a:pt x="532228" y="625183"/>
                  <a:pt x="532171" y="624792"/>
                </a:cubicBezTo>
                <a:cubicBezTo>
                  <a:pt x="532114" y="624392"/>
                  <a:pt x="531924" y="623897"/>
                  <a:pt x="531705" y="623240"/>
                </a:cubicBezTo>
                <a:cubicBezTo>
                  <a:pt x="531486" y="622582"/>
                  <a:pt x="531257" y="621801"/>
                  <a:pt x="530781" y="621020"/>
                </a:cubicBezTo>
                <a:cubicBezTo>
                  <a:pt x="530705" y="620896"/>
                  <a:pt x="530628" y="620706"/>
                  <a:pt x="530543" y="620582"/>
                </a:cubicBezTo>
                <a:cubicBezTo>
                  <a:pt x="530457" y="620449"/>
                  <a:pt x="530409" y="620278"/>
                  <a:pt x="530314" y="620135"/>
                </a:cubicBezTo>
                <a:cubicBezTo>
                  <a:pt x="530209" y="620001"/>
                  <a:pt x="529962" y="619830"/>
                  <a:pt x="529847" y="619696"/>
                </a:cubicBezTo>
                <a:cubicBezTo>
                  <a:pt x="529523" y="619306"/>
                  <a:pt x="529333" y="618963"/>
                  <a:pt x="528914" y="618582"/>
                </a:cubicBezTo>
                <a:cubicBezTo>
                  <a:pt x="528409" y="618134"/>
                  <a:pt x="527676" y="617658"/>
                  <a:pt x="527056" y="617258"/>
                </a:cubicBezTo>
                <a:cubicBezTo>
                  <a:pt x="526428" y="616858"/>
                  <a:pt x="525856" y="616505"/>
                  <a:pt x="525189" y="616153"/>
                </a:cubicBezTo>
                <a:cubicBezTo>
                  <a:pt x="522075" y="614458"/>
                  <a:pt x="518903" y="613496"/>
                  <a:pt x="518903" y="613486"/>
                </a:cubicBezTo>
                <a:cubicBezTo>
                  <a:pt x="518903" y="613486"/>
                  <a:pt x="523504" y="616744"/>
                  <a:pt x="525656" y="620135"/>
                </a:cubicBezTo>
                <a:cubicBezTo>
                  <a:pt x="526066" y="620782"/>
                  <a:pt x="526342" y="621516"/>
                  <a:pt x="526590" y="622135"/>
                </a:cubicBezTo>
                <a:cubicBezTo>
                  <a:pt x="526780" y="622620"/>
                  <a:pt x="526942" y="623011"/>
                  <a:pt x="527056" y="623459"/>
                </a:cubicBezTo>
                <a:cubicBezTo>
                  <a:pt x="527066" y="623525"/>
                  <a:pt x="527037" y="623621"/>
                  <a:pt x="527056" y="623687"/>
                </a:cubicBezTo>
                <a:cubicBezTo>
                  <a:pt x="527104" y="623878"/>
                  <a:pt x="527247" y="624164"/>
                  <a:pt x="527285" y="624344"/>
                </a:cubicBezTo>
                <a:cubicBezTo>
                  <a:pt x="527361" y="624735"/>
                  <a:pt x="527257" y="625135"/>
                  <a:pt x="527285" y="625459"/>
                </a:cubicBezTo>
                <a:cubicBezTo>
                  <a:pt x="527295" y="625507"/>
                  <a:pt x="527514" y="625411"/>
                  <a:pt x="527523" y="625459"/>
                </a:cubicBezTo>
                <a:cubicBezTo>
                  <a:pt x="527580" y="626288"/>
                  <a:pt x="527523" y="627002"/>
                  <a:pt x="527523" y="627011"/>
                </a:cubicBezTo>
                <a:cubicBezTo>
                  <a:pt x="527523" y="627011"/>
                  <a:pt x="526971" y="626916"/>
                  <a:pt x="526352" y="626783"/>
                </a:cubicBezTo>
                <a:cubicBezTo>
                  <a:pt x="525742" y="626659"/>
                  <a:pt x="524923" y="626573"/>
                  <a:pt x="524027" y="626783"/>
                </a:cubicBezTo>
                <a:cubicBezTo>
                  <a:pt x="523580" y="626897"/>
                  <a:pt x="523075" y="627021"/>
                  <a:pt x="522627" y="627231"/>
                </a:cubicBezTo>
                <a:cubicBezTo>
                  <a:pt x="521446" y="627792"/>
                  <a:pt x="520732" y="628383"/>
                  <a:pt x="520532" y="628555"/>
                </a:cubicBezTo>
                <a:cubicBezTo>
                  <a:pt x="514712" y="628640"/>
                  <a:pt x="508483" y="628640"/>
                  <a:pt x="503073" y="628783"/>
                </a:cubicBezTo>
                <a:cubicBezTo>
                  <a:pt x="503244" y="628593"/>
                  <a:pt x="503253" y="628535"/>
                  <a:pt x="503777" y="628117"/>
                </a:cubicBezTo>
                <a:cubicBezTo>
                  <a:pt x="503911" y="628002"/>
                  <a:pt x="504282" y="627802"/>
                  <a:pt x="504473" y="627669"/>
                </a:cubicBezTo>
                <a:cubicBezTo>
                  <a:pt x="504558" y="627612"/>
                  <a:pt x="504615" y="627516"/>
                  <a:pt x="504701" y="627450"/>
                </a:cubicBezTo>
                <a:cubicBezTo>
                  <a:pt x="505006" y="627231"/>
                  <a:pt x="505254" y="627031"/>
                  <a:pt x="505635" y="626783"/>
                </a:cubicBezTo>
                <a:cubicBezTo>
                  <a:pt x="506340" y="626326"/>
                  <a:pt x="507178" y="625773"/>
                  <a:pt x="508197" y="625230"/>
                </a:cubicBezTo>
                <a:cubicBezTo>
                  <a:pt x="510245" y="624144"/>
                  <a:pt x="512778" y="623011"/>
                  <a:pt x="514950" y="622135"/>
                </a:cubicBezTo>
                <a:cubicBezTo>
                  <a:pt x="517112" y="621249"/>
                  <a:pt x="518903" y="620801"/>
                  <a:pt x="518903" y="620801"/>
                </a:cubicBezTo>
                <a:cubicBezTo>
                  <a:pt x="518903" y="620801"/>
                  <a:pt x="514322" y="621163"/>
                  <a:pt x="511454" y="621687"/>
                </a:cubicBezTo>
                <a:cubicBezTo>
                  <a:pt x="510026" y="621954"/>
                  <a:pt x="509083" y="622382"/>
                  <a:pt x="508426" y="622573"/>
                </a:cubicBezTo>
                <a:cubicBezTo>
                  <a:pt x="507778" y="622763"/>
                  <a:pt x="507502" y="622802"/>
                  <a:pt x="507502" y="622802"/>
                </a:cubicBezTo>
                <a:cubicBezTo>
                  <a:pt x="507502" y="622802"/>
                  <a:pt x="507464" y="622602"/>
                  <a:pt x="507730" y="622354"/>
                </a:cubicBezTo>
                <a:cubicBezTo>
                  <a:pt x="508006" y="622106"/>
                  <a:pt x="508473" y="621735"/>
                  <a:pt x="508892" y="621249"/>
                </a:cubicBezTo>
                <a:cubicBezTo>
                  <a:pt x="509311" y="620754"/>
                  <a:pt x="509854" y="620201"/>
                  <a:pt x="510292" y="619477"/>
                </a:cubicBezTo>
                <a:cubicBezTo>
                  <a:pt x="510731" y="618744"/>
                  <a:pt x="511112" y="617991"/>
                  <a:pt x="511454" y="617039"/>
                </a:cubicBezTo>
                <a:cubicBezTo>
                  <a:pt x="511626" y="616553"/>
                  <a:pt x="511788" y="616010"/>
                  <a:pt x="511921" y="615486"/>
                </a:cubicBezTo>
                <a:cubicBezTo>
                  <a:pt x="512093" y="614829"/>
                  <a:pt x="512274" y="614153"/>
                  <a:pt x="512388" y="613486"/>
                </a:cubicBezTo>
                <a:cubicBezTo>
                  <a:pt x="512550" y="612553"/>
                  <a:pt x="512531" y="611667"/>
                  <a:pt x="512617" y="610829"/>
                </a:cubicBezTo>
                <a:cubicBezTo>
                  <a:pt x="512817" y="608924"/>
                  <a:pt x="512855" y="607504"/>
                  <a:pt x="512855" y="607504"/>
                </a:cubicBezTo>
                <a:cubicBezTo>
                  <a:pt x="512855" y="607504"/>
                  <a:pt x="512035" y="609276"/>
                  <a:pt x="510759" y="611495"/>
                </a:cubicBezTo>
                <a:cubicBezTo>
                  <a:pt x="510712" y="611581"/>
                  <a:pt x="510607" y="611581"/>
                  <a:pt x="510521" y="611714"/>
                </a:cubicBezTo>
                <a:cubicBezTo>
                  <a:pt x="510502" y="611762"/>
                  <a:pt x="510550" y="611895"/>
                  <a:pt x="510521" y="611934"/>
                </a:cubicBezTo>
                <a:cubicBezTo>
                  <a:pt x="509950" y="612924"/>
                  <a:pt x="509368" y="613772"/>
                  <a:pt x="508664" y="614819"/>
                </a:cubicBezTo>
                <a:cubicBezTo>
                  <a:pt x="507844" y="616029"/>
                  <a:pt x="506778" y="617344"/>
                  <a:pt x="505873" y="618363"/>
                </a:cubicBezTo>
                <a:cubicBezTo>
                  <a:pt x="505416" y="618877"/>
                  <a:pt x="504930" y="619268"/>
                  <a:pt x="504473" y="619696"/>
                </a:cubicBezTo>
                <a:cubicBezTo>
                  <a:pt x="504015" y="620125"/>
                  <a:pt x="503749" y="620678"/>
                  <a:pt x="503311" y="621020"/>
                </a:cubicBezTo>
                <a:cubicBezTo>
                  <a:pt x="502425" y="621716"/>
                  <a:pt x="501472" y="622154"/>
                  <a:pt x="500748" y="622573"/>
                </a:cubicBezTo>
                <a:cubicBezTo>
                  <a:pt x="500024" y="622992"/>
                  <a:pt x="499548" y="623278"/>
                  <a:pt x="499120" y="623459"/>
                </a:cubicBezTo>
                <a:cubicBezTo>
                  <a:pt x="498691" y="623649"/>
                  <a:pt x="498424" y="623687"/>
                  <a:pt x="498415" y="623687"/>
                </a:cubicBezTo>
                <a:cubicBezTo>
                  <a:pt x="498415" y="623687"/>
                  <a:pt x="498405" y="623297"/>
                  <a:pt x="498653" y="622573"/>
                </a:cubicBezTo>
                <a:cubicBezTo>
                  <a:pt x="498843" y="622011"/>
                  <a:pt x="499224" y="621268"/>
                  <a:pt x="499586" y="620363"/>
                </a:cubicBezTo>
                <a:cubicBezTo>
                  <a:pt x="499682" y="620106"/>
                  <a:pt x="499701" y="619963"/>
                  <a:pt x="499815" y="619696"/>
                </a:cubicBezTo>
                <a:cubicBezTo>
                  <a:pt x="500186" y="618820"/>
                  <a:pt x="500691" y="617839"/>
                  <a:pt x="501215" y="616810"/>
                </a:cubicBezTo>
                <a:cubicBezTo>
                  <a:pt x="501225" y="616782"/>
                  <a:pt x="501196" y="616620"/>
                  <a:pt x="501215" y="616591"/>
                </a:cubicBezTo>
                <a:cubicBezTo>
                  <a:pt x="501748" y="615553"/>
                  <a:pt x="502377" y="614362"/>
                  <a:pt x="503073" y="613267"/>
                </a:cubicBezTo>
                <a:cubicBezTo>
                  <a:pt x="503549" y="612534"/>
                  <a:pt x="504149" y="611781"/>
                  <a:pt x="504701" y="611048"/>
                </a:cubicBezTo>
                <a:cubicBezTo>
                  <a:pt x="504835" y="610886"/>
                  <a:pt x="505035" y="610771"/>
                  <a:pt x="505168" y="610610"/>
                </a:cubicBezTo>
                <a:cubicBezTo>
                  <a:pt x="509978" y="604504"/>
                  <a:pt x="517970" y="599522"/>
                  <a:pt x="517970" y="599532"/>
                </a:cubicBezTo>
                <a:cubicBezTo>
                  <a:pt x="517970" y="599532"/>
                  <a:pt x="510454" y="602132"/>
                  <a:pt x="504939" y="606180"/>
                </a:cubicBezTo>
                <a:cubicBezTo>
                  <a:pt x="503377" y="607323"/>
                  <a:pt x="501958" y="608733"/>
                  <a:pt x="500748" y="609943"/>
                </a:cubicBezTo>
                <a:cubicBezTo>
                  <a:pt x="499977" y="610714"/>
                  <a:pt x="499262" y="611467"/>
                  <a:pt x="498653" y="612162"/>
                </a:cubicBezTo>
                <a:cubicBezTo>
                  <a:pt x="498139" y="612753"/>
                  <a:pt x="497872" y="613229"/>
                  <a:pt x="497491" y="613715"/>
                </a:cubicBezTo>
                <a:cubicBezTo>
                  <a:pt x="497376" y="613858"/>
                  <a:pt x="497119" y="614019"/>
                  <a:pt x="497024" y="614153"/>
                </a:cubicBezTo>
                <a:cubicBezTo>
                  <a:pt x="496329" y="615058"/>
                  <a:pt x="495862" y="615705"/>
                  <a:pt x="495862" y="615705"/>
                </a:cubicBezTo>
                <a:cubicBezTo>
                  <a:pt x="495862" y="615705"/>
                  <a:pt x="498424" y="611762"/>
                  <a:pt x="501215" y="605952"/>
                </a:cubicBezTo>
                <a:cubicBezTo>
                  <a:pt x="502606" y="603047"/>
                  <a:pt x="504139" y="599760"/>
                  <a:pt x="505406" y="596208"/>
                </a:cubicBezTo>
                <a:cubicBezTo>
                  <a:pt x="505968" y="594617"/>
                  <a:pt x="506340" y="592969"/>
                  <a:pt x="506797" y="591331"/>
                </a:cubicBezTo>
                <a:cubicBezTo>
                  <a:pt x="507101" y="590235"/>
                  <a:pt x="507492" y="589102"/>
                  <a:pt x="507730" y="588007"/>
                </a:cubicBezTo>
                <a:cubicBezTo>
                  <a:pt x="507930" y="587083"/>
                  <a:pt x="508054" y="586044"/>
                  <a:pt x="508197" y="585121"/>
                </a:cubicBezTo>
                <a:cubicBezTo>
                  <a:pt x="508426" y="583701"/>
                  <a:pt x="508578" y="582311"/>
                  <a:pt x="508664" y="580910"/>
                </a:cubicBezTo>
                <a:cubicBezTo>
                  <a:pt x="508711" y="580187"/>
                  <a:pt x="508654" y="579415"/>
                  <a:pt x="508664" y="578691"/>
                </a:cubicBezTo>
                <a:cubicBezTo>
                  <a:pt x="508664" y="578539"/>
                  <a:pt x="508664" y="578405"/>
                  <a:pt x="508664" y="578253"/>
                </a:cubicBezTo>
                <a:cubicBezTo>
                  <a:pt x="508673" y="577739"/>
                  <a:pt x="508902" y="577205"/>
                  <a:pt x="508892" y="576701"/>
                </a:cubicBezTo>
                <a:cubicBezTo>
                  <a:pt x="508892" y="576653"/>
                  <a:pt x="508892" y="576529"/>
                  <a:pt x="508892" y="576481"/>
                </a:cubicBezTo>
                <a:cubicBezTo>
                  <a:pt x="508787" y="565270"/>
                  <a:pt x="505635" y="555869"/>
                  <a:pt x="505635" y="555869"/>
                </a:cubicBezTo>
                <a:cubicBezTo>
                  <a:pt x="505635" y="555869"/>
                  <a:pt x="507378" y="570967"/>
                  <a:pt x="504006" y="584016"/>
                </a:cubicBezTo>
                <a:cubicBezTo>
                  <a:pt x="500634" y="597055"/>
                  <a:pt x="492138" y="609057"/>
                  <a:pt x="492138" y="609057"/>
                </a:cubicBezTo>
                <a:cubicBezTo>
                  <a:pt x="492138" y="609057"/>
                  <a:pt x="492662" y="607066"/>
                  <a:pt x="494690" y="598865"/>
                </a:cubicBezTo>
                <a:cubicBezTo>
                  <a:pt x="497529" y="587454"/>
                  <a:pt x="497024" y="575596"/>
                  <a:pt x="497024" y="575596"/>
                </a:cubicBezTo>
                <a:cubicBezTo>
                  <a:pt x="497024" y="575596"/>
                  <a:pt x="493919" y="589007"/>
                  <a:pt x="490738" y="598198"/>
                </a:cubicBezTo>
                <a:cubicBezTo>
                  <a:pt x="490376" y="599246"/>
                  <a:pt x="490166" y="599922"/>
                  <a:pt x="489804" y="600856"/>
                </a:cubicBezTo>
                <a:cubicBezTo>
                  <a:pt x="488414" y="604504"/>
                  <a:pt x="487061" y="607561"/>
                  <a:pt x="486080" y="609505"/>
                </a:cubicBezTo>
                <a:cubicBezTo>
                  <a:pt x="485099" y="611448"/>
                  <a:pt x="484451" y="612381"/>
                  <a:pt x="484451" y="612381"/>
                </a:cubicBezTo>
                <a:cubicBezTo>
                  <a:pt x="484451" y="612381"/>
                  <a:pt x="484575" y="611724"/>
                  <a:pt x="484680" y="610829"/>
                </a:cubicBezTo>
                <a:cubicBezTo>
                  <a:pt x="484689" y="610753"/>
                  <a:pt x="484680" y="610686"/>
                  <a:pt x="484680" y="610610"/>
                </a:cubicBezTo>
                <a:cubicBezTo>
                  <a:pt x="484727" y="610143"/>
                  <a:pt x="484689" y="609705"/>
                  <a:pt x="484680" y="609057"/>
                </a:cubicBezTo>
                <a:cubicBezTo>
                  <a:pt x="484680" y="609009"/>
                  <a:pt x="484689" y="608885"/>
                  <a:pt x="484680" y="608838"/>
                </a:cubicBezTo>
                <a:cubicBezTo>
                  <a:pt x="484670" y="608076"/>
                  <a:pt x="484594" y="607152"/>
                  <a:pt x="484451" y="606180"/>
                </a:cubicBezTo>
                <a:cubicBezTo>
                  <a:pt x="484289" y="605028"/>
                  <a:pt x="484175" y="604333"/>
                  <a:pt x="483984" y="603513"/>
                </a:cubicBezTo>
                <a:cubicBezTo>
                  <a:pt x="483984" y="603504"/>
                  <a:pt x="483994" y="603313"/>
                  <a:pt x="483984" y="603294"/>
                </a:cubicBezTo>
                <a:cubicBezTo>
                  <a:pt x="483918" y="603009"/>
                  <a:pt x="483832" y="602913"/>
                  <a:pt x="483756" y="602627"/>
                </a:cubicBezTo>
                <a:cubicBezTo>
                  <a:pt x="483746" y="602589"/>
                  <a:pt x="483765" y="602447"/>
                  <a:pt x="483756" y="602409"/>
                </a:cubicBezTo>
                <a:cubicBezTo>
                  <a:pt x="483584" y="601789"/>
                  <a:pt x="483489" y="601085"/>
                  <a:pt x="483289" y="600418"/>
                </a:cubicBezTo>
                <a:cubicBezTo>
                  <a:pt x="482984" y="599418"/>
                  <a:pt x="482632" y="598589"/>
                  <a:pt x="482127" y="596646"/>
                </a:cubicBezTo>
                <a:cubicBezTo>
                  <a:pt x="480660" y="591093"/>
                  <a:pt x="479098" y="584235"/>
                  <a:pt x="479098" y="584235"/>
                </a:cubicBezTo>
                <a:cubicBezTo>
                  <a:pt x="479098" y="584235"/>
                  <a:pt x="479622" y="595579"/>
                  <a:pt x="479098" y="603742"/>
                </a:cubicBezTo>
                <a:cubicBezTo>
                  <a:pt x="478946" y="606180"/>
                  <a:pt x="478679" y="608333"/>
                  <a:pt x="478403" y="610162"/>
                </a:cubicBezTo>
                <a:cubicBezTo>
                  <a:pt x="477831" y="609019"/>
                  <a:pt x="477345" y="607761"/>
                  <a:pt x="476536" y="606618"/>
                </a:cubicBezTo>
                <a:cubicBezTo>
                  <a:pt x="473154" y="601866"/>
                  <a:pt x="467459" y="597979"/>
                  <a:pt x="467459" y="597979"/>
                </a:cubicBezTo>
                <a:cubicBezTo>
                  <a:pt x="467459" y="597979"/>
                  <a:pt x="471268" y="602151"/>
                  <a:pt x="473974" y="608390"/>
                </a:cubicBezTo>
                <a:cubicBezTo>
                  <a:pt x="474393" y="609352"/>
                  <a:pt x="474774" y="610248"/>
                  <a:pt x="475136" y="611276"/>
                </a:cubicBezTo>
                <a:cubicBezTo>
                  <a:pt x="475145" y="611286"/>
                  <a:pt x="475136" y="611476"/>
                  <a:pt x="475136" y="611495"/>
                </a:cubicBezTo>
                <a:cubicBezTo>
                  <a:pt x="475631" y="612886"/>
                  <a:pt x="476155" y="614153"/>
                  <a:pt x="476536" y="615486"/>
                </a:cubicBezTo>
                <a:cubicBezTo>
                  <a:pt x="476926" y="616810"/>
                  <a:pt x="477203" y="618172"/>
                  <a:pt x="477469" y="619249"/>
                </a:cubicBezTo>
                <a:cubicBezTo>
                  <a:pt x="478003" y="621411"/>
                  <a:pt x="478403" y="622792"/>
                  <a:pt x="478403" y="622802"/>
                </a:cubicBezTo>
                <a:cubicBezTo>
                  <a:pt x="478403" y="622802"/>
                  <a:pt x="476964" y="619182"/>
                  <a:pt x="474678" y="616153"/>
                </a:cubicBezTo>
                <a:cubicBezTo>
                  <a:pt x="473955" y="615191"/>
                  <a:pt x="472907" y="614381"/>
                  <a:pt x="471878" y="613486"/>
                </a:cubicBezTo>
                <a:cubicBezTo>
                  <a:pt x="468754" y="610753"/>
                  <a:pt x="464896" y="608390"/>
                  <a:pt x="464896" y="608390"/>
                </a:cubicBezTo>
                <a:cubicBezTo>
                  <a:pt x="464896" y="608390"/>
                  <a:pt x="470364" y="614448"/>
                  <a:pt x="473040" y="619477"/>
                </a:cubicBezTo>
                <a:cubicBezTo>
                  <a:pt x="473440" y="620220"/>
                  <a:pt x="473916" y="620973"/>
                  <a:pt x="474212" y="621687"/>
                </a:cubicBezTo>
                <a:cubicBezTo>
                  <a:pt x="475869" y="625764"/>
                  <a:pt x="475840" y="629221"/>
                  <a:pt x="475840" y="629221"/>
                </a:cubicBezTo>
                <a:cubicBezTo>
                  <a:pt x="377866" y="634098"/>
                  <a:pt x="341138" y="649462"/>
                  <a:pt x="317773" y="655596"/>
                </a:cubicBezTo>
                <a:cubicBezTo>
                  <a:pt x="254413" y="672208"/>
                  <a:pt x="202559" y="729167"/>
                  <a:pt x="146895" y="763305"/>
                </a:cubicBezTo>
                <a:cubicBezTo>
                  <a:pt x="114833" y="782974"/>
                  <a:pt x="164621" y="753523"/>
                  <a:pt x="142475" y="784355"/>
                </a:cubicBezTo>
                <a:lnTo>
                  <a:pt x="0" y="1980638"/>
                </a:lnTo>
                <a:lnTo>
                  <a:pt x="1971551" y="1956045"/>
                </a:lnTo>
                <a:cubicBezTo>
                  <a:pt x="1971551" y="1956045"/>
                  <a:pt x="2684898" y="1095337"/>
                  <a:pt x="2662771" y="1048483"/>
                </a:cubicBezTo>
                <a:cubicBezTo>
                  <a:pt x="2658256" y="1038920"/>
                  <a:pt x="2531945" y="835200"/>
                  <a:pt x="2294582" y="770496"/>
                </a:cubicBezTo>
                <a:cubicBezTo>
                  <a:pt x="2057219" y="705802"/>
                  <a:pt x="1964855" y="732710"/>
                  <a:pt x="1959207" y="727395"/>
                </a:cubicBezTo>
                <a:cubicBezTo>
                  <a:pt x="1935461" y="705050"/>
                  <a:pt x="1890341" y="713746"/>
                  <a:pt x="1861204" y="714546"/>
                </a:cubicBezTo>
                <a:cubicBezTo>
                  <a:pt x="1810379" y="715946"/>
                  <a:pt x="1758477" y="730272"/>
                  <a:pt x="1706633" y="738035"/>
                </a:cubicBezTo>
                <a:cubicBezTo>
                  <a:pt x="1706423" y="737463"/>
                  <a:pt x="1706623" y="736130"/>
                  <a:pt x="1706394" y="735597"/>
                </a:cubicBezTo>
                <a:cubicBezTo>
                  <a:pt x="1703394" y="728662"/>
                  <a:pt x="1700051" y="715023"/>
                  <a:pt x="1696622" y="694601"/>
                </a:cubicBezTo>
                <a:cubicBezTo>
                  <a:pt x="1693183" y="674189"/>
                  <a:pt x="1691202" y="648805"/>
                  <a:pt x="1690335" y="618582"/>
                </a:cubicBezTo>
                <a:cubicBezTo>
                  <a:pt x="1689478" y="588369"/>
                  <a:pt x="1689202" y="568071"/>
                  <a:pt x="1689630" y="557860"/>
                </a:cubicBezTo>
                <a:cubicBezTo>
                  <a:pt x="1690059" y="547659"/>
                  <a:pt x="1691459" y="539601"/>
                  <a:pt x="1693593" y="533485"/>
                </a:cubicBezTo>
                <a:cubicBezTo>
                  <a:pt x="1695736" y="527361"/>
                  <a:pt x="1696622" y="522313"/>
                  <a:pt x="1696622" y="518636"/>
                </a:cubicBezTo>
                <a:cubicBezTo>
                  <a:pt x="1696622" y="514960"/>
                  <a:pt x="1695726" y="510930"/>
                  <a:pt x="1693593" y="506444"/>
                </a:cubicBezTo>
                <a:cubicBezTo>
                  <a:pt x="1691450" y="501958"/>
                  <a:pt x="1689754" y="496586"/>
                  <a:pt x="1688468" y="490051"/>
                </a:cubicBezTo>
                <a:cubicBezTo>
                  <a:pt x="1687183" y="483518"/>
                  <a:pt x="1688068" y="476326"/>
                  <a:pt x="1691497" y="468554"/>
                </a:cubicBezTo>
                <a:cubicBezTo>
                  <a:pt x="1694926" y="460791"/>
                  <a:pt x="1701394" y="453295"/>
                  <a:pt x="1710814" y="445951"/>
                </a:cubicBezTo>
                <a:cubicBezTo>
                  <a:pt x="1720253" y="438598"/>
                  <a:pt x="1729188" y="427367"/>
                  <a:pt x="1737360" y="412261"/>
                </a:cubicBezTo>
                <a:cubicBezTo>
                  <a:pt x="1745504" y="397154"/>
                  <a:pt x="1749466" y="388629"/>
                  <a:pt x="1749466" y="387000"/>
                </a:cubicBezTo>
                <a:cubicBezTo>
                  <a:pt x="1749466" y="385362"/>
                  <a:pt x="1748342" y="384277"/>
                  <a:pt x="1746199" y="383448"/>
                </a:cubicBezTo>
                <a:cubicBezTo>
                  <a:pt x="1744056" y="382638"/>
                  <a:pt x="1738446" y="390392"/>
                  <a:pt x="1729445" y="406717"/>
                </a:cubicBezTo>
                <a:cubicBezTo>
                  <a:pt x="1720434" y="423053"/>
                  <a:pt x="1713662" y="432711"/>
                  <a:pt x="1708957" y="435978"/>
                </a:cubicBezTo>
                <a:cubicBezTo>
                  <a:pt x="1704242" y="439245"/>
                  <a:pt x="1701441" y="440855"/>
                  <a:pt x="1700574" y="440855"/>
                </a:cubicBezTo>
                <a:cubicBezTo>
                  <a:pt x="1700146" y="440855"/>
                  <a:pt x="1699841" y="440855"/>
                  <a:pt x="1699413" y="440855"/>
                </a:cubicBezTo>
                <a:cubicBezTo>
                  <a:pt x="1699413" y="440036"/>
                  <a:pt x="1699413" y="439236"/>
                  <a:pt x="1699413" y="438417"/>
                </a:cubicBezTo>
                <a:cubicBezTo>
                  <a:pt x="1699413" y="436778"/>
                  <a:pt x="1700822" y="428482"/>
                  <a:pt x="1703832" y="413366"/>
                </a:cubicBezTo>
                <a:cubicBezTo>
                  <a:pt x="1706833" y="398259"/>
                  <a:pt x="1710776" y="387029"/>
                  <a:pt x="1715938" y="379686"/>
                </a:cubicBezTo>
                <a:cubicBezTo>
                  <a:pt x="1721082" y="372332"/>
                  <a:pt x="1728397" y="360007"/>
                  <a:pt x="1737827" y="342452"/>
                </a:cubicBezTo>
                <a:cubicBezTo>
                  <a:pt x="1747256" y="324898"/>
                  <a:pt x="1757096" y="311001"/>
                  <a:pt x="1767392" y="300790"/>
                </a:cubicBezTo>
                <a:cubicBezTo>
                  <a:pt x="1777679" y="290579"/>
                  <a:pt x="1786109" y="283664"/>
                  <a:pt x="1792529" y="280397"/>
                </a:cubicBezTo>
                <a:cubicBezTo>
                  <a:pt x="1798968" y="277139"/>
                  <a:pt x="1805140" y="274710"/>
                  <a:pt x="1811150" y="273091"/>
                </a:cubicBezTo>
                <a:cubicBezTo>
                  <a:pt x="1817161" y="271453"/>
                  <a:pt x="1823590" y="268786"/>
                  <a:pt x="1830010" y="265109"/>
                </a:cubicBezTo>
                <a:cubicBezTo>
                  <a:pt x="1836439" y="261433"/>
                  <a:pt x="1843478" y="254451"/>
                  <a:pt x="1851193" y="243830"/>
                </a:cubicBezTo>
                <a:cubicBezTo>
                  <a:pt x="1858918" y="233219"/>
                  <a:pt x="1864252" y="227619"/>
                  <a:pt x="1867253" y="227209"/>
                </a:cubicBezTo>
                <a:cubicBezTo>
                  <a:pt x="1870262" y="226799"/>
                  <a:pt x="1875901" y="227362"/>
                  <a:pt x="1884483" y="228981"/>
                </a:cubicBezTo>
                <a:cubicBezTo>
                  <a:pt x="1893065" y="230619"/>
                  <a:pt x="1903171" y="229809"/>
                  <a:pt x="1914744" y="226552"/>
                </a:cubicBezTo>
                <a:cubicBezTo>
                  <a:pt x="1926327" y="223285"/>
                  <a:pt x="1935271" y="223542"/>
                  <a:pt x="1941290" y="227209"/>
                </a:cubicBezTo>
                <a:cubicBezTo>
                  <a:pt x="1947291" y="230886"/>
                  <a:pt x="1952092" y="232496"/>
                  <a:pt x="1955949" y="232086"/>
                </a:cubicBezTo>
                <a:cubicBezTo>
                  <a:pt x="1959816" y="231677"/>
                  <a:pt x="1963465" y="230076"/>
                  <a:pt x="1966894" y="227209"/>
                </a:cubicBezTo>
                <a:cubicBezTo>
                  <a:pt x="1970323" y="224352"/>
                  <a:pt x="1976514" y="223552"/>
                  <a:pt x="1985515" y="224771"/>
                </a:cubicBezTo>
                <a:cubicBezTo>
                  <a:pt x="1994526" y="226000"/>
                  <a:pt x="1999555" y="227057"/>
                  <a:pt x="2000412" y="227876"/>
                </a:cubicBezTo>
                <a:cubicBezTo>
                  <a:pt x="2001269" y="228695"/>
                  <a:pt x="2002698" y="228981"/>
                  <a:pt x="2004841" y="228981"/>
                </a:cubicBezTo>
                <a:cubicBezTo>
                  <a:pt x="2006984" y="228981"/>
                  <a:pt x="2008670" y="228171"/>
                  <a:pt x="2009966" y="226552"/>
                </a:cubicBezTo>
                <a:cubicBezTo>
                  <a:pt x="2011251" y="224914"/>
                  <a:pt x="2013204" y="224114"/>
                  <a:pt x="2015785" y="224114"/>
                </a:cubicBezTo>
                <a:cubicBezTo>
                  <a:pt x="2018357" y="224114"/>
                  <a:pt x="2021434" y="224657"/>
                  <a:pt x="2024863" y="225885"/>
                </a:cubicBezTo>
                <a:cubicBezTo>
                  <a:pt x="2028292" y="227104"/>
                  <a:pt x="2034750" y="228162"/>
                  <a:pt x="2044179" y="228981"/>
                </a:cubicBezTo>
                <a:cubicBezTo>
                  <a:pt x="2053619" y="229800"/>
                  <a:pt x="2058676" y="228752"/>
                  <a:pt x="2059543" y="225885"/>
                </a:cubicBezTo>
                <a:cubicBezTo>
                  <a:pt x="2060400" y="223028"/>
                  <a:pt x="2065734" y="222218"/>
                  <a:pt x="2075612" y="223447"/>
                </a:cubicBezTo>
                <a:cubicBezTo>
                  <a:pt x="2085470" y="224666"/>
                  <a:pt x="2091357" y="224628"/>
                  <a:pt x="2093071" y="222999"/>
                </a:cubicBezTo>
                <a:cubicBezTo>
                  <a:pt x="2094786" y="221370"/>
                  <a:pt x="2095100" y="219494"/>
                  <a:pt x="2094233" y="217465"/>
                </a:cubicBezTo>
                <a:cubicBezTo>
                  <a:pt x="2093805" y="216436"/>
                  <a:pt x="2093500" y="215379"/>
                  <a:pt x="2093071" y="214360"/>
                </a:cubicBezTo>
                <a:cubicBezTo>
                  <a:pt x="2096500" y="214769"/>
                  <a:pt x="2099882" y="215055"/>
                  <a:pt x="2103311" y="215465"/>
                </a:cubicBezTo>
                <a:cubicBezTo>
                  <a:pt x="2110178" y="216284"/>
                  <a:pt x="2115198" y="215989"/>
                  <a:pt x="2118208" y="214360"/>
                </a:cubicBezTo>
                <a:cubicBezTo>
                  <a:pt x="2121208" y="212722"/>
                  <a:pt x="2122637" y="211369"/>
                  <a:pt x="2122637" y="210150"/>
                </a:cubicBezTo>
                <a:cubicBezTo>
                  <a:pt x="2122637" y="208921"/>
                  <a:pt x="2121513" y="207340"/>
                  <a:pt x="2119379" y="205711"/>
                </a:cubicBezTo>
                <a:cubicBezTo>
                  <a:pt x="2117227" y="204083"/>
                  <a:pt x="2116388" y="201673"/>
                  <a:pt x="2116817" y="198406"/>
                </a:cubicBezTo>
                <a:cubicBezTo>
                  <a:pt x="2117246" y="195139"/>
                  <a:pt x="2116979" y="192976"/>
                  <a:pt x="2116112" y="191757"/>
                </a:cubicBezTo>
                <a:cubicBezTo>
                  <a:pt x="2115255" y="190528"/>
                  <a:pt x="2115245" y="188414"/>
                  <a:pt x="2116112" y="185547"/>
                </a:cubicBezTo>
                <a:cubicBezTo>
                  <a:pt x="2116969" y="182689"/>
                  <a:pt x="2116979" y="180832"/>
                  <a:pt x="2116112" y="180013"/>
                </a:cubicBezTo>
                <a:cubicBezTo>
                  <a:pt x="2115255" y="179194"/>
                  <a:pt x="2111036" y="177336"/>
                  <a:pt x="2103311" y="174469"/>
                </a:cubicBezTo>
                <a:cubicBezTo>
                  <a:pt x="2095595" y="171612"/>
                  <a:pt x="2091376" y="169707"/>
                  <a:pt x="2090509" y="168488"/>
                </a:cubicBezTo>
                <a:cubicBezTo>
                  <a:pt x="2089652" y="167259"/>
                  <a:pt x="2084889" y="166459"/>
                  <a:pt x="2076307" y="166049"/>
                </a:cubicBezTo>
                <a:cubicBezTo>
                  <a:pt x="2067725" y="165640"/>
                  <a:pt x="2063506" y="163249"/>
                  <a:pt x="2063506" y="159172"/>
                </a:cubicBezTo>
                <a:cubicBezTo>
                  <a:pt x="2063506" y="155095"/>
                  <a:pt x="2061858" y="151362"/>
                  <a:pt x="2058848" y="148094"/>
                </a:cubicBezTo>
                <a:cubicBezTo>
                  <a:pt x="2055848" y="144827"/>
                  <a:pt x="2053304" y="143189"/>
                  <a:pt x="2051161" y="142780"/>
                </a:cubicBezTo>
                <a:cubicBezTo>
                  <a:pt x="2050094" y="142570"/>
                  <a:pt x="2048980" y="142313"/>
                  <a:pt x="2047904" y="142113"/>
                </a:cubicBezTo>
                <a:cubicBezTo>
                  <a:pt x="2048123" y="141094"/>
                  <a:pt x="2048399" y="140027"/>
                  <a:pt x="2048608" y="139008"/>
                </a:cubicBezTo>
                <a:cubicBezTo>
                  <a:pt x="2049037" y="136969"/>
                  <a:pt x="2048770" y="135626"/>
                  <a:pt x="2047904" y="134798"/>
                </a:cubicBezTo>
                <a:cubicBezTo>
                  <a:pt x="2047046" y="133978"/>
                  <a:pt x="2044217" y="133188"/>
                  <a:pt x="2039065" y="132359"/>
                </a:cubicBezTo>
                <a:cubicBezTo>
                  <a:pt x="2033911" y="131540"/>
                  <a:pt x="2029416" y="129959"/>
                  <a:pt x="2025558" y="127930"/>
                </a:cubicBezTo>
                <a:cubicBezTo>
                  <a:pt x="2021700" y="125882"/>
                  <a:pt x="2020310" y="123215"/>
                  <a:pt x="2021605" y="119948"/>
                </a:cubicBezTo>
                <a:cubicBezTo>
                  <a:pt x="2022891" y="116681"/>
                  <a:pt x="2022577" y="114262"/>
                  <a:pt x="2020434" y="112633"/>
                </a:cubicBezTo>
                <a:cubicBezTo>
                  <a:pt x="2018291" y="111004"/>
                  <a:pt x="2017176" y="108337"/>
                  <a:pt x="2017176" y="104660"/>
                </a:cubicBezTo>
                <a:cubicBezTo>
                  <a:pt x="2017176" y="100984"/>
                  <a:pt x="2011832" y="98031"/>
                  <a:pt x="2001117" y="95574"/>
                </a:cubicBezTo>
                <a:cubicBezTo>
                  <a:pt x="1990392" y="93126"/>
                  <a:pt x="1981400" y="92573"/>
                  <a:pt x="1974114" y="93802"/>
                </a:cubicBezTo>
                <a:cubicBezTo>
                  <a:pt x="1966817" y="95021"/>
                  <a:pt x="1962045" y="95021"/>
                  <a:pt x="1959912" y="93802"/>
                </a:cubicBezTo>
                <a:cubicBezTo>
                  <a:pt x="1957769" y="92573"/>
                  <a:pt x="1956950" y="89935"/>
                  <a:pt x="1957816" y="86268"/>
                </a:cubicBezTo>
                <a:cubicBezTo>
                  <a:pt x="1958674" y="82591"/>
                  <a:pt x="1958683" y="80438"/>
                  <a:pt x="1957816" y="79619"/>
                </a:cubicBezTo>
                <a:cubicBezTo>
                  <a:pt x="1956959" y="78800"/>
                  <a:pt x="1952149" y="78543"/>
                  <a:pt x="1943148" y="78953"/>
                </a:cubicBezTo>
                <a:cubicBezTo>
                  <a:pt x="1934147" y="79362"/>
                  <a:pt x="1925726" y="80924"/>
                  <a:pt x="1918011" y="83382"/>
                </a:cubicBezTo>
                <a:cubicBezTo>
                  <a:pt x="1910286" y="85830"/>
                  <a:pt x="1901571" y="86925"/>
                  <a:pt x="1891703" y="86925"/>
                </a:cubicBezTo>
                <a:cubicBezTo>
                  <a:pt x="1881835" y="86925"/>
                  <a:pt x="1873149" y="85315"/>
                  <a:pt x="1865862" y="82058"/>
                </a:cubicBezTo>
                <a:cubicBezTo>
                  <a:pt x="1858566" y="78791"/>
                  <a:pt x="1851793" y="77181"/>
                  <a:pt x="1845373" y="77181"/>
                </a:cubicBezTo>
                <a:cubicBezTo>
                  <a:pt x="1838944" y="77181"/>
                  <a:pt x="1833906" y="77991"/>
                  <a:pt x="1830476" y="79619"/>
                </a:cubicBezTo>
                <a:cubicBezTo>
                  <a:pt x="1827048" y="81248"/>
                  <a:pt x="1825085" y="83363"/>
                  <a:pt x="1824657" y="85820"/>
                </a:cubicBezTo>
                <a:cubicBezTo>
                  <a:pt x="1824228" y="88268"/>
                  <a:pt x="1819732" y="89916"/>
                  <a:pt x="1811150" y="91145"/>
                </a:cubicBezTo>
                <a:cubicBezTo>
                  <a:pt x="1802578" y="92364"/>
                  <a:pt x="1796939" y="92068"/>
                  <a:pt x="1793929" y="90030"/>
                </a:cubicBezTo>
                <a:cubicBezTo>
                  <a:pt x="1790929" y="87992"/>
                  <a:pt x="1789271" y="86115"/>
                  <a:pt x="1789271" y="84496"/>
                </a:cubicBezTo>
                <a:cubicBezTo>
                  <a:pt x="1789271" y="82858"/>
                  <a:pt x="1791510" y="80981"/>
                  <a:pt x="1795786" y="78953"/>
                </a:cubicBezTo>
                <a:cubicBezTo>
                  <a:pt x="1800082" y="76914"/>
                  <a:pt x="1802311" y="75000"/>
                  <a:pt x="1802311" y="72971"/>
                </a:cubicBezTo>
                <a:cubicBezTo>
                  <a:pt x="1802311" y="70923"/>
                  <a:pt x="1798387" y="67999"/>
                  <a:pt x="1790672" y="64322"/>
                </a:cubicBezTo>
                <a:cubicBezTo>
                  <a:pt x="1782947" y="60655"/>
                  <a:pt x="1778451" y="58236"/>
                  <a:pt x="1777165" y="57007"/>
                </a:cubicBezTo>
                <a:cubicBezTo>
                  <a:pt x="1775879" y="55788"/>
                  <a:pt x="1775308" y="53930"/>
                  <a:pt x="1775308" y="51473"/>
                </a:cubicBezTo>
                <a:cubicBezTo>
                  <a:pt x="1775308" y="49025"/>
                  <a:pt x="1772545" y="46891"/>
                  <a:pt x="1767392" y="45263"/>
                </a:cubicBezTo>
                <a:cubicBezTo>
                  <a:pt x="1762239" y="43634"/>
                  <a:pt x="1759134" y="41215"/>
                  <a:pt x="1757839" y="37957"/>
                </a:cubicBezTo>
                <a:cubicBezTo>
                  <a:pt x="1756553" y="34690"/>
                  <a:pt x="1750638" y="31470"/>
                  <a:pt x="1739922" y="28203"/>
                </a:cubicBezTo>
                <a:cubicBezTo>
                  <a:pt x="1729197" y="24936"/>
                  <a:pt x="1723892" y="22012"/>
                  <a:pt x="1724320" y="19555"/>
                </a:cubicBezTo>
                <a:cubicBezTo>
                  <a:pt x="1724749" y="17107"/>
                  <a:pt x="1724720" y="15240"/>
                  <a:pt x="1723854" y="14021"/>
                </a:cubicBezTo>
                <a:cubicBezTo>
                  <a:pt x="1722996" y="12792"/>
                  <a:pt x="1719329" y="11697"/>
                  <a:pt x="1712909" y="10468"/>
                </a:cubicBezTo>
                <a:cubicBezTo>
                  <a:pt x="1706480" y="9249"/>
                  <a:pt x="1701994" y="7668"/>
                  <a:pt x="1699413" y="6039"/>
                </a:cubicBezTo>
                <a:cubicBezTo>
                  <a:pt x="1696841" y="4410"/>
                  <a:pt x="1694079" y="3600"/>
                  <a:pt x="1691497" y="3600"/>
                </a:cubicBezTo>
                <a:cubicBezTo>
                  <a:pt x="1688925" y="3600"/>
                  <a:pt x="1685268" y="4667"/>
                  <a:pt x="1680553" y="6705"/>
                </a:cubicBezTo>
                <a:cubicBezTo>
                  <a:pt x="1675838" y="8744"/>
                  <a:pt x="1671876" y="9553"/>
                  <a:pt x="1668447" y="9144"/>
                </a:cubicBezTo>
                <a:cubicBezTo>
                  <a:pt x="1665018" y="8734"/>
                  <a:pt x="1658874" y="6867"/>
                  <a:pt x="1650292" y="3600"/>
                </a:cubicBezTo>
                <a:cubicBezTo>
                  <a:pt x="1641710" y="333"/>
                  <a:pt x="1633566" y="-734"/>
                  <a:pt x="1625851" y="495"/>
                </a:cubicBezTo>
                <a:close/>
                <a:moveTo>
                  <a:pt x="1576959" y="111976"/>
                </a:moveTo>
                <a:cubicBezTo>
                  <a:pt x="1578673" y="111566"/>
                  <a:pt x="1580645" y="113690"/>
                  <a:pt x="1582779" y="118176"/>
                </a:cubicBezTo>
                <a:cubicBezTo>
                  <a:pt x="1584922" y="122672"/>
                  <a:pt x="1586894" y="125330"/>
                  <a:pt x="1588599" y="126159"/>
                </a:cubicBezTo>
                <a:cubicBezTo>
                  <a:pt x="1590313" y="126968"/>
                  <a:pt x="1592809" y="127225"/>
                  <a:pt x="1595819" y="126816"/>
                </a:cubicBezTo>
                <a:cubicBezTo>
                  <a:pt x="1598819" y="126416"/>
                  <a:pt x="1601658" y="124844"/>
                  <a:pt x="1604667" y="122387"/>
                </a:cubicBezTo>
                <a:cubicBezTo>
                  <a:pt x="1607668" y="119939"/>
                  <a:pt x="1609620" y="118843"/>
                  <a:pt x="1610487" y="118843"/>
                </a:cubicBezTo>
                <a:cubicBezTo>
                  <a:pt x="1611344" y="118843"/>
                  <a:pt x="1612459" y="119929"/>
                  <a:pt x="1613745" y="122387"/>
                </a:cubicBezTo>
                <a:cubicBezTo>
                  <a:pt x="1614383" y="123615"/>
                  <a:pt x="1614973" y="124930"/>
                  <a:pt x="1615602" y="126159"/>
                </a:cubicBezTo>
                <a:cubicBezTo>
                  <a:pt x="1617745" y="125130"/>
                  <a:pt x="1619983" y="124073"/>
                  <a:pt x="1622127" y="123053"/>
                </a:cubicBezTo>
                <a:cubicBezTo>
                  <a:pt x="1626413" y="121015"/>
                  <a:pt x="1629785" y="122082"/>
                  <a:pt x="1632366" y="126159"/>
                </a:cubicBezTo>
                <a:cubicBezTo>
                  <a:pt x="1634938" y="130235"/>
                  <a:pt x="1637214" y="132359"/>
                  <a:pt x="1639348" y="132359"/>
                </a:cubicBezTo>
                <a:cubicBezTo>
                  <a:pt x="1641491" y="132359"/>
                  <a:pt x="1643415" y="131549"/>
                  <a:pt x="1644701" y="129921"/>
                </a:cubicBezTo>
                <a:cubicBezTo>
                  <a:pt x="1645996" y="128292"/>
                  <a:pt x="1648254" y="126978"/>
                  <a:pt x="1651692" y="126159"/>
                </a:cubicBezTo>
                <a:cubicBezTo>
                  <a:pt x="1653407" y="125749"/>
                  <a:pt x="1655102" y="125234"/>
                  <a:pt x="1656807" y="124825"/>
                </a:cubicBezTo>
                <a:cubicBezTo>
                  <a:pt x="1651873" y="130750"/>
                  <a:pt x="1647072" y="136855"/>
                  <a:pt x="1642148" y="142780"/>
                </a:cubicBezTo>
                <a:cubicBezTo>
                  <a:pt x="1632280" y="154619"/>
                  <a:pt x="1626127" y="162906"/>
                  <a:pt x="1623984" y="167821"/>
                </a:cubicBezTo>
                <a:cubicBezTo>
                  <a:pt x="1621841" y="172717"/>
                  <a:pt x="1620688" y="178327"/>
                  <a:pt x="1620260" y="184442"/>
                </a:cubicBezTo>
                <a:cubicBezTo>
                  <a:pt x="1619831" y="190567"/>
                  <a:pt x="1618441" y="194072"/>
                  <a:pt x="1616307" y="195301"/>
                </a:cubicBezTo>
                <a:cubicBezTo>
                  <a:pt x="1614164" y="196529"/>
                  <a:pt x="1612773" y="198644"/>
                  <a:pt x="1612344" y="201501"/>
                </a:cubicBezTo>
                <a:cubicBezTo>
                  <a:pt x="1611916" y="204359"/>
                  <a:pt x="1609639" y="207845"/>
                  <a:pt x="1605363" y="211922"/>
                </a:cubicBezTo>
                <a:cubicBezTo>
                  <a:pt x="1601076" y="216008"/>
                  <a:pt x="1597114" y="218160"/>
                  <a:pt x="1593256" y="218570"/>
                </a:cubicBezTo>
                <a:cubicBezTo>
                  <a:pt x="1589399" y="218980"/>
                  <a:pt x="1586627" y="219780"/>
                  <a:pt x="1585341" y="221008"/>
                </a:cubicBezTo>
                <a:cubicBezTo>
                  <a:pt x="1584055" y="222237"/>
                  <a:pt x="1582103" y="221932"/>
                  <a:pt x="1579521" y="219903"/>
                </a:cubicBezTo>
                <a:cubicBezTo>
                  <a:pt x="1576949" y="217856"/>
                  <a:pt x="1574387" y="214398"/>
                  <a:pt x="1571377" y="209483"/>
                </a:cubicBezTo>
                <a:cubicBezTo>
                  <a:pt x="1568377" y="204587"/>
                  <a:pt x="1565596" y="197882"/>
                  <a:pt x="1563462" y="189319"/>
                </a:cubicBezTo>
                <a:cubicBezTo>
                  <a:pt x="1561309" y="180737"/>
                  <a:pt x="1560729" y="168697"/>
                  <a:pt x="1561595" y="153190"/>
                </a:cubicBezTo>
                <a:cubicBezTo>
                  <a:pt x="1562453" y="137674"/>
                  <a:pt x="1564681" y="128054"/>
                  <a:pt x="1568110" y="124387"/>
                </a:cubicBezTo>
                <a:cubicBezTo>
                  <a:pt x="1571549" y="120710"/>
                  <a:pt x="1573501" y="117776"/>
                  <a:pt x="1573930" y="115738"/>
                </a:cubicBezTo>
                <a:cubicBezTo>
                  <a:pt x="1574368" y="113700"/>
                  <a:pt x="1575254" y="112376"/>
                  <a:pt x="1576959" y="111976"/>
                </a:cubicBezTo>
                <a:close/>
                <a:moveTo>
                  <a:pt x="1747599" y="112633"/>
                </a:moveTo>
                <a:cubicBezTo>
                  <a:pt x="1748885" y="112633"/>
                  <a:pt x="1749733" y="113185"/>
                  <a:pt x="1750162" y="114414"/>
                </a:cubicBezTo>
                <a:cubicBezTo>
                  <a:pt x="1750590" y="115633"/>
                  <a:pt x="1752276" y="116405"/>
                  <a:pt x="1755286" y="116405"/>
                </a:cubicBezTo>
                <a:cubicBezTo>
                  <a:pt x="1758287" y="116405"/>
                  <a:pt x="1760563" y="117215"/>
                  <a:pt x="1762268" y="118843"/>
                </a:cubicBezTo>
                <a:cubicBezTo>
                  <a:pt x="1763983" y="120472"/>
                  <a:pt x="1766202" y="121282"/>
                  <a:pt x="1768783" y="121282"/>
                </a:cubicBezTo>
                <a:cubicBezTo>
                  <a:pt x="1770069" y="121282"/>
                  <a:pt x="1771460" y="121282"/>
                  <a:pt x="1772745" y="121282"/>
                </a:cubicBezTo>
                <a:cubicBezTo>
                  <a:pt x="1772745" y="122101"/>
                  <a:pt x="1772745" y="122891"/>
                  <a:pt x="1772745" y="123720"/>
                </a:cubicBezTo>
                <a:cubicBezTo>
                  <a:pt x="1772745" y="125349"/>
                  <a:pt x="1768574" y="128321"/>
                  <a:pt x="1760401" y="132807"/>
                </a:cubicBezTo>
                <a:cubicBezTo>
                  <a:pt x="1752257" y="137293"/>
                  <a:pt x="1748295" y="140484"/>
                  <a:pt x="1748295" y="142113"/>
                </a:cubicBezTo>
                <a:cubicBezTo>
                  <a:pt x="1748295" y="143741"/>
                  <a:pt x="1749152" y="144837"/>
                  <a:pt x="1750857" y="145656"/>
                </a:cubicBezTo>
                <a:cubicBezTo>
                  <a:pt x="1752572" y="146475"/>
                  <a:pt x="1753457" y="148599"/>
                  <a:pt x="1753886" y="151867"/>
                </a:cubicBezTo>
                <a:cubicBezTo>
                  <a:pt x="1754314" y="155134"/>
                  <a:pt x="1756820" y="157553"/>
                  <a:pt x="1761106" y="159172"/>
                </a:cubicBezTo>
                <a:cubicBezTo>
                  <a:pt x="1765392" y="160811"/>
                  <a:pt x="1770183" y="161334"/>
                  <a:pt x="1775765" y="160506"/>
                </a:cubicBezTo>
                <a:cubicBezTo>
                  <a:pt x="1781347" y="159686"/>
                  <a:pt x="1785795" y="159991"/>
                  <a:pt x="1788805" y="161610"/>
                </a:cubicBezTo>
                <a:cubicBezTo>
                  <a:pt x="1791805" y="163249"/>
                  <a:pt x="1795186" y="164049"/>
                  <a:pt x="1799044" y="164049"/>
                </a:cubicBezTo>
                <a:cubicBezTo>
                  <a:pt x="1800978" y="164049"/>
                  <a:pt x="1802940" y="164049"/>
                  <a:pt x="1804864" y="164049"/>
                </a:cubicBezTo>
                <a:cubicBezTo>
                  <a:pt x="1804864" y="165278"/>
                  <a:pt x="1804864" y="166592"/>
                  <a:pt x="1804864" y="167821"/>
                </a:cubicBezTo>
                <a:cubicBezTo>
                  <a:pt x="1804864" y="170269"/>
                  <a:pt x="1804064" y="171621"/>
                  <a:pt x="1802768" y="172031"/>
                </a:cubicBezTo>
                <a:cubicBezTo>
                  <a:pt x="1801483" y="172440"/>
                  <a:pt x="1800644" y="173507"/>
                  <a:pt x="1800215" y="175136"/>
                </a:cubicBezTo>
                <a:cubicBezTo>
                  <a:pt x="1799787" y="176765"/>
                  <a:pt x="1800597" y="178384"/>
                  <a:pt x="1802311" y="180013"/>
                </a:cubicBezTo>
                <a:cubicBezTo>
                  <a:pt x="1804026" y="181641"/>
                  <a:pt x="1806559" y="182442"/>
                  <a:pt x="1809988" y="182442"/>
                </a:cubicBezTo>
                <a:cubicBezTo>
                  <a:pt x="1813417" y="182442"/>
                  <a:pt x="1815960" y="183518"/>
                  <a:pt x="1817675" y="185547"/>
                </a:cubicBezTo>
                <a:cubicBezTo>
                  <a:pt x="1819389" y="187595"/>
                  <a:pt x="1822190" y="188100"/>
                  <a:pt x="1826057" y="186880"/>
                </a:cubicBezTo>
                <a:cubicBezTo>
                  <a:pt x="1827981" y="186261"/>
                  <a:pt x="1829943" y="185480"/>
                  <a:pt x="1831877" y="184880"/>
                </a:cubicBezTo>
                <a:cubicBezTo>
                  <a:pt x="1831877" y="186519"/>
                  <a:pt x="1831877" y="188138"/>
                  <a:pt x="1831877" y="189757"/>
                </a:cubicBezTo>
                <a:cubicBezTo>
                  <a:pt x="1831877" y="193024"/>
                  <a:pt x="1830496" y="196462"/>
                  <a:pt x="1827914" y="199730"/>
                </a:cubicBezTo>
                <a:cubicBezTo>
                  <a:pt x="1825342" y="202997"/>
                  <a:pt x="1823656" y="209169"/>
                  <a:pt x="1822790" y="218570"/>
                </a:cubicBezTo>
                <a:cubicBezTo>
                  <a:pt x="1821932" y="227962"/>
                  <a:pt x="1820504" y="234362"/>
                  <a:pt x="1818370" y="237630"/>
                </a:cubicBezTo>
                <a:cubicBezTo>
                  <a:pt x="1816227" y="240897"/>
                  <a:pt x="1812836" y="244630"/>
                  <a:pt x="1808131" y="248707"/>
                </a:cubicBezTo>
                <a:cubicBezTo>
                  <a:pt x="1803407" y="252793"/>
                  <a:pt x="1796967" y="256299"/>
                  <a:pt x="1788805" y="259566"/>
                </a:cubicBezTo>
                <a:cubicBezTo>
                  <a:pt x="1780651" y="262833"/>
                  <a:pt x="1770545" y="268138"/>
                  <a:pt x="1758544" y="275082"/>
                </a:cubicBezTo>
                <a:cubicBezTo>
                  <a:pt x="1746533" y="282025"/>
                  <a:pt x="1736446" y="290322"/>
                  <a:pt x="1728283" y="300123"/>
                </a:cubicBezTo>
                <a:cubicBezTo>
                  <a:pt x="1720129" y="309924"/>
                  <a:pt x="1715053" y="317135"/>
                  <a:pt x="1712909" y="321621"/>
                </a:cubicBezTo>
                <a:cubicBezTo>
                  <a:pt x="1710766" y="326107"/>
                  <a:pt x="1707414" y="330936"/>
                  <a:pt x="1703137" y="336252"/>
                </a:cubicBezTo>
                <a:cubicBezTo>
                  <a:pt x="1698850" y="341557"/>
                  <a:pt x="1695479" y="347148"/>
                  <a:pt x="1692897" y="352873"/>
                </a:cubicBezTo>
                <a:cubicBezTo>
                  <a:pt x="1690316" y="358587"/>
                  <a:pt x="1688364" y="361550"/>
                  <a:pt x="1687078" y="361959"/>
                </a:cubicBezTo>
                <a:cubicBezTo>
                  <a:pt x="1686430" y="362159"/>
                  <a:pt x="1685839" y="362426"/>
                  <a:pt x="1685211" y="362617"/>
                </a:cubicBezTo>
                <a:cubicBezTo>
                  <a:pt x="1684782" y="359559"/>
                  <a:pt x="1684239" y="356368"/>
                  <a:pt x="1683811" y="353311"/>
                </a:cubicBezTo>
                <a:cubicBezTo>
                  <a:pt x="1682953" y="347186"/>
                  <a:pt x="1679582" y="337823"/>
                  <a:pt x="1673571" y="325164"/>
                </a:cubicBezTo>
                <a:cubicBezTo>
                  <a:pt x="1667570" y="312506"/>
                  <a:pt x="1663913" y="298342"/>
                  <a:pt x="1662627" y="282835"/>
                </a:cubicBezTo>
                <a:cubicBezTo>
                  <a:pt x="1661989" y="275082"/>
                  <a:pt x="1661398" y="267338"/>
                  <a:pt x="1660770" y="259566"/>
                </a:cubicBezTo>
                <a:cubicBezTo>
                  <a:pt x="1661408" y="259566"/>
                  <a:pt x="1661998" y="259566"/>
                  <a:pt x="1662627" y="259566"/>
                </a:cubicBezTo>
                <a:cubicBezTo>
                  <a:pt x="1663913" y="259566"/>
                  <a:pt x="1665618" y="260880"/>
                  <a:pt x="1667751" y="263337"/>
                </a:cubicBezTo>
                <a:cubicBezTo>
                  <a:pt x="1669895" y="265785"/>
                  <a:pt x="1672971" y="266595"/>
                  <a:pt x="1676829" y="265776"/>
                </a:cubicBezTo>
                <a:cubicBezTo>
                  <a:pt x="1680686" y="264957"/>
                  <a:pt x="1683791" y="265214"/>
                  <a:pt x="1686373" y="266443"/>
                </a:cubicBezTo>
                <a:cubicBezTo>
                  <a:pt x="1688945" y="267662"/>
                  <a:pt x="1693402" y="267957"/>
                  <a:pt x="1699413" y="267548"/>
                </a:cubicBezTo>
                <a:cubicBezTo>
                  <a:pt x="1705413" y="267138"/>
                  <a:pt x="1710766" y="267386"/>
                  <a:pt x="1715472" y="268214"/>
                </a:cubicBezTo>
                <a:cubicBezTo>
                  <a:pt x="1720196" y="269024"/>
                  <a:pt x="1723034" y="268776"/>
                  <a:pt x="1724320" y="267548"/>
                </a:cubicBezTo>
                <a:cubicBezTo>
                  <a:pt x="1725606" y="266319"/>
                  <a:pt x="1726416" y="264709"/>
                  <a:pt x="1726416" y="262671"/>
                </a:cubicBezTo>
                <a:cubicBezTo>
                  <a:pt x="1726416" y="260632"/>
                  <a:pt x="1728140" y="257927"/>
                  <a:pt x="1732007" y="254251"/>
                </a:cubicBezTo>
                <a:cubicBezTo>
                  <a:pt x="1735865" y="250574"/>
                  <a:pt x="1742322" y="248745"/>
                  <a:pt x="1751324" y="249155"/>
                </a:cubicBezTo>
                <a:cubicBezTo>
                  <a:pt x="1760334" y="249564"/>
                  <a:pt x="1765640" y="249269"/>
                  <a:pt x="1766926" y="248040"/>
                </a:cubicBezTo>
                <a:cubicBezTo>
                  <a:pt x="1768212" y="246821"/>
                  <a:pt x="1768783" y="244707"/>
                  <a:pt x="1768783" y="241840"/>
                </a:cubicBezTo>
                <a:cubicBezTo>
                  <a:pt x="1768783" y="238982"/>
                  <a:pt x="1766268" y="235763"/>
                  <a:pt x="1761106" y="232086"/>
                </a:cubicBezTo>
                <a:cubicBezTo>
                  <a:pt x="1755953" y="228409"/>
                  <a:pt x="1751181" y="226000"/>
                  <a:pt x="1746904" y="224771"/>
                </a:cubicBezTo>
                <a:cubicBezTo>
                  <a:pt x="1742618" y="223552"/>
                  <a:pt x="1739808" y="222190"/>
                  <a:pt x="1738522" y="220561"/>
                </a:cubicBezTo>
                <a:cubicBezTo>
                  <a:pt x="1737236" y="218932"/>
                  <a:pt x="1735017" y="217360"/>
                  <a:pt x="1732007" y="216132"/>
                </a:cubicBezTo>
                <a:cubicBezTo>
                  <a:pt x="1728997" y="214903"/>
                  <a:pt x="1727311" y="213550"/>
                  <a:pt x="1726883" y="211922"/>
                </a:cubicBezTo>
                <a:cubicBezTo>
                  <a:pt x="1726454" y="210283"/>
                  <a:pt x="1727273" y="208416"/>
                  <a:pt x="1728978" y="206378"/>
                </a:cubicBezTo>
                <a:cubicBezTo>
                  <a:pt x="1730693" y="204340"/>
                  <a:pt x="1730731" y="202206"/>
                  <a:pt x="1729445" y="200177"/>
                </a:cubicBezTo>
                <a:cubicBezTo>
                  <a:pt x="1728159" y="198129"/>
                  <a:pt x="1726168" y="196786"/>
                  <a:pt x="1723158" y="195967"/>
                </a:cubicBezTo>
                <a:cubicBezTo>
                  <a:pt x="1720158" y="195148"/>
                  <a:pt x="1714853" y="194891"/>
                  <a:pt x="1707556" y="195301"/>
                </a:cubicBezTo>
                <a:cubicBezTo>
                  <a:pt x="1700270" y="195710"/>
                  <a:pt x="1695202" y="194358"/>
                  <a:pt x="1692192" y="191090"/>
                </a:cubicBezTo>
                <a:cubicBezTo>
                  <a:pt x="1689192" y="187823"/>
                  <a:pt x="1686077" y="186214"/>
                  <a:pt x="1682649" y="186214"/>
                </a:cubicBezTo>
                <a:cubicBezTo>
                  <a:pt x="1679219" y="186214"/>
                  <a:pt x="1676152" y="186766"/>
                  <a:pt x="1673571" y="187985"/>
                </a:cubicBezTo>
                <a:cubicBezTo>
                  <a:pt x="1671000" y="189214"/>
                  <a:pt x="1668723" y="189728"/>
                  <a:pt x="1666589" y="189319"/>
                </a:cubicBezTo>
                <a:cubicBezTo>
                  <a:pt x="1665513" y="189109"/>
                  <a:pt x="1664398" y="188852"/>
                  <a:pt x="1663332" y="188652"/>
                </a:cubicBezTo>
                <a:cubicBezTo>
                  <a:pt x="1669980" y="184566"/>
                  <a:pt x="1676457" y="180537"/>
                  <a:pt x="1683115" y="176460"/>
                </a:cubicBezTo>
                <a:cubicBezTo>
                  <a:pt x="1696412" y="168297"/>
                  <a:pt x="1706499" y="159229"/>
                  <a:pt x="1712909" y="149428"/>
                </a:cubicBezTo>
                <a:cubicBezTo>
                  <a:pt x="1719348" y="139627"/>
                  <a:pt x="1723577" y="134541"/>
                  <a:pt x="1725721" y="134131"/>
                </a:cubicBezTo>
                <a:cubicBezTo>
                  <a:pt x="1727864" y="133721"/>
                  <a:pt x="1729826" y="134016"/>
                  <a:pt x="1731540" y="135245"/>
                </a:cubicBezTo>
                <a:cubicBezTo>
                  <a:pt x="1733255" y="136465"/>
                  <a:pt x="1735217" y="137236"/>
                  <a:pt x="1737360" y="137236"/>
                </a:cubicBezTo>
                <a:cubicBezTo>
                  <a:pt x="1739503" y="137236"/>
                  <a:pt x="1740913" y="136731"/>
                  <a:pt x="1741780" y="135902"/>
                </a:cubicBezTo>
                <a:cubicBezTo>
                  <a:pt x="1742637" y="135093"/>
                  <a:pt x="1742647" y="132674"/>
                  <a:pt x="1741780" y="128597"/>
                </a:cubicBezTo>
                <a:cubicBezTo>
                  <a:pt x="1740923" y="124511"/>
                  <a:pt x="1741237" y="120777"/>
                  <a:pt x="1742942" y="117510"/>
                </a:cubicBezTo>
                <a:cubicBezTo>
                  <a:pt x="1744656" y="114243"/>
                  <a:pt x="1746314" y="112633"/>
                  <a:pt x="1747599" y="112633"/>
                </a:cubicBezTo>
                <a:close/>
                <a:moveTo>
                  <a:pt x="1541574" y="140341"/>
                </a:moveTo>
                <a:cubicBezTo>
                  <a:pt x="1542860" y="139932"/>
                  <a:pt x="1543974" y="140484"/>
                  <a:pt x="1544831" y="142113"/>
                </a:cubicBezTo>
                <a:cubicBezTo>
                  <a:pt x="1545689" y="143741"/>
                  <a:pt x="1545965" y="152571"/>
                  <a:pt x="1545536" y="168488"/>
                </a:cubicBezTo>
                <a:cubicBezTo>
                  <a:pt x="1545107" y="184404"/>
                  <a:pt x="1548489" y="200453"/>
                  <a:pt x="1555775" y="216798"/>
                </a:cubicBezTo>
                <a:cubicBezTo>
                  <a:pt x="1563072" y="233124"/>
                  <a:pt x="1568406" y="243840"/>
                  <a:pt x="1571844" y="249155"/>
                </a:cubicBezTo>
                <a:cubicBezTo>
                  <a:pt x="1575273" y="254460"/>
                  <a:pt x="1576921" y="264852"/>
                  <a:pt x="1576492" y="279959"/>
                </a:cubicBezTo>
                <a:cubicBezTo>
                  <a:pt x="1576064" y="295065"/>
                  <a:pt x="1575264" y="302561"/>
                  <a:pt x="1574397" y="302561"/>
                </a:cubicBezTo>
                <a:cubicBezTo>
                  <a:pt x="1573540" y="302561"/>
                  <a:pt x="1569015" y="293751"/>
                  <a:pt x="1560433" y="276187"/>
                </a:cubicBezTo>
                <a:cubicBezTo>
                  <a:pt x="1551851" y="258632"/>
                  <a:pt x="1536973" y="242059"/>
                  <a:pt x="1515971" y="226552"/>
                </a:cubicBezTo>
                <a:cubicBezTo>
                  <a:pt x="1494949" y="211036"/>
                  <a:pt x="1482614" y="202730"/>
                  <a:pt x="1479185" y="201501"/>
                </a:cubicBezTo>
                <a:cubicBezTo>
                  <a:pt x="1475756" y="200282"/>
                  <a:pt x="1471222" y="195758"/>
                  <a:pt x="1465221" y="187985"/>
                </a:cubicBezTo>
                <a:cubicBezTo>
                  <a:pt x="1459211" y="180232"/>
                  <a:pt x="1456439" y="174593"/>
                  <a:pt x="1457306" y="170926"/>
                </a:cubicBezTo>
                <a:cubicBezTo>
                  <a:pt x="1458163" y="167249"/>
                  <a:pt x="1460116" y="164573"/>
                  <a:pt x="1463126" y="162944"/>
                </a:cubicBezTo>
                <a:cubicBezTo>
                  <a:pt x="1466126" y="161315"/>
                  <a:pt x="1469193" y="161058"/>
                  <a:pt x="1472203" y="162277"/>
                </a:cubicBezTo>
                <a:cubicBezTo>
                  <a:pt x="1475204" y="163506"/>
                  <a:pt x="1479433" y="166716"/>
                  <a:pt x="1485005" y="172031"/>
                </a:cubicBezTo>
                <a:cubicBezTo>
                  <a:pt x="1490586" y="177336"/>
                  <a:pt x="1495892" y="179194"/>
                  <a:pt x="1500607" y="177574"/>
                </a:cubicBezTo>
                <a:cubicBezTo>
                  <a:pt x="1505322" y="175936"/>
                  <a:pt x="1508436" y="173526"/>
                  <a:pt x="1510151" y="170259"/>
                </a:cubicBezTo>
                <a:cubicBezTo>
                  <a:pt x="1511865" y="166992"/>
                  <a:pt x="1515780" y="165925"/>
                  <a:pt x="1521790" y="167154"/>
                </a:cubicBezTo>
                <a:cubicBezTo>
                  <a:pt x="1527791" y="168383"/>
                  <a:pt x="1531172" y="168383"/>
                  <a:pt x="1532030" y="167154"/>
                </a:cubicBezTo>
                <a:cubicBezTo>
                  <a:pt x="1532887" y="165935"/>
                  <a:pt x="1533163" y="164068"/>
                  <a:pt x="1532734" y="161610"/>
                </a:cubicBezTo>
                <a:cubicBezTo>
                  <a:pt x="1532296" y="159163"/>
                  <a:pt x="1533411" y="155134"/>
                  <a:pt x="1535992" y="149428"/>
                </a:cubicBezTo>
                <a:cubicBezTo>
                  <a:pt x="1538564" y="143713"/>
                  <a:pt x="1540288" y="140751"/>
                  <a:pt x="1541574" y="140341"/>
                </a:cubicBezTo>
                <a:close/>
                <a:moveTo>
                  <a:pt x="1607925" y="253584"/>
                </a:moveTo>
                <a:cubicBezTo>
                  <a:pt x="1608354" y="254193"/>
                  <a:pt x="1608887" y="254756"/>
                  <a:pt x="1609315" y="255356"/>
                </a:cubicBezTo>
                <a:cubicBezTo>
                  <a:pt x="1610182" y="256584"/>
                  <a:pt x="1612173" y="257127"/>
                  <a:pt x="1615602" y="257127"/>
                </a:cubicBezTo>
                <a:cubicBezTo>
                  <a:pt x="1619040" y="257127"/>
                  <a:pt x="1621850" y="257899"/>
                  <a:pt x="1623984" y="259127"/>
                </a:cubicBezTo>
                <a:cubicBezTo>
                  <a:pt x="1626127" y="260347"/>
                  <a:pt x="1629518" y="260899"/>
                  <a:pt x="1634233" y="260899"/>
                </a:cubicBezTo>
                <a:cubicBezTo>
                  <a:pt x="1638948" y="260899"/>
                  <a:pt x="1642301" y="260347"/>
                  <a:pt x="1644006" y="259127"/>
                </a:cubicBezTo>
                <a:cubicBezTo>
                  <a:pt x="1645720" y="257899"/>
                  <a:pt x="1647139" y="257127"/>
                  <a:pt x="1648425" y="257127"/>
                </a:cubicBezTo>
                <a:cubicBezTo>
                  <a:pt x="1649721" y="257127"/>
                  <a:pt x="1650559" y="257899"/>
                  <a:pt x="1650987" y="259127"/>
                </a:cubicBezTo>
                <a:cubicBezTo>
                  <a:pt x="1651416" y="260347"/>
                  <a:pt x="1652216" y="268395"/>
                  <a:pt x="1653083" y="283502"/>
                </a:cubicBezTo>
                <a:cubicBezTo>
                  <a:pt x="1653940" y="298608"/>
                  <a:pt x="1657312" y="312772"/>
                  <a:pt x="1663332" y="325831"/>
                </a:cubicBezTo>
                <a:cubicBezTo>
                  <a:pt x="1669332" y="338899"/>
                  <a:pt x="1672981" y="349310"/>
                  <a:pt x="1674266" y="357083"/>
                </a:cubicBezTo>
                <a:cubicBezTo>
                  <a:pt x="1675552" y="364836"/>
                  <a:pt x="1676134" y="371227"/>
                  <a:pt x="1676134" y="376142"/>
                </a:cubicBezTo>
                <a:cubicBezTo>
                  <a:pt x="1676134" y="381038"/>
                  <a:pt x="1673895" y="391744"/>
                  <a:pt x="1669618" y="408499"/>
                </a:cubicBezTo>
                <a:cubicBezTo>
                  <a:pt x="1667466" y="416861"/>
                  <a:pt x="1665465" y="425158"/>
                  <a:pt x="1663332" y="433540"/>
                </a:cubicBezTo>
                <a:cubicBezTo>
                  <a:pt x="1662046" y="432311"/>
                  <a:pt x="1660655" y="431216"/>
                  <a:pt x="1659369" y="429987"/>
                </a:cubicBezTo>
                <a:cubicBezTo>
                  <a:pt x="1656798" y="427539"/>
                  <a:pt x="1652283" y="420881"/>
                  <a:pt x="1645873" y="410270"/>
                </a:cubicBezTo>
                <a:cubicBezTo>
                  <a:pt x="1639434" y="399650"/>
                  <a:pt x="1632966" y="390839"/>
                  <a:pt x="1626546" y="383895"/>
                </a:cubicBezTo>
                <a:cubicBezTo>
                  <a:pt x="1620117" y="376952"/>
                  <a:pt x="1615354" y="371037"/>
                  <a:pt x="1612344" y="365722"/>
                </a:cubicBezTo>
                <a:cubicBezTo>
                  <a:pt x="1609344" y="360416"/>
                  <a:pt x="1607344" y="351882"/>
                  <a:pt x="1606058" y="340461"/>
                </a:cubicBezTo>
                <a:cubicBezTo>
                  <a:pt x="1604772" y="329022"/>
                  <a:pt x="1603115" y="320211"/>
                  <a:pt x="1601400" y="314087"/>
                </a:cubicBezTo>
                <a:cubicBezTo>
                  <a:pt x="1599686" y="307962"/>
                  <a:pt x="1599114" y="300171"/>
                  <a:pt x="1599543" y="290369"/>
                </a:cubicBezTo>
                <a:cubicBezTo>
                  <a:pt x="1599972" y="280578"/>
                  <a:pt x="1600543" y="273358"/>
                  <a:pt x="1601400" y="268881"/>
                </a:cubicBezTo>
                <a:cubicBezTo>
                  <a:pt x="1602267" y="264385"/>
                  <a:pt x="1603658" y="260661"/>
                  <a:pt x="1605363" y="257794"/>
                </a:cubicBezTo>
                <a:cubicBezTo>
                  <a:pt x="1606220" y="256365"/>
                  <a:pt x="1607058" y="255022"/>
                  <a:pt x="1607925" y="253584"/>
                </a:cubicBezTo>
                <a:close/>
                <a:moveTo>
                  <a:pt x="565928" y="341786"/>
                </a:moveTo>
                <a:cubicBezTo>
                  <a:pt x="566690" y="341604"/>
                  <a:pt x="567538" y="342681"/>
                  <a:pt x="568490" y="344671"/>
                </a:cubicBezTo>
                <a:cubicBezTo>
                  <a:pt x="569443" y="346653"/>
                  <a:pt x="570290" y="347862"/>
                  <a:pt x="571052" y="348215"/>
                </a:cubicBezTo>
                <a:cubicBezTo>
                  <a:pt x="571814" y="348577"/>
                  <a:pt x="572748" y="348615"/>
                  <a:pt x="574081" y="348434"/>
                </a:cubicBezTo>
                <a:cubicBezTo>
                  <a:pt x="575405" y="348253"/>
                  <a:pt x="576710" y="347529"/>
                  <a:pt x="578034" y="346443"/>
                </a:cubicBezTo>
                <a:cubicBezTo>
                  <a:pt x="579368" y="345357"/>
                  <a:pt x="580215" y="344891"/>
                  <a:pt x="580596" y="344891"/>
                </a:cubicBezTo>
                <a:cubicBezTo>
                  <a:pt x="580978" y="344891"/>
                  <a:pt x="581425" y="345357"/>
                  <a:pt x="581997" y="346443"/>
                </a:cubicBezTo>
                <a:cubicBezTo>
                  <a:pt x="582273" y="346986"/>
                  <a:pt x="582635" y="347672"/>
                  <a:pt x="582921" y="348215"/>
                </a:cubicBezTo>
                <a:cubicBezTo>
                  <a:pt x="583873" y="347767"/>
                  <a:pt x="584768" y="347119"/>
                  <a:pt x="585721" y="346662"/>
                </a:cubicBezTo>
                <a:cubicBezTo>
                  <a:pt x="587616" y="345757"/>
                  <a:pt x="589236" y="346415"/>
                  <a:pt x="590369" y="348215"/>
                </a:cubicBezTo>
                <a:cubicBezTo>
                  <a:pt x="591512" y="350025"/>
                  <a:pt x="592455" y="350872"/>
                  <a:pt x="593398" y="350872"/>
                </a:cubicBezTo>
                <a:cubicBezTo>
                  <a:pt x="594351" y="350872"/>
                  <a:pt x="595160" y="350491"/>
                  <a:pt x="595732" y="349767"/>
                </a:cubicBezTo>
                <a:cubicBezTo>
                  <a:pt x="596294" y="349043"/>
                  <a:pt x="597237" y="348567"/>
                  <a:pt x="598751" y="348215"/>
                </a:cubicBezTo>
                <a:cubicBezTo>
                  <a:pt x="599513" y="348034"/>
                  <a:pt x="600323" y="347729"/>
                  <a:pt x="601085" y="347548"/>
                </a:cubicBezTo>
                <a:cubicBezTo>
                  <a:pt x="598903" y="350168"/>
                  <a:pt x="596741" y="352911"/>
                  <a:pt x="594560" y="355530"/>
                </a:cubicBezTo>
                <a:cubicBezTo>
                  <a:pt x="590198" y="360769"/>
                  <a:pt x="587597" y="364436"/>
                  <a:pt x="586645" y="366608"/>
                </a:cubicBezTo>
                <a:cubicBezTo>
                  <a:pt x="585702" y="368779"/>
                  <a:pt x="585207" y="371218"/>
                  <a:pt x="585016" y="373923"/>
                </a:cubicBezTo>
                <a:cubicBezTo>
                  <a:pt x="584826" y="376628"/>
                  <a:pt x="584102" y="378257"/>
                  <a:pt x="583159" y="378800"/>
                </a:cubicBezTo>
                <a:cubicBezTo>
                  <a:pt x="582206" y="379343"/>
                  <a:pt x="581720" y="380200"/>
                  <a:pt x="581530" y="381457"/>
                </a:cubicBezTo>
                <a:cubicBezTo>
                  <a:pt x="581339" y="382724"/>
                  <a:pt x="580168" y="384305"/>
                  <a:pt x="578272" y="386115"/>
                </a:cubicBezTo>
                <a:cubicBezTo>
                  <a:pt x="576367" y="387915"/>
                  <a:pt x="574624" y="388810"/>
                  <a:pt x="572910" y="388991"/>
                </a:cubicBezTo>
                <a:cubicBezTo>
                  <a:pt x="571205" y="389172"/>
                  <a:pt x="570224" y="389563"/>
                  <a:pt x="569652" y="390096"/>
                </a:cubicBezTo>
                <a:cubicBezTo>
                  <a:pt x="569090" y="390639"/>
                  <a:pt x="568233" y="390563"/>
                  <a:pt x="567090" y="389658"/>
                </a:cubicBezTo>
                <a:cubicBezTo>
                  <a:pt x="565956" y="388753"/>
                  <a:pt x="564699" y="387172"/>
                  <a:pt x="563366" y="385000"/>
                </a:cubicBezTo>
                <a:cubicBezTo>
                  <a:pt x="562042" y="382838"/>
                  <a:pt x="560822" y="379704"/>
                  <a:pt x="559880" y="375913"/>
                </a:cubicBezTo>
                <a:cubicBezTo>
                  <a:pt x="558927" y="372123"/>
                  <a:pt x="558565" y="366827"/>
                  <a:pt x="558946" y="359959"/>
                </a:cubicBezTo>
                <a:cubicBezTo>
                  <a:pt x="559327" y="353101"/>
                  <a:pt x="560461" y="348948"/>
                  <a:pt x="561975" y="347329"/>
                </a:cubicBezTo>
                <a:cubicBezTo>
                  <a:pt x="563490" y="345700"/>
                  <a:pt x="564347" y="344462"/>
                  <a:pt x="564537" y="343557"/>
                </a:cubicBezTo>
                <a:cubicBezTo>
                  <a:pt x="564718" y="342662"/>
                  <a:pt x="565166" y="341966"/>
                  <a:pt x="565928" y="341786"/>
                </a:cubicBezTo>
                <a:close/>
                <a:moveTo>
                  <a:pt x="641356" y="342233"/>
                </a:moveTo>
                <a:cubicBezTo>
                  <a:pt x="641928" y="342233"/>
                  <a:pt x="642099" y="342357"/>
                  <a:pt x="642290" y="342900"/>
                </a:cubicBezTo>
                <a:cubicBezTo>
                  <a:pt x="642480" y="343433"/>
                  <a:pt x="643290" y="343786"/>
                  <a:pt x="644614" y="343786"/>
                </a:cubicBezTo>
                <a:cubicBezTo>
                  <a:pt x="645948" y="343786"/>
                  <a:pt x="647110" y="344167"/>
                  <a:pt x="647872" y="344891"/>
                </a:cubicBezTo>
                <a:cubicBezTo>
                  <a:pt x="648634" y="345614"/>
                  <a:pt x="649529" y="345995"/>
                  <a:pt x="650672" y="345995"/>
                </a:cubicBezTo>
                <a:cubicBezTo>
                  <a:pt x="651234" y="345995"/>
                  <a:pt x="651729" y="345995"/>
                  <a:pt x="652301" y="345995"/>
                </a:cubicBezTo>
                <a:cubicBezTo>
                  <a:pt x="652301" y="346357"/>
                  <a:pt x="652301" y="346748"/>
                  <a:pt x="652301" y="347110"/>
                </a:cubicBezTo>
                <a:cubicBezTo>
                  <a:pt x="652301" y="347834"/>
                  <a:pt x="650548" y="349110"/>
                  <a:pt x="646948" y="351091"/>
                </a:cubicBezTo>
                <a:cubicBezTo>
                  <a:pt x="643338" y="353082"/>
                  <a:pt x="641585" y="354358"/>
                  <a:pt x="641585" y="355082"/>
                </a:cubicBezTo>
                <a:cubicBezTo>
                  <a:pt x="641585" y="355806"/>
                  <a:pt x="641995" y="356501"/>
                  <a:pt x="642757" y="356854"/>
                </a:cubicBezTo>
                <a:cubicBezTo>
                  <a:pt x="643509" y="357216"/>
                  <a:pt x="643957" y="358073"/>
                  <a:pt x="644147" y="359521"/>
                </a:cubicBezTo>
                <a:cubicBezTo>
                  <a:pt x="644338" y="360959"/>
                  <a:pt x="645281" y="362121"/>
                  <a:pt x="647176" y="362845"/>
                </a:cubicBezTo>
                <a:cubicBezTo>
                  <a:pt x="649072" y="363569"/>
                  <a:pt x="651224" y="363645"/>
                  <a:pt x="653691" y="363283"/>
                </a:cubicBezTo>
                <a:cubicBezTo>
                  <a:pt x="656158" y="362921"/>
                  <a:pt x="658187" y="363007"/>
                  <a:pt x="659511" y="363731"/>
                </a:cubicBezTo>
                <a:cubicBezTo>
                  <a:pt x="660845" y="364455"/>
                  <a:pt x="662226" y="364836"/>
                  <a:pt x="663940" y="364836"/>
                </a:cubicBezTo>
                <a:cubicBezTo>
                  <a:pt x="664788" y="364836"/>
                  <a:pt x="665645" y="364836"/>
                  <a:pt x="666502" y="364836"/>
                </a:cubicBezTo>
                <a:cubicBezTo>
                  <a:pt x="666502" y="365379"/>
                  <a:pt x="666502" y="366065"/>
                  <a:pt x="666502" y="366608"/>
                </a:cubicBezTo>
                <a:cubicBezTo>
                  <a:pt x="666493" y="367694"/>
                  <a:pt x="666369" y="368208"/>
                  <a:pt x="665798" y="368379"/>
                </a:cubicBezTo>
                <a:cubicBezTo>
                  <a:pt x="665226" y="368560"/>
                  <a:pt x="664826" y="368989"/>
                  <a:pt x="664635" y="369713"/>
                </a:cubicBezTo>
                <a:cubicBezTo>
                  <a:pt x="664445" y="370437"/>
                  <a:pt x="664578" y="371199"/>
                  <a:pt x="665331" y="371932"/>
                </a:cubicBezTo>
                <a:cubicBezTo>
                  <a:pt x="666093" y="372646"/>
                  <a:pt x="667312" y="373037"/>
                  <a:pt x="668827" y="373037"/>
                </a:cubicBezTo>
                <a:cubicBezTo>
                  <a:pt x="670341" y="373037"/>
                  <a:pt x="671560" y="373466"/>
                  <a:pt x="672322" y="374361"/>
                </a:cubicBezTo>
                <a:cubicBezTo>
                  <a:pt x="673075" y="375266"/>
                  <a:pt x="674332" y="375571"/>
                  <a:pt x="676046" y="375028"/>
                </a:cubicBezTo>
                <a:cubicBezTo>
                  <a:pt x="676894" y="374761"/>
                  <a:pt x="677751" y="374418"/>
                  <a:pt x="678599" y="374142"/>
                </a:cubicBezTo>
                <a:cubicBezTo>
                  <a:pt x="678599" y="374866"/>
                  <a:pt x="678599" y="375637"/>
                  <a:pt x="678599" y="376361"/>
                </a:cubicBezTo>
                <a:cubicBezTo>
                  <a:pt x="678599" y="377809"/>
                  <a:pt x="677885" y="379123"/>
                  <a:pt x="676742" y="380571"/>
                </a:cubicBezTo>
                <a:cubicBezTo>
                  <a:pt x="675599" y="382019"/>
                  <a:pt x="675027" y="384838"/>
                  <a:pt x="674646" y="388991"/>
                </a:cubicBezTo>
                <a:cubicBezTo>
                  <a:pt x="674265" y="393144"/>
                  <a:pt x="673503" y="395973"/>
                  <a:pt x="672551" y="397411"/>
                </a:cubicBezTo>
                <a:cubicBezTo>
                  <a:pt x="671598" y="398859"/>
                  <a:pt x="669979" y="400488"/>
                  <a:pt x="667893" y="402288"/>
                </a:cubicBezTo>
                <a:cubicBezTo>
                  <a:pt x="665807" y="404098"/>
                  <a:pt x="663121" y="405717"/>
                  <a:pt x="659511" y="407165"/>
                </a:cubicBezTo>
                <a:cubicBezTo>
                  <a:pt x="655911" y="408613"/>
                  <a:pt x="651320" y="410956"/>
                  <a:pt x="646014" y="414033"/>
                </a:cubicBezTo>
                <a:cubicBezTo>
                  <a:pt x="640699" y="417109"/>
                  <a:pt x="636346" y="420776"/>
                  <a:pt x="632746" y="425120"/>
                </a:cubicBezTo>
                <a:cubicBezTo>
                  <a:pt x="629136" y="429453"/>
                  <a:pt x="626936" y="432654"/>
                  <a:pt x="625993" y="434645"/>
                </a:cubicBezTo>
                <a:cubicBezTo>
                  <a:pt x="625040" y="436635"/>
                  <a:pt x="623469" y="438721"/>
                  <a:pt x="621564" y="441074"/>
                </a:cubicBezTo>
                <a:cubicBezTo>
                  <a:pt x="619668" y="443417"/>
                  <a:pt x="618287" y="445856"/>
                  <a:pt x="617144" y="448389"/>
                </a:cubicBezTo>
                <a:cubicBezTo>
                  <a:pt x="616010" y="450913"/>
                  <a:pt x="615153" y="452199"/>
                  <a:pt x="614582" y="452371"/>
                </a:cubicBezTo>
                <a:cubicBezTo>
                  <a:pt x="614296" y="452466"/>
                  <a:pt x="613944" y="452504"/>
                  <a:pt x="613658" y="452599"/>
                </a:cubicBezTo>
                <a:cubicBezTo>
                  <a:pt x="613467" y="451237"/>
                  <a:pt x="613372" y="449961"/>
                  <a:pt x="613191" y="448608"/>
                </a:cubicBezTo>
                <a:cubicBezTo>
                  <a:pt x="612810" y="445894"/>
                  <a:pt x="611191" y="441798"/>
                  <a:pt x="608533" y="436197"/>
                </a:cubicBezTo>
                <a:cubicBezTo>
                  <a:pt x="605876" y="430597"/>
                  <a:pt x="604209" y="424224"/>
                  <a:pt x="603647" y="417357"/>
                </a:cubicBezTo>
                <a:cubicBezTo>
                  <a:pt x="603361" y="413928"/>
                  <a:pt x="603228" y="410594"/>
                  <a:pt x="602942" y="407165"/>
                </a:cubicBezTo>
                <a:cubicBezTo>
                  <a:pt x="603228" y="407165"/>
                  <a:pt x="603361" y="407165"/>
                  <a:pt x="603647" y="407165"/>
                </a:cubicBezTo>
                <a:cubicBezTo>
                  <a:pt x="604209" y="407165"/>
                  <a:pt x="605018" y="407632"/>
                  <a:pt x="605971" y="408717"/>
                </a:cubicBezTo>
                <a:cubicBezTo>
                  <a:pt x="606924" y="409803"/>
                  <a:pt x="608219" y="410185"/>
                  <a:pt x="609924" y="409823"/>
                </a:cubicBezTo>
                <a:cubicBezTo>
                  <a:pt x="611638" y="409460"/>
                  <a:pt x="612982" y="409508"/>
                  <a:pt x="614115" y="410042"/>
                </a:cubicBezTo>
                <a:cubicBezTo>
                  <a:pt x="615258" y="410585"/>
                  <a:pt x="617287" y="410889"/>
                  <a:pt x="619935" y="410708"/>
                </a:cubicBezTo>
                <a:cubicBezTo>
                  <a:pt x="622592" y="410527"/>
                  <a:pt x="624830" y="410575"/>
                  <a:pt x="626926" y="410937"/>
                </a:cubicBezTo>
                <a:cubicBezTo>
                  <a:pt x="629012" y="411289"/>
                  <a:pt x="630546" y="411251"/>
                  <a:pt x="631117" y="410708"/>
                </a:cubicBezTo>
                <a:cubicBezTo>
                  <a:pt x="631679" y="410165"/>
                  <a:pt x="631812" y="409394"/>
                  <a:pt x="631812" y="408499"/>
                </a:cubicBezTo>
                <a:cubicBezTo>
                  <a:pt x="631812" y="407594"/>
                  <a:pt x="632660" y="406346"/>
                  <a:pt x="634375" y="404727"/>
                </a:cubicBezTo>
                <a:cubicBezTo>
                  <a:pt x="636080" y="403098"/>
                  <a:pt x="639004" y="402336"/>
                  <a:pt x="642985" y="402507"/>
                </a:cubicBezTo>
                <a:cubicBezTo>
                  <a:pt x="646967" y="402688"/>
                  <a:pt x="649167" y="402612"/>
                  <a:pt x="649738" y="402069"/>
                </a:cubicBezTo>
                <a:cubicBezTo>
                  <a:pt x="650310" y="401526"/>
                  <a:pt x="650672" y="400669"/>
                  <a:pt x="650672" y="399412"/>
                </a:cubicBezTo>
                <a:cubicBezTo>
                  <a:pt x="650672" y="398145"/>
                  <a:pt x="649453" y="396602"/>
                  <a:pt x="647176" y="394973"/>
                </a:cubicBezTo>
                <a:cubicBezTo>
                  <a:pt x="644900" y="393354"/>
                  <a:pt x="642785" y="392192"/>
                  <a:pt x="640890" y="391649"/>
                </a:cubicBezTo>
                <a:cubicBezTo>
                  <a:pt x="638994" y="391106"/>
                  <a:pt x="637737" y="390601"/>
                  <a:pt x="637165" y="389877"/>
                </a:cubicBezTo>
                <a:cubicBezTo>
                  <a:pt x="636594" y="389153"/>
                  <a:pt x="635699" y="388429"/>
                  <a:pt x="634375" y="387886"/>
                </a:cubicBezTo>
                <a:cubicBezTo>
                  <a:pt x="633041" y="387343"/>
                  <a:pt x="632231" y="386839"/>
                  <a:pt x="632041" y="386115"/>
                </a:cubicBezTo>
                <a:cubicBezTo>
                  <a:pt x="631850" y="385391"/>
                  <a:pt x="632212" y="384572"/>
                  <a:pt x="632974" y="383676"/>
                </a:cubicBezTo>
                <a:cubicBezTo>
                  <a:pt x="633736" y="382771"/>
                  <a:pt x="633775" y="381695"/>
                  <a:pt x="633213" y="380790"/>
                </a:cubicBezTo>
                <a:cubicBezTo>
                  <a:pt x="632641" y="379886"/>
                  <a:pt x="631746" y="379381"/>
                  <a:pt x="630412" y="379019"/>
                </a:cubicBezTo>
                <a:cubicBezTo>
                  <a:pt x="629088" y="378657"/>
                  <a:pt x="626888" y="378619"/>
                  <a:pt x="623659" y="378800"/>
                </a:cubicBezTo>
                <a:cubicBezTo>
                  <a:pt x="620439" y="378981"/>
                  <a:pt x="618011" y="378247"/>
                  <a:pt x="616677" y="376799"/>
                </a:cubicBezTo>
                <a:cubicBezTo>
                  <a:pt x="615353" y="375361"/>
                  <a:pt x="614010" y="374590"/>
                  <a:pt x="612486" y="374590"/>
                </a:cubicBezTo>
                <a:cubicBezTo>
                  <a:pt x="610972" y="374590"/>
                  <a:pt x="609667" y="374932"/>
                  <a:pt x="608533" y="375475"/>
                </a:cubicBezTo>
                <a:cubicBezTo>
                  <a:pt x="607390" y="376018"/>
                  <a:pt x="606457" y="376094"/>
                  <a:pt x="605504" y="375913"/>
                </a:cubicBezTo>
                <a:cubicBezTo>
                  <a:pt x="605028" y="375828"/>
                  <a:pt x="604352" y="375790"/>
                  <a:pt x="603876" y="375694"/>
                </a:cubicBezTo>
                <a:cubicBezTo>
                  <a:pt x="606819" y="373885"/>
                  <a:pt x="609781" y="372180"/>
                  <a:pt x="612724" y="370379"/>
                </a:cubicBezTo>
                <a:cubicBezTo>
                  <a:pt x="618601" y="366760"/>
                  <a:pt x="623145" y="362750"/>
                  <a:pt x="625993" y="358407"/>
                </a:cubicBezTo>
                <a:cubicBezTo>
                  <a:pt x="628841" y="354073"/>
                  <a:pt x="630631" y="351720"/>
                  <a:pt x="631574" y="351539"/>
                </a:cubicBezTo>
                <a:cubicBezTo>
                  <a:pt x="632527" y="351358"/>
                  <a:pt x="633374" y="351663"/>
                  <a:pt x="634136" y="352206"/>
                </a:cubicBezTo>
                <a:cubicBezTo>
                  <a:pt x="634898" y="352749"/>
                  <a:pt x="635756" y="353092"/>
                  <a:pt x="636699" y="353092"/>
                </a:cubicBezTo>
                <a:cubicBezTo>
                  <a:pt x="637651" y="353092"/>
                  <a:pt x="638413" y="352787"/>
                  <a:pt x="638794" y="352425"/>
                </a:cubicBezTo>
                <a:cubicBezTo>
                  <a:pt x="639175" y="352063"/>
                  <a:pt x="639175" y="350910"/>
                  <a:pt x="638794" y="349101"/>
                </a:cubicBezTo>
                <a:cubicBezTo>
                  <a:pt x="638413" y="347291"/>
                  <a:pt x="638499" y="345672"/>
                  <a:pt x="639261" y="344224"/>
                </a:cubicBezTo>
                <a:cubicBezTo>
                  <a:pt x="640023" y="342785"/>
                  <a:pt x="640785" y="342233"/>
                  <a:pt x="641356" y="342233"/>
                </a:cubicBezTo>
                <a:close/>
                <a:moveTo>
                  <a:pt x="550097" y="354416"/>
                </a:moveTo>
                <a:cubicBezTo>
                  <a:pt x="550669" y="354235"/>
                  <a:pt x="551355" y="354358"/>
                  <a:pt x="551726" y="355082"/>
                </a:cubicBezTo>
                <a:cubicBezTo>
                  <a:pt x="552107" y="355806"/>
                  <a:pt x="552155" y="359788"/>
                  <a:pt x="551964" y="366827"/>
                </a:cubicBezTo>
                <a:cubicBezTo>
                  <a:pt x="551774" y="373875"/>
                  <a:pt x="553164" y="380876"/>
                  <a:pt x="556384" y="388106"/>
                </a:cubicBezTo>
                <a:cubicBezTo>
                  <a:pt x="559613" y="395326"/>
                  <a:pt x="562089" y="400164"/>
                  <a:pt x="563604" y="402507"/>
                </a:cubicBezTo>
                <a:cubicBezTo>
                  <a:pt x="565118" y="404860"/>
                  <a:pt x="565652" y="409346"/>
                  <a:pt x="565461" y="416033"/>
                </a:cubicBezTo>
                <a:cubicBezTo>
                  <a:pt x="565271" y="422710"/>
                  <a:pt x="565147" y="426225"/>
                  <a:pt x="564766" y="426225"/>
                </a:cubicBezTo>
                <a:cubicBezTo>
                  <a:pt x="564385" y="426225"/>
                  <a:pt x="562280" y="422243"/>
                  <a:pt x="558479" y="414480"/>
                </a:cubicBezTo>
                <a:cubicBezTo>
                  <a:pt x="554688" y="406708"/>
                  <a:pt x="548221" y="399402"/>
                  <a:pt x="538925" y="392535"/>
                </a:cubicBezTo>
                <a:cubicBezTo>
                  <a:pt x="529628" y="385677"/>
                  <a:pt x="524151" y="382000"/>
                  <a:pt x="522627" y="381457"/>
                </a:cubicBezTo>
                <a:cubicBezTo>
                  <a:pt x="521113" y="380914"/>
                  <a:pt x="518998" y="378904"/>
                  <a:pt x="516341" y="375475"/>
                </a:cubicBezTo>
                <a:cubicBezTo>
                  <a:pt x="513693" y="372046"/>
                  <a:pt x="512474" y="369560"/>
                  <a:pt x="512855" y="367941"/>
                </a:cubicBezTo>
                <a:cubicBezTo>
                  <a:pt x="513236" y="366312"/>
                  <a:pt x="514083" y="365122"/>
                  <a:pt x="515417" y="364388"/>
                </a:cubicBezTo>
                <a:cubicBezTo>
                  <a:pt x="516741" y="363674"/>
                  <a:pt x="518046" y="363626"/>
                  <a:pt x="519370" y="364169"/>
                </a:cubicBezTo>
                <a:cubicBezTo>
                  <a:pt x="520703" y="364712"/>
                  <a:pt x="522722" y="366036"/>
                  <a:pt x="525189" y="368379"/>
                </a:cubicBezTo>
                <a:cubicBezTo>
                  <a:pt x="527656" y="370732"/>
                  <a:pt x="529857" y="371542"/>
                  <a:pt x="531943" y="370818"/>
                </a:cubicBezTo>
                <a:cubicBezTo>
                  <a:pt x="534029" y="370094"/>
                  <a:pt x="535600" y="369160"/>
                  <a:pt x="536362" y="367712"/>
                </a:cubicBezTo>
                <a:cubicBezTo>
                  <a:pt x="537124" y="366274"/>
                  <a:pt x="538829" y="365626"/>
                  <a:pt x="541487" y="366169"/>
                </a:cubicBezTo>
                <a:cubicBezTo>
                  <a:pt x="544144" y="366703"/>
                  <a:pt x="545535" y="366712"/>
                  <a:pt x="545906" y="366169"/>
                </a:cubicBezTo>
                <a:cubicBezTo>
                  <a:pt x="546287" y="365626"/>
                  <a:pt x="546335" y="364807"/>
                  <a:pt x="546144" y="363731"/>
                </a:cubicBezTo>
                <a:cubicBezTo>
                  <a:pt x="545954" y="362645"/>
                  <a:pt x="546402" y="360940"/>
                  <a:pt x="547535" y="358407"/>
                </a:cubicBezTo>
                <a:cubicBezTo>
                  <a:pt x="548678" y="355882"/>
                  <a:pt x="549535" y="354597"/>
                  <a:pt x="550097" y="354416"/>
                </a:cubicBezTo>
                <a:close/>
                <a:moveTo>
                  <a:pt x="579434" y="404508"/>
                </a:moveTo>
                <a:cubicBezTo>
                  <a:pt x="579625" y="404774"/>
                  <a:pt x="579939" y="404898"/>
                  <a:pt x="580130" y="405174"/>
                </a:cubicBezTo>
                <a:cubicBezTo>
                  <a:pt x="580511" y="405708"/>
                  <a:pt x="581406" y="406060"/>
                  <a:pt x="582921" y="406060"/>
                </a:cubicBezTo>
                <a:cubicBezTo>
                  <a:pt x="584445" y="406060"/>
                  <a:pt x="585702" y="406403"/>
                  <a:pt x="586645" y="406946"/>
                </a:cubicBezTo>
                <a:cubicBezTo>
                  <a:pt x="587597" y="407489"/>
                  <a:pt x="588988" y="407613"/>
                  <a:pt x="591074" y="407613"/>
                </a:cubicBezTo>
                <a:cubicBezTo>
                  <a:pt x="593160" y="407613"/>
                  <a:pt x="594732" y="407489"/>
                  <a:pt x="595493" y="406946"/>
                </a:cubicBezTo>
                <a:cubicBezTo>
                  <a:pt x="596255" y="406403"/>
                  <a:pt x="596789" y="406060"/>
                  <a:pt x="597361" y="406060"/>
                </a:cubicBezTo>
                <a:cubicBezTo>
                  <a:pt x="597922" y="406060"/>
                  <a:pt x="598332" y="406403"/>
                  <a:pt x="598523" y="406946"/>
                </a:cubicBezTo>
                <a:cubicBezTo>
                  <a:pt x="598713" y="407489"/>
                  <a:pt x="599075" y="411118"/>
                  <a:pt x="599456" y="417804"/>
                </a:cubicBezTo>
                <a:cubicBezTo>
                  <a:pt x="599827" y="424482"/>
                  <a:pt x="601218" y="430635"/>
                  <a:pt x="603876" y="436416"/>
                </a:cubicBezTo>
                <a:cubicBezTo>
                  <a:pt x="606533" y="442198"/>
                  <a:pt x="608200" y="446722"/>
                  <a:pt x="608762" y="450161"/>
                </a:cubicBezTo>
                <a:cubicBezTo>
                  <a:pt x="609333" y="453590"/>
                  <a:pt x="609695" y="456409"/>
                  <a:pt x="609695" y="458581"/>
                </a:cubicBezTo>
                <a:cubicBezTo>
                  <a:pt x="609695" y="460743"/>
                  <a:pt x="608800" y="465582"/>
                  <a:pt x="606905" y="472983"/>
                </a:cubicBezTo>
                <a:cubicBezTo>
                  <a:pt x="605952" y="476688"/>
                  <a:pt x="604828" y="480365"/>
                  <a:pt x="603876" y="484070"/>
                </a:cubicBezTo>
                <a:cubicBezTo>
                  <a:pt x="603304" y="483527"/>
                  <a:pt x="602818" y="483060"/>
                  <a:pt x="602247" y="482517"/>
                </a:cubicBezTo>
                <a:cubicBezTo>
                  <a:pt x="601104" y="481431"/>
                  <a:pt x="599037" y="478564"/>
                  <a:pt x="596189" y="473869"/>
                </a:cubicBezTo>
                <a:cubicBezTo>
                  <a:pt x="593350" y="469173"/>
                  <a:pt x="590655" y="465201"/>
                  <a:pt x="587816" y="462124"/>
                </a:cubicBezTo>
                <a:cubicBezTo>
                  <a:pt x="584968" y="459057"/>
                  <a:pt x="582854" y="456495"/>
                  <a:pt x="581530" y="454152"/>
                </a:cubicBezTo>
                <a:cubicBezTo>
                  <a:pt x="580196" y="451799"/>
                  <a:pt x="579301" y="447903"/>
                  <a:pt x="578730" y="442846"/>
                </a:cubicBezTo>
                <a:cubicBezTo>
                  <a:pt x="578168" y="437788"/>
                  <a:pt x="577396" y="434026"/>
                  <a:pt x="576634" y="431320"/>
                </a:cubicBezTo>
                <a:cubicBezTo>
                  <a:pt x="575882" y="428615"/>
                  <a:pt x="575520" y="425024"/>
                  <a:pt x="575710" y="420681"/>
                </a:cubicBezTo>
                <a:cubicBezTo>
                  <a:pt x="575901" y="416347"/>
                  <a:pt x="576263" y="413137"/>
                  <a:pt x="576634" y="411156"/>
                </a:cubicBezTo>
                <a:cubicBezTo>
                  <a:pt x="577015" y="409165"/>
                  <a:pt x="577510" y="407536"/>
                  <a:pt x="578272" y="406279"/>
                </a:cubicBezTo>
                <a:cubicBezTo>
                  <a:pt x="578644" y="405641"/>
                  <a:pt x="579053" y="405136"/>
                  <a:pt x="579434" y="404508"/>
                </a:cubicBezTo>
                <a:close/>
                <a:moveTo>
                  <a:pt x="1289228" y="515759"/>
                </a:moveTo>
                <a:cubicBezTo>
                  <a:pt x="1291342" y="518998"/>
                  <a:pt x="1293276" y="522513"/>
                  <a:pt x="1295743" y="525504"/>
                </a:cubicBezTo>
                <a:cubicBezTo>
                  <a:pt x="1297457" y="527618"/>
                  <a:pt x="1298972" y="529752"/>
                  <a:pt x="1300867" y="531714"/>
                </a:cubicBezTo>
                <a:cubicBezTo>
                  <a:pt x="1304373" y="536000"/>
                  <a:pt x="1308373" y="540134"/>
                  <a:pt x="1312269" y="544125"/>
                </a:cubicBezTo>
                <a:cubicBezTo>
                  <a:pt x="1312393" y="544373"/>
                  <a:pt x="1312516" y="544420"/>
                  <a:pt x="1312736" y="544563"/>
                </a:cubicBezTo>
                <a:cubicBezTo>
                  <a:pt x="1313545" y="545487"/>
                  <a:pt x="1314298" y="546687"/>
                  <a:pt x="1315298" y="547449"/>
                </a:cubicBezTo>
                <a:cubicBezTo>
                  <a:pt x="1317136" y="549030"/>
                  <a:pt x="1318631" y="550897"/>
                  <a:pt x="1320422" y="552545"/>
                </a:cubicBezTo>
                <a:cubicBezTo>
                  <a:pt x="1322003" y="554107"/>
                  <a:pt x="1323099" y="556003"/>
                  <a:pt x="1324842" y="557422"/>
                </a:cubicBezTo>
                <a:cubicBezTo>
                  <a:pt x="1325975" y="559013"/>
                  <a:pt x="1327461" y="560403"/>
                  <a:pt x="1328804" y="561851"/>
                </a:cubicBezTo>
                <a:cubicBezTo>
                  <a:pt x="1330309" y="563280"/>
                  <a:pt x="1331862" y="564794"/>
                  <a:pt x="1332995" y="566509"/>
                </a:cubicBezTo>
                <a:cubicBezTo>
                  <a:pt x="1335224" y="569271"/>
                  <a:pt x="1337348" y="571957"/>
                  <a:pt x="1339272" y="574929"/>
                </a:cubicBezTo>
                <a:cubicBezTo>
                  <a:pt x="1340377" y="576491"/>
                  <a:pt x="1342168" y="577987"/>
                  <a:pt x="1342073" y="580025"/>
                </a:cubicBezTo>
                <a:cubicBezTo>
                  <a:pt x="1341939" y="581444"/>
                  <a:pt x="1342196" y="582816"/>
                  <a:pt x="1341834" y="584235"/>
                </a:cubicBezTo>
                <a:cubicBezTo>
                  <a:pt x="1341425" y="587178"/>
                  <a:pt x="1340282" y="590083"/>
                  <a:pt x="1339272" y="592884"/>
                </a:cubicBezTo>
                <a:cubicBezTo>
                  <a:pt x="1338215" y="595665"/>
                  <a:pt x="1336605" y="598056"/>
                  <a:pt x="1335091" y="600637"/>
                </a:cubicBezTo>
                <a:cubicBezTo>
                  <a:pt x="1333176" y="603504"/>
                  <a:pt x="1331281" y="606371"/>
                  <a:pt x="1329033" y="609057"/>
                </a:cubicBezTo>
                <a:cubicBezTo>
                  <a:pt x="1326623" y="611752"/>
                  <a:pt x="1324480" y="614810"/>
                  <a:pt x="1322051" y="617477"/>
                </a:cubicBezTo>
                <a:cubicBezTo>
                  <a:pt x="1318098" y="621801"/>
                  <a:pt x="1314326" y="626231"/>
                  <a:pt x="1310412" y="630555"/>
                </a:cubicBezTo>
                <a:cubicBezTo>
                  <a:pt x="1306668" y="634812"/>
                  <a:pt x="1302601" y="638927"/>
                  <a:pt x="1299467" y="643633"/>
                </a:cubicBezTo>
                <a:cubicBezTo>
                  <a:pt x="1297524" y="646576"/>
                  <a:pt x="1295800" y="649614"/>
                  <a:pt x="1294581" y="652939"/>
                </a:cubicBezTo>
                <a:cubicBezTo>
                  <a:pt x="1293657" y="656253"/>
                  <a:pt x="1293609" y="659597"/>
                  <a:pt x="1292714" y="662911"/>
                </a:cubicBezTo>
                <a:cubicBezTo>
                  <a:pt x="1290990" y="667464"/>
                  <a:pt x="1287685" y="671427"/>
                  <a:pt x="1285504" y="675760"/>
                </a:cubicBezTo>
                <a:cubicBezTo>
                  <a:pt x="1283932" y="679361"/>
                  <a:pt x="1283684" y="683285"/>
                  <a:pt x="1284570" y="687067"/>
                </a:cubicBezTo>
                <a:cubicBezTo>
                  <a:pt x="1284704" y="687581"/>
                  <a:pt x="1284913" y="688095"/>
                  <a:pt x="1285037" y="688619"/>
                </a:cubicBezTo>
                <a:cubicBezTo>
                  <a:pt x="1226953" y="686676"/>
                  <a:pt x="1164136" y="685076"/>
                  <a:pt x="1093908" y="681752"/>
                </a:cubicBezTo>
                <a:cubicBezTo>
                  <a:pt x="1094470" y="679570"/>
                  <a:pt x="1094651" y="677265"/>
                  <a:pt x="1096242" y="675541"/>
                </a:cubicBezTo>
                <a:cubicBezTo>
                  <a:pt x="1097375" y="673922"/>
                  <a:pt x="1099185" y="672836"/>
                  <a:pt x="1100433" y="671331"/>
                </a:cubicBezTo>
                <a:cubicBezTo>
                  <a:pt x="1101833" y="669617"/>
                  <a:pt x="1103290" y="667836"/>
                  <a:pt x="1104157" y="665788"/>
                </a:cubicBezTo>
                <a:cubicBezTo>
                  <a:pt x="1105443" y="663264"/>
                  <a:pt x="1106662" y="660540"/>
                  <a:pt x="1107415" y="657815"/>
                </a:cubicBezTo>
                <a:cubicBezTo>
                  <a:pt x="1108234" y="654415"/>
                  <a:pt x="1108453" y="651091"/>
                  <a:pt x="1108577" y="647614"/>
                </a:cubicBezTo>
                <a:cubicBezTo>
                  <a:pt x="1108472" y="645528"/>
                  <a:pt x="1108977" y="643499"/>
                  <a:pt x="1108805" y="641413"/>
                </a:cubicBezTo>
                <a:cubicBezTo>
                  <a:pt x="1108586" y="636460"/>
                  <a:pt x="1108386" y="631469"/>
                  <a:pt x="1107643" y="626564"/>
                </a:cubicBezTo>
                <a:cubicBezTo>
                  <a:pt x="1107510" y="624554"/>
                  <a:pt x="1107910" y="622363"/>
                  <a:pt x="1107882" y="620363"/>
                </a:cubicBezTo>
                <a:cubicBezTo>
                  <a:pt x="1108329" y="617010"/>
                  <a:pt x="1108586" y="613638"/>
                  <a:pt x="1109510" y="610390"/>
                </a:cubicBezTo>
                <a:cubicBezTo>
                  <a:pt x="1110415" y="606914"/>
                  <a:pt x="1111167" y="603666"/>
                  <a:pt x="1112072" y="600189"/>
                </a:cubicBezTo>
                <a:cubicBezTo>
                  <a:pt x="1112711" y="597675"/>
                  <a:pt x="1113454" y="595027"/>
                  <a:pt x="1113930" y="592436"/>
                </a:cubicBezTo>
                <a:cubicBezTo>
                  <a:pt x="1114692" y="589112"/>
                  <a:pt x="1114882" y="585854"/>
                  <a:pt x="1115092" y="582463"/>
                </a:cubicBezTo>
                <a:cubicBezTo>
                  <a:pt x="1115016" y="578491"/>
                  <a:pt x="1115101" y="574434"/>
                  <a:pt x="1115559" y="570500"/>
                </a:cubicBezTo>
                <a:cubicBezTo>
                  <a:pt x="1116644" y="564280"/>
                  <a:pt x="1118550" y="558355"/>
                  <a:pt x="1120445" y="552326"/>
                </a:cubicBezTo>
                <a:cubicBezTo>
                  <a:pt x="1120883" y="551059"/>
                  <a:pt x="1121073" y="549564"/>
                  <a:pt x="1121616" y="548335"/>
                </a:cubicBezTo>
                <a:cubicBezTo>
                  <a:pt x="1122836" y="544525"/>
                  <a:pt x="1123874" y="540725"/>
                  <a:pt x="1124636" y="536810"/>
                </a:cubicBezTo>
                <a:cubicBezTo>
                  <a:pt x="1125246" y="534048"/>
                  <a:pt x="1125007" y="531171"/>
                  <a:pt x="1125341" y="528390"/>
                </a:cubicBezTo>
                <a:cubicBezTo>
                  <a:pt x="1126550" y="528494"/>
                  <a:pt x="1127827" y="528771"/>
                  <a:pt x="1129065" y="528609"/>
                </a:cubicBezTo>
                <a:cubicBezTo>
                  <a:pt x="1131846" y="528876"/>
                  <a:pt x="1134647" y="529085"/>
                  <a:pt x="1137447" y="529276"/>
                </a:cubicBezTo>
                <a:cubicBezTo>
                  <a:pt x="1139257" y="529666"/>
                  <a:pt x="1141209" y="529371"/>
                  <a:pt x="1143029" y="529723"/>
                </a:cubicBezTo>
                <a:cubicBezTo>
                  <a:pt x="1149363" y="530390"/>
                  <a:pt x="1155849" y="530895"/>
                  <a:pt x="1162117" y="531933"/>
                </a:cubicBezTo>
                <a:cubicBezTo>
                  <a:pt x="1163145" y="532247"/>
                  <a:pt x="1164060" y="532295"/>
                  <a:pt x="1165146" y="532381"/>
                </a:cubicBezTo>
                <a:cubicBezTo>
                  <a:pt x="1165727" y="532552"/>
                  <a:pt x="1166403" y="532676"/>
                  <a:pt x="1167013" y="532600"/>
                </a:cubicBezTo>
                <a:cubicBezTo>
                  <a:pt x="1169689" y="533162"/>
                  <a:pt x="1172470" y="533009"/>
                  <a:pt x="1175157" y="533485"/>
                </a:cubicBezTo>
                <a:cubicBezTo>
                  <a:pt x="1179452" y="534019"/>
                  <a:pt x="1183653" y="534867"/>
                  <a:pt x="1187958" y="535257"/>
                </a:cubicBezTo>
                <a:cubicBezTo>
                  <a:pt x="1191682" y="535857"/>
                  <a:pt x="1195388" y="536086"/>
                  <a:pt x="1199131" y="536591"/>
                </a:cubicBezTo>
                <a:cubicBezTo>
                  <a:pt x="1203084" y="536857"/>
                  <a:pt x="1207056" y="536981"/>
                  <a:pt x="1211009" y="537258"/>
                </a:cubicBezTo>
                <a:cubicBezTo>
                  <a:pt x="1211885" y="537286"/>
                  <a:pt x="1212923" y="537381"/>
                  <a:pt x="1213800" y="537258"/>
                </a:cubicBezTo>
                <a:cubicBezTo>
                  <a:pt x="1214304" y="537343"/>
                  <a:pt x="1214923" y="537438"/>
                  <a:pt x="1215428" y="537476"/>
                </a:cubicBezTo>
                <a:cubicBezTo>
                  <a:pt x="1219010" y="537362"/>
                  <a:pt x="1222553" y="537420"/>
                  <a:pt x="1226134" y="537258"/>
                </a:cubicBezTo>
                <a:cubicBezTo>
                  <a:pt x="1227392" y="537153"/>
                  <a:pt x="1228630" y="537038"/>
                  <a:pt x="1229859" y="537258"/>
                </a:cubicBezTo>
                <a:cubicBezTo>
                  <a:pt x="1231716" y="537105"/>
                  <a:pt x="1233383" y="536991"/>
                  <a:pt x="1235221" y="536810"/>
                </a:cubicBezTo>
                <a:cubicBezTo>
                  <a:pt x="1237193" y="536534"/>
                  <a:pt x="1239326" y="536419"/>
                  <a:pt x="1241270" y="535924"/>
                </a:cubicBezTo>
                <a:cubicBezTo>
                  <a:pt x="1243317" y="535524"/>
                  <a:pt x="1245298" y="535314"/>
                  <a:pt x="1247318" y="534819"/>
                </a:cubicBezTo>
                <a:cubicBezTo>
                  <a:pt x="1250299" y="534095"/>
                  <a:pt x="1253481" y="533457"/>
                  <a:pt x="1256405" y="532600"/>
                </a:cubicBezTo>
                <a:cubicBezTo>
                  <a:pt x="1263072" y="530618"/>
                  <a:pt x="1269425" y="528151"/>
                  <a:pt x="1275493" y="524846"/>
                </a:cubicBezTo>
                <a:cubicBezTo>
                  <a:pt x="1277646" y="523742"/>
                  <a:pt x="1279503" y="522322"/>
                  <a:pt x="1281541" y="521075"/>
                </a:cubicBezTo>
                <a:cubicBezTo>
                  <a:pt x="1284132" y="519389"/>
                  <a:pt x="1286694" y="517531"/>
                  <a:pt x="1289228" y="515759"/>
                </a:cubicBezTo>
                <a:close/>
                <a:moveTo>
                  <a:pt x="1090184" y="550773"/>
                </a:moveTo>
                <a:cubicBezTo>
                  <a:pt x="1091013" y="554098"/>
                  <a:pt x="1091403" y="557555"/>
                  <a:pt x="1091584" y="560965"/>
                </a:cubicBezTo>
                <a:cubicBezTo>
                  <a:pt x="1091613" y="562051"/>
                  <a:pt x="1091279" y="563213"/>
                  <a:pt x="1091346" y="564289"/>
                </a:cubicBezTo>
                <a:cubicBezTo>
                  <a:pt x="1091365" y="567909"/>
                  <a:pt x="1090679" y="571367"/>
                  <a:pt x="1090184" y="574929"/>
                </a:cubicBezTo>
                <a:cubicBezTo>
                  <a:pt x="1089727" y="578082"/>
                  <a:pt x="1089336" y="581330"/>
                  <a:pt x="1088793" y="584454"/>
                </a:cubicBezTo>
                <a:cubicBezTo>
                  <a:pt x="1088365" y="588264"/>
                  <a:pt x="1088098" y="592169"/>
                  <a:pt x="1088327" y="595979"/>
                </a:cubicBezTo>
                <a:cubicBezTo>
                  <a:pt x="1088527" y="598265"/>
                  <a:pt x="1089050" y="600351"/>
                  <a:pt x="1089250" y="602627"/>
                </a:cubicBezTo>
                <a:cubicBezTo>
                  <a:pt x="1089975" y="609695"/>
                  <a:pt x="1091546" y="616772"/>
                  <a:pt x="1091584" y="623906"/>
                </a:cubicBezTo>
                <a:cubicBezTo>
                  <a:pt x="1091537" y="626793"/>
                  <a:pt x="1091632" y="629688"/>
                  <a:pt x="1091117" y="632546"/>
                </a:cubicBezTo>
                <a:cubicBezTo>
                  <a:pt x="1090851" y="634174"/>
                  <a:pt x="1090746" y="635851"/>
                  <a:pt x="1090184" y="637422"/>
                </a:cubicBezTo>
                <a:cubicBezTo>
                  <a:pt x="1089679" y="638870"/>
                  <a:pt x="1089146" y="640213"/>
                  <a:pt x="1088555" y="641632"/>
                </a:cubicBezTo>
                <a:cubicBezTo>
                  <a:pt x="1087269" y="644109"/>
                  <a:pt x="1085612" y="646566"/>
                  <a:pt x="1084136" y="648948"/>
                </a:cubicBezTo>
                <a:cubicBezTo>
                  <a:pt x="1082973" y="651138"/>
                  <a:pt x="1082250" y="653596"/>
                  <a:pt x="1082040" y="656044"/>
                </a:cubicBezTo>
                <a:cubicBezTo>
                  <a:pt x="1082097" y="657149"/>
                  <a:pt x="1082440" y="658063"/>
                  <a:pt x="1082507" y="659139"/>
                </a:cubicBezTo>
                <a:cubicBezTo>
                  <a:pt x="1082383" y="661101"/>
                  <a:pt x="1081078" y="662892"/>
                  <a:pt x="1079945" y="664464"/>
                </a:cubicBezTo>
                <a:cubicBezTo>
                  <a:pt x="1078849" y="665816"/>
                  <a:pt x="1077649" y="666931"/>
                  <a:pt x="1076449" y="668226"/>
                </a:cubicBezTo>
                <a:cubicBezTo>
                  <a:pt x="1074011" y="671303"/>
                  <a:pt x="1070772" y="673827"/>
                  <a:pt x="1068305" y="676875"/>
                </a:cubicBezTo>
                <a:cubicBezTo>
                  <a:pt x="1067619" y="678027"/>
                  <a:pt x="1067410" y="679399"/>
                  <a:pt x="1066905" y="680637"/>
                </a:cubicBezTo>
                <a:cubicBezTo>
                  <a:pt x="1059666" y="680218"/>
                  <a:pt x="1053884" y="680266"/>
                  <a:pt x="1046417" y="679752"/>
                </a:cubicBezTo>
                <a:cubicBezTo>
                  <a:pt x="1046940" y="677818"/>
                  <a:pt x="1047607" y="675865"/>
                  <a:pt x="1048283" y="673989"/>
                </a:cubicBezTo>
                <a:cubicBezTo>
                  <a:pt x="1048807" y="671922"/>
                  <a:pt x="1049903" y="670169"/>
                  <a:pt x="1050846" y="668226"/>
                </a:cubicBezTo>
                <a:cubicBezTo>
                  <a:pt x="1054056" y="663102"/>
                  <a:pt x="1057389" y="658092"/>
                  <a:pt x="1059685" y="652491"/>
                </a:cubicBezTo>
                <a:cubicBezTo>
                  <a:pt x="1060647" y="650234"/>
                  <a:pt x="1061504" y="647757"/>
                  <a:pt x="1062247" y="645404"/>
                </a:cubicBezTo>
                <a:cubicBezTo>
                  <a:pt x="1063962" y="638794"/>
                  <a:pt x="1065390" y="632145"/>
                  <a:pt x="1066676" y="625459"/>
                </a:cubicBezTo>
                <a:cubicBezTo>
                  <a:pt x="1067800" y="619401"/>
                  <a:pt x="1069162" y="613391"/>
                  <a:pt x="1071096" y="607504"/>
                </a:cubicBezTo>
                <a:cubicBezTo>
                  <a:pt x="1071601" y="606085"/>
                  <a:pt x="1071801" y="604494"/>
                  <a:pt x="1072258" y="603075"/>
                </a:cubicBezTo>
                <a:cubicBezTo>
                  <a:pt x="1073572" y="600275"/>
                  <a:pt x="1074696" y="597455"/>
                  <a:pt x="1075982" y="594655"/>
                </a:cubicBezTo>
                <a:cubicBezTo>
                  <a:pt x="1076611" y="592722"/>
                  <a:pt x="1077706" y="590845"/>
                  <a:pt x="1078316" y="588893"/>
                </a:cubicBezTo>
                <a:cubicBezTo>
                  <a:pt x="1080383" y="581987"/>
                  <a:pt x="1082793" y="575205"/>
                  <a:pt x="1084831" y="568280"/>
                </a:cubicBezTo>
                <a:cubicBezTo>
                  <a:pt x="1086707" y="562470"/>
                  <a:pt x="1088174" y="556546"/>
                  <a:pt x="1090184" y="550773"/>
                </a:cubicBezTo>
                <a:close/>
                <a:moveTo>
                  <a:pt x="1359532" y="613048"/>
                </a:moveTo>
                <a:cubicBezTo>
                  <a:pt x="1360999" y="615439"/>
                  <a:pt x="1362018" y="618001"/>
                  <a:pt x="1363018" y="620582"/>
                </a:cubicBezTo>
                <a:cubicBezTo>
                  <a:pt x="1365466" y="628926"/>
                  <a:pt x="1366961" y="637613"/>
                  <a:pt x="1366285" y="646290"/>
                </a:cubicBezTo>
                <a:cubicBezTo>
                  <a:pt x="1366361" y="647833"/>
                  <a:pt x="1365942" y="649367"/>
                  <a:pt x="1366047" y="650938"/>
                </a:cubicBezTo>
                <a:cubicBezTo>
                  <a:pt x="1366066" y="652672"/>
                  <a:pt x="1365685" y="654348"/>
                  <a:pt x="1365580" y="656044"/>
                </a:cubicBezTo>
                <a:cubicBezTo>
                  <a:pt x="1365180" y="659520"/>
                  <a:pt x="1364914" y="663187"/>
                  <a:pt x="1364647" y="666674"/>
                </a:cubicBezTo>
                <a:cubicBezTo>
                  <a:pt x="1364142" y="669341"/>
                  <a:pt x="1364199" y="671989"/>
                  <a:pt x="1363723" y="674656"/>
                </a:cubicBezTo>
                <a:cubicBezTo>
                  <a:pt x="1363666" y="676132"/>
                  <a:pt x="1363399" y="677580"/>
                  <a:pt x="1363256" y="679085"/>
                </a:cubicBezTo>
                <a:cubicBezTo>
                  <a:pt x="1362332" y="679675"/>
                  <a:pt x="1361466" y="680275"/>
                  <a:pt x="1360694" y="681085"/>
                </a:cubicBezTo>
                <a:cubicBezTo>
                  <a:pt x="1358303" y="684266"/>
                  <a:pt x="1356532" y="687934"/>
                  <a:pt x="1354408" y="691277"/>
                </a:cubicBezTo>
                <a:cubicBezTo>
                  <a:pt x="1354255" y="691562"/>
                  <a:pt x="1353912" y="691686"/>
                  <a:pt x="1353712" y="691944"/>
                </a:cubicBezTo>
                <a:cubicBezTo>
                  <a:pt x="1338377" y="690839"/>
                  <a:pt x="1322718" y="689943"/>
                  <a:pt x="1307382" y="689286"/>
                </a:cubicBezTo>
                <a:cubicBezTo>
                  <a:pt x="1307868" y="688314"/>
                  <a:pt x="1308992" y="687657"/>
                  <a:pt x="1309250" y="686619"/>
                </a:cubicBezTo>
                <a:cubicBezTo>
                  <a:pt x="1309583" y="685562"/>
                  <a:pt x="1309373" y="684352"/>
                  <a:pt x="1309716" y="683295"/>
                </a:cubicBezTo>
                <a:cubicBezTo>
                  <a:pt x="1310183" y="682733"/>
                  <a:pt x="1311031" y="682447"/>
                  <a:pt x="1311573" y="681971"/>
                </a:cubicBezTo>
                <a:cubicBezTo>
                  <a:pt x="1312650" y="681228"/>
                  <a:pt x="1313393" y="680190"/>
                  <a:pt x="1314364" y="679313"/>
                </a:cubicBezTo>
                <a:cubicBezTo>
                  <a:pt x="1314888" y="678751"/>
                  <a:pt x="1315650" y="678332"/>
                  <a:pt x="1315765" y="677532"/>
                </a:cubicBezTo>
                <a:cubicBezTo>
                  <a:pt x="1315926" y="676494"/>
                  <a:pt x="1316174" y="675265"/>
                  <a:pt x="1315765" y="674208"/>
                </a:cubicBezTo>
                <a:cubicBezTo>
                  <a:pt x="1315326" y="673179"/>
                  <a:pt x="1314974" y="672284"/>
                  <a:pt x="1314364" y="671331"/>
                </a:cubicBezTo>
                <a:cubicBezTo>
                  <a:pt x="1313602" y="670150"/>
                  <a:pt x="1313298" y="668683"/>
                  <a:pt x="1312974" y="667340"/>
                </a:cubicBezTo>
                <a:cubicBezTo>
                  <a:pt x="1312707" y="666302"/>
                  <a:pt x="1313069" y="665331"/>
                  <a:pt x="1313669" y="664464"/>
                </a:cubicBezTo>
                <a:cubicBezTo>
                  <a:pt x="1314641" y="662854"/>
                  <a:pt x="1315631" y="661197"/>
                  <a:pt x="1317165" y="660025"/>
                </a:cubicBezTo>
                <a:cubicBezTo>
                  <a:pt x="1317155" y="658625"/>
                  <a:pt x="1316917" y="657158"/>
                  <a:pt x="1317393" y="655815"/>
                </a:cubicBezTo>
                <a:cubicBezTo>
                  <a:pt x="1317803" y="654120"/>
                  <a:pt x="1318936" y="652805"/>
                  <a:pt x="1320422" y="651834"/>
                </a:cubicBezTo>
                <a:cubicBezTo>
                  <a:pt x="1322308" y="650472"/>
                  <a:pt x="1324099" y="649014"/>
                  <a:pt x="1325775" y="647395"/>
                </a:cubicBezTo>
                <a:cubicBezTo>
                  <a:pt x="1327709" y="645395"/>
                  <a:pt x="1328909" y="642823"/>
                  <a:pt x="1330433" y="640527"/>
                </a:cubicBezTo>
                <a:cubicBezTo>
                  <a:pt x="1332138" y="637727"/>
                  <a:pt x="1334167" y="635041"/>
                  <a:pt x="1336015" y="632327"/>
                </a:cubicBezTo>
                <a:cubicBezTo>
                  <a:pt x="1340796" y="626002"/>
                  <a:pt x="1346425" y="620239"/>
                  <a:pt x="1353474" y="616153"/>
                </a:cubicBezTo>
                <a:cubicBezTo>
                  <a:pt x="1355331" y="614867"/>
                  <a:pt x="1357389" y="613820"/>
                  <a:pt x="1359532" y="61304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1529668" y="4636108"/>
            <a:ext cx="2664827" cy="1077367"/>
            <a:chOff x="1529668" y="4636108"/>
            <a:chExt cx="2664827" cy="1077367"/>
          </a:xfrm>
        </p:grpSpPr>
        <p:sp>
          <p:nvSpPr>
            <p:cNvPr id="24" name="Google Shape;24;p2"/>
            <p:cNvSpPr/>
            <p:nvPr/>
          </p:nvSpPr>
          <p:spPr>
            <a:xfrm>
              <a:off x="1531220" y="4636108"/>
              <a:ext cx="2663275" cy="1077367"/>
            </a:xfrm>
            <a:custGeom>
              <a:avLst/>
              <a:gdLst/>
              <a:ahLst/>
              <a:cxnLst/>
              <a:rect l="l" t="t" r="r" b="b"/>
              <a:pathLst>
                <a:path w="2663275" h="1077367" extrusionOk="0">
                  <a:moveTo>
                    <a:pt x="927926" y="90"/>
                  </a:moveTo>
                  <a:cubicBezTo>
                    <a:pt x="920544" y="-291"/>
                    <a:pt x="915762" y="528"/>
                    <a:pt x="911628" y="2748"/>
                  </a:cubicBezTo>
                  <a:cubicBezTo>
                    <a:pt x="893683" y="12387"/>
                    <a:pt x="884892" y="15063"/>
                    <a:pt x="870661" y="15158"/>
                  </a:cubicBezTo>
                  <a:cubicBezTo>
                    <a:pt x="856202" y="15254"/>
                    <a:pt x="831409" y="8663"/>
                    <a:pt x="828294" y="3852"/>
                  </a:cubicBezTo>
                  <a:cubicBezTo>
                    <a:pt x="827561" y="2738"/>
                    <a:pt x="824217" y="1805"/>
                    <a:pt x="820846" y="1862"/>
                  </a:cubicBezTo>
                  <a:cubicBezTo>
                    <a:pt x="814826" y="1947"/>
                    <a:pt x="814740" y="2214"/>
                    <a:pt x="824798" y="10948"/>
                  </a:cubicBezTo>
                  <a:cubicBezTo>
                    <a:pt x="830447" y="15854"/>
                    <a:pt x="841877" y="22845"/>
                    <a:pt x="849944" y="26465"/>
                  </a:cubicBezTo>
                  <a:lnTo>
                    <a:pt x="864603" y="33113"/>
                  </a:lnTo>
                  <a:lnTo>
                    <a:pt x="856221" y="35771"/>
                  </a:lnTo>
                  <a:cubicBezTo>
                    <a:pt x="851668" y="37276"/>
                    <a:pt x="843220" y="41048"/>
                    <a:pt x="837600" y="44191"/>
                  </a:cubicBezTo>
                  <a:cubicBezTo>
                    <a:pt x="824227" y="51649"/>
                    <a:pt x="810644" y="51706"/>
                    <a:pt x="786384" y="44410"/>
                  </a:cubicBezTo>
                  <a:cubicBezTo>
                    <a:pt x="765181" y="38038"/>
                    <a:pt x="756018" y="37152"/>
                    <a:pt x="766601" y="42419"/>
                  </a:cubicBezTo>
                  <a:cubicBezTo>
                    <a:pt x="770363" y="44296"/>
                    <a:pt x="781288" y="50020"/>
                    <a:pt x="790813" y="55268"/>
                  </a:cubicBezTo>
                  <a:cubicBezTo>
                    <a:pt x="811873" y="66879"/>
                    <a:pt x="816788" y="67194"/>
                    <a:pt x="849011" y="58154"/>
                  </a:cubicBezTo>
                  <a:cubicBezTo>
                    <a:pt x="872700" y="51496"/>
                    <a:pt x="876814" y="51125"/>
                    <a:pt x="893474" y="55716"/>
                  </a:cubicBezTo>
                  <a:cubicBezTo>
                    <a:pt x="921439" y="63422"/>
                    <a:pt x="927802" y="64774"/>
                    <a:pt x="938632" y="64803"/>
                  </a:cubicBezTo>
                  <a:cubicBezTo>
                    <a:pt x="951157" y="64831"/>
                    <a:pt x="964616" y="59602"/>
                    <a:pt x="983561" y="47515"/>
                  </a:cubicBezTo>
                  <a:cubicBezTo>
                    <a:pt x="997401" y="38685"/>
                    <a:pt x="1013041" y="33790"/>
                    <a:pt x="1021747" y="35542"/>
                  </a:cubicBezTo>
                  <a:cubicBezTo>
                    <a:pt x="1030014" y="37209"/>
                    <a:pt x="1044092" y="44562"/>
                    <a:pt x="1044092" y="47296"/>
                  </a:cubicBezTo>
                  <a:cubicBezTo>
                    <a:pt x="1044092" y="49934"/>
                    <a:pt x="1026500" y="56154"/>
                    <a:pt x="1018947" y="56154"/>
                  </a:cubicBezTo>
                  <a:cubicBezTo>
                    <a:pt x="1009783" y="56154"/>
                    <a:pt x="992867" y="68632"/>
                    <a:pt x="991943" y="76099"/>
                  </a:cubicBezTo>
                  <a:cubicBezTo>
                    <a:pt x="991095" y="83005"/>
                    <a:pt x="996334" y="86434"/>
                    <a:pt x="1011736" y="88511"/>
                  </a:cubicBezTo>
                  <a:cubicBezTo>
                    <a:pt x="1021185" y="89787"/>
                    <a:pt x="1022480" y="90587"/>
                    <a:pt x="1023138" y="96045"/>
                  </a:cubicBezTo>
                  <a:cubicBezTo>
                    <a:pt x="1024119" y="104131"/>
                    <a:pt x="1018756" y="111123"/>
                    <a:pt x="1008479" y="115771"/>
                  </a:cubicBezTo>
                  <a:cubicBezTo>
                    <a:pt x="1001897" y="118743"/>
                    <a:pt x="993162" y="119638"/>
                    <a:pt x="967730" y="119981"/>
                  </a:cubicBezTo>
                  <a:cubicBezTo>
                    <a:pt x="928916" y="120505"/>
                    <a:pt x="929335" y="120324"/>
                    <a:pt x="887654" y="153671"/>
                  </a:cubicBezTo>
                  <a:cubicBezTo>
                    <a:pt x="867518" y="169778"/>
                    <a:pt x="854145" y="178541"/>
                    <a:pt x="837371" y="186466"/>
                  </a:cubicBezTo>
                  <a:cubicBezTo>
                    <a:pt x="812778" y="198086"/>
                    <a:pt x="772411" y="209135"/>
                    <a:pt x="745646" y="211735"/>
                  </a:cubicBezTo>
                  <a:cubicBezTo>
                    <a:pt x="727148" y="213526"/>
                    <a:pt x="708574" y="222232"/>
                    <a:pt x="684657" y="239872"/>
                  </a:cubicBezTo>
                  <a:cubicBezTo>
                    <a:pt x="675865" y="246359"/>
                    <a:pt x="658539" y="256484"/>
                    <a:pt x="646243" y="262485"/>
                  </a:cubicBezTo>
                  <a:cubicBezTo>
                    <a:pt x="623459" y="273600"/>
                    <a:pt x="612467" y="275858"/>
                    <a:pt x="603180" y="271124"/>
                  </a:cubicBezTo>
                  <a:cubicBezTo>
                    <a:pt x="597370" y="268171"/>
                    <a:pt x="592007" y="256322"/>
                    <a:pt x="592007" y="246302"/>
                  </a:cubicBezTo>
                  <a:cubicBezTo>
                    <a:pt x="592007" y="237320"/>
                    <a:pt x="590769" y="237091"/>
                    <a:pt x="582225" y="243644"/>
                  </a:cubicBezTo>
                  <a:cubicBezTo>
                    <a:pt x="577968" y="246911"/>
                    <a:pt x="574910" y="252483"/>
                    <a:pt x="572681" y="260484"/>
                  </a:cubicBezTo>
                  <a:cubicBezTo>
                    <a:pt x="568147" y="276810"/>
                    <a:pt x="568538" y="282754"/>
                    <a:pt x="574310" y="289736"/>
                  </a:cubicBezTo>
                  <a:cubicBezTo>
                    <a:pt x="578920" y="295327"/>
                    <a:pt x="579968" y="295422"/>
                    <a:pt x="590836" y="293955"/>
                  </a:cubicBezTo>
                  <a:cubicBezTo>
                    <a:pt x="597227" y="293088"/>
                    <a:pt x="608990" y="292345"/>
                    <a:pt x="617144" y="292174"/>
                  </a:cubicBezTo>
                  <a:lnTo>
                    <a:pt x="632041" y="291955"/>
                  </a:lnTo>
                  <a:lnTo>
                    <a:pt x="631346" y="303928"/>
                  </a:lnTo>
                  <a:cubicBezTo>
                    <a:pt x="630936" y="310995"/>
                    <a:pt x="632555" y="322845"/>
                    <a:pt x="635298" y="332960"/>
                  </a:cubicBezTo>
                  <a:cubicBezTo>
                    <a:pt x="637861" y="342352"/>
                    <a:pt x="639318" y="350848"/>
                    <a:pt x="638566" y="352010"/>
                  </a:cubicBezTo>
                  <a:cubicBezTo>
                    <a:pt x="635746" y="356354"/>
                    <a:pt x="630403" y="376918"/>
                    <a:pt x="629022" y="388357"/>
                  </a:cubicBezTo>
                  <a:lnTo>
                    <a:pt x="627393" y="400331"/>
                  </a:lnTo>
                  <a:lnTo>
                    <a:pt x="609229" y="412961"/>
                  </a:lnTo>
                  <a:cubicBezTo>
                    <a:pt x="599189" y="419876"/>
                    <a:pt x="582092" y="429753"/>
                    <a:pt x="571281" y="435126"/>
                  </a:cubicBezTo>
                  <a:lnTo>
                    <a:pt x="551726" y="444869"/>
                  </a:lnTo>
                  <a:lnTo>
                    <a:pt x="547773" y="458614"/>
                  </a:lnTo>
                  <a:cubicBezTo>
                    <a:pt x="542392" y="476997"/>
                    <a:pt x="522475" y="511459"/>
                    <a:pt x="510988" y="522213"/>
                  </a:cubicBezTo>
                  <a:cubicBezTo>
                    <a:pt x="505854" y="527022"/>
                    <a:pt x="498624" y="534919"/>
                    <a:pt x="495157" y="539948"/>
                  </a:cubicBezTo>
                  <a:cubicBezTo>
                    <a:pt x="489938" y="547520"/>
                    <a:pt x="486547" y="549939"/>
                    <a:pt x="474907" y="553683"/>
                  </a:cubicBezTo>
                  <a:cubicBezTo>
                    <a:pt x="457657" y="559245"/>
                    <a:pt x="453657" y="562522"/>
                    <a:pt x="451161" y="571418"/>
                  </a:cubicBezTo>
                  <a:cubicBezTo>
                    <a:pt x="419605" y="584087"/>
                    <a:pt x="396011" y="593726"/>
                    <a:pt x="353387" y="610195"/>
                  </a:cubicBezTo>
                  <a:cubicBezTo>
                    <a:pt x="332013" y="618453"/>
                    <a:pt x="265767" y="656267"/>
                    <a:pt x="243278" y="661611"/>
                  </a:cubicBezTo>
                  <a:cubicBezTo>
                    <a:pt x="200044" y="671898"/>
                    <a:pt x="259928" y="631769"/>
                    <a:pt x="217903" y="646323"/>
                  </a:cubicBezTo>
                  <a:cubicBezTo>
                    <a:pt x="192472" y="655124"/>
                    <a:pt x="166611" y="670069"/>
                    <a:pt x="139913" y="674689"/>
                  </a:cubicBezTo>
                  <a:cubicBezTo>
                    <a:pt x="102670" y="681137"/>
                    <a:pt x="33633" y="682670"/>
                    <a:pt x="0" y="682670"/>
                  </a:cubicBezTo>
                  <a:lnTo>
                    <a:pt x="5591" y="1077368"/>
                  </a:lnTo>
                  <a:lnTo>
                    <a:pt x="1990868" y="904946"/>
                  </a:lnTo>
                  <a:lnTo>
                    <a:pt x="2663276" y="854444"/>
                  </a:lnTo>
                  <a:cubicBezTo>
                    <a:pt x="2625014" y="836232"/>
                    <a:pt x="2422208" y="645532"/>
                    <a:pt x="2078336" y="594850"/>
                  </a:cubicBezTo>
                  <a:cubicBezTo>
                    <a:pt x="1585741" y="522241"/>
                    <a:pt x="1721520" y="478712"/>
                    <a:pt x="1648425" y="475235"/>
                  </a:cubicBezTo>
                  <a:cubicBezTo>
                    <a:pt x="1470765" y="466777"/>
                    <a:pt x="1507160" y="561293"/>
                    <a:pt x="1207046" y="470139"/>
                  </a:cubicBezTo>
                  <a:cubicBezTo>
                    <a:pt x="1191073" y="465281"/>
                    <a:pt x="1180672" y="462776"/>
                    <a:pt x="1168175" y="459280"/>
                  </a:cubicBezTo>
                  <a:cubicBezTo>
                    <a:pt x="1168432" y="459128"/>
                    <a:pt x="1168756" y="458890"/>
                    <a:pt x="1169803" y="458395"/>
                  </a:cubicBezTo>
                  <a:cubicBezTo>
                    <a:pt x="1170013" y="458290"/>
                    <a:pt x="1170213" y="458290"/>
                    <a:pt x="1170499" y="458166"/>
                  </a:cubicBezTo>
                  <a:cubicBezTo>
                    <a:pt x="1170623" y="458109"/>
                    <a:pt x="1170832" y="458004"/>
                    <a:pt x="1170966" y="457947"/>
                  </a:cubicBezTo>
                  <a:cubicBezTo>
                    <a:pt x="1171413" y="457757"/>
                    <a:pt x="1171804" y="457490"/>
                    <a:pt x="1172366" y="457281"/>
                  </a:cubicBezTo>
                  <a:cubicBezTo>
                    <a:pt x="1173413" y="456890"/>
                    <a:pt x="1174623" y="456575"/>
                    <a:pt x="1176090" y="456175"/>
                  </a:cubicBezTo>
                  <a:cubicBezTo>
                    <a:pt x="1179043" y="455366"/>
                    <a:pt x="1182834" y="454680"/>
                    <a:pt x="1185863" y="454176"/>
                  </a:cubicBezTo>
                  <a:cubicBezTo>
                    <a:pt x="1188891" y="453680"/>
                    <a:pt x="1191216" y="453290"/>
                    <a:pt x="1191216" y="453290"/>
                  </a:cubicBezTo>
                  <a:cubicBezTo>
                    <a:pt x="1191216" y="453290"/>
                    <a:pt x="1185215" y="452594"/>
                    <a:pt x="1181443" y="452404"/>
                  </a:cubicBezTo>
                  <a:cubicBezTo>
                    <a:pt x="1179557" y="452318"/>
                    <a:pt x="1178138" y="452356"/>
                    <a:pt x="1177252" y="452404"/>
                  </a:cubicBezTo>
                  <a:cubicBezTo>
                    <a:pt x="1176366" y="452461"/>
                    <a:pt x="1176090" y="452632"/>
                    <a:pt x="1176090" y="452632"/>
                  </a:cubicBezTo>
                  <a:cubicBezTo>
                    <a:pt x="1176090" y="452632"/>
                    <a:pt x="1176366" y="452423"/>
                    <a:pt x="1176785" y="452184"/>
                  </a:cubicBezTo>
                  <a:cubicBezTo>
                    <a:pt x="1177214" y="451947"/>
                    <a:pt x="1177709" y="451594"/>
                    <a:pt x="1178414" y="451080"/>
                  </a:cubicBezTo>
                  <a:cubicBezTo>
                    <a:pt x="1179109" y="450565"/>
                    <a:pt x="1179929" y="449898"/>
                    <a:pt x="1180748" y="449079"/>
                  </a:cubicBezTo>
                  <a:cubicBezTo>
                    <a:pt x="1181557" y="448260"/>
                    <a:pt x="1182538" y="447365"/>
                    <a:pt x="1183301" y="446203"/>
                  </a:cubicBezTo>
                  <a:cubicBezTo>
                    <a:pt x="1183691" y="445622"/>
                    <a:pt x="1183881" y="444851"/>
                    <a:pt x="1184234" y="444203"/>
                  </a:cubicBezTo>
                  <a:cubicBezTo>
                    <a:pt x="1184672" y="443402"/>
                    <a:pt x="1185253" y="442612"/>
                    <a:pt x="1185634" y="441774"/>
                  </a:cubicBezTo>
                  <a:cubicBezTo>
                    <a:pt x="1186167" y="440583"/>
                    <a:pt x="1186634" y="439517"/>
                    <a:pt x="1187025" y="438450"/>
                  </a:cubicBezTo>
                  <a:cubicBezTo>
                    <a:pt x="1187948" y="435992"/>
                    <a:pt x="1188425" y="434011"/>
                    <a:pt x="1188425" y="434011"/>
                  </a:cubicBezTo>
                  <a:cubicBezTo>
                    <a:pt x="1188425" y="434011"/>
                    <a:pt x="1186634" y="436125"/>
                    <a:pt x="1184234" y="438668"/>
                  </a:cubicBezTo>
                  <a:cubicBezTo>
                    <a:pt x="1184139" y="438764"/>
                    <a:pt x="1184148" y="438726"/>
                    <a:pt x="1184005" y="438887"/>
                  </a:cubicBezTo>
                  <a:cubicBezTo>
                    <a:pt x="1183958" y="438935"/>
                    <a:pt x="1183824" y="439059"/>
                    <a:pt x="1183767" y="439107"/>
                  </a:cubicBezTo>
                  <a:cubicBezTo>
                    <a:pt x="1182691" y="440230"/>
                    <a:pt x="1181538" y="441488"/>
                    <a:pt x="1180281" y="442659"/>
                  </a:cubicBezTo>
                  <a:cubicBezTo>
                    <a:pt x="1178814" y="444002"/>
                    <a:pt x="1177347" y="445136"/>
                    <a:pt x="1175852" y="446203"/>
                  </a:cubicBezTo>
                  <a:cubicBezTo>
                    <a:pt x="1175099" y="446736"/>
                    <a:pt x="1174252" y="447327"/>
                    <a:pt x="1173528" y="447756"/>
                  </a:cubicBezTo>
                  <a:cubicBezTo>
                    <a:pt x="1172804" y="448175"/>
                    <a:pt x="1172108" y="448536"/>
                    <a:pt x="1171432" y="448860"/>
                  </a:cubicBezTo>
                  <a:cubicBezTo>
                    <a:pt x="1170080" y="449508"/>
                    <a:pt x="1168994" y="449861"/>
                    <a:pt x="1167937" y="450194"/>
                  </a:cubicBezTo>
                  <a:cubicBezTo>
                    <a:pt x="1166879" y="450518"/>
                    <a:pt x="1165984" y="450737"/>
                    <a:pt x="1165374" y="450851"/>
                  </a:cubicBezTo>
                  <a:cubicBezTo>
                    <a:pt x="1164774" y="450975"/>
                    <a:pt x="1164450" y="451070"/>
                    <a:pt x="1164450" y="451080"/>
                  </a:cubicBezTo>
                  <a:cubicBezTo>
                    <a:pt x="1164450" y="451080"/>
                    <a:pt x="1164584" y="450622"/>
                    <a:pt x="1165146" y="449746"/>
                  </a:cubicBezTo>
                  <a:cubicBezTo>
                    <a:pt x="1165584" y="449060"/>
                    <a:pt x="1166460" y="447946"/>
                    <a:pt x="1167241" y="446870"/>
                  </a:cubicBezTo>
                  <a:cubicBezTo>
                    <a:pt x="1167460" y="446565"/>
                    <a:pt x="1167470" y="446298"/>
                    <a:pt x="1167708" y="445984"/>
                  </a:cubicBezTo>
                  <a:cubicBezTo>
                    <a:pt x="1168480" y="444936"/>
                    <a:pt x="1169480" y="443841"/>
                    <a:pt x="1170499" y="442659"/>
                  </a:cubicBezTo>
                  <a:cubicBezTo>
                    <a:pt x="1170518" y="442631"/>
                    <a:pt x="1170489" y="442459"/>
                    <a:pt x="1170499" y="442431"/>
                  </a:cubicBezTo>
                  <a:cubicBezTo>
                    <a:pt x="1170508" y="442431"/>
                    <a:pt x="1170727" y="442441"/>
                    <a:pt x="1170737" y="442431"/>
                  </a:cubicBezTo>
                  <a:cubicBezTo>
                    <a:pt x="1171775" y="441231"/>
                    <a:pt x="1172956" y="440116"/>
                    <a:pt x="1174223" y="438887"/>
                  </a:cubicBezTo>
                  <a:cubicBezTo>
                    <a:pt x="1175080" y="438059"/>
                    <a:pt x="1175833" y="437240"/>
                    <a:pt x="1176785" y="436449"/>
                  </a:cubicBezTo>
                  <a:cubicBezTo>
                    <a:pt x="1176804" y="436440"/>
                    <a:pt x="1176766" y="436240"/>
                    <a:pt x="1176785" y="436230"/>
                  </a:cubicBezTo>
                  <a:cubicBezTo>
                    <a:pt x="1177004" y="436049"/>
                    <a:pt x="1177252" y="435963"/>
                    <a:pt x="1177481" y="435782"/>
                  </a:cubicBezTo>
                  <a:cubicBezTo>
                    <a:pt x="1185682" y="429210"/>
                    <a:pt x="1197502" y="425143"/>
                    <a:pt x="1197502" y="425153"/>
                  </a:cubicBezTo>
                  <a:cubicBezTo>
                    <a:pt x="1197502" y="425153"/>
                    <a:pt x="1187234" y="426372"/>
                    <a:pt x="1178881" y="430020"/>
                  </a:cubicBezTo>
                  <a:cubicBezTo>
                    <a:pt x="1176519" y="431058"/>
                    <a:pt x="1174309" y="432334"/>
                    <a:pt x="1172366" y="433573"/>
                  </a:cubicBezTo>
                  <a:cubicBezTo>
                    <a:pt x="1171127" y="434344"/>
                    <a:pt x="1170118" y="435049"/>
                    <a:pt x="1169098" y="435782"/>
                  </a:cubicBezTo>
                  <a:cubicBezTo>
                    <a:pt x="1168241" y="436411"/>
                    <a:pt x="1167432" y="437030"/>
                    <a:pt x="1166774" y="437554"/>
                  </a:cubicBezTo>
                  <a:cubicBezTo>
                    <a:pt x="1166584" y="437716"/>
                    <a:pt x="1166479" y="437859"/>
                    <a:pt x="1166308" y="438002"/>
                  </a:cubicBezTo>
                  <a:cubicBezTo>
                    <a:pt x="1165117" y="438983"/>
                    <a:pt x="1164222" y="439773"/>
                    <a:pt x="1164212" y="439773"/>
                  </a:cubicBezTo>
                  <a:cubicBezTo>
                    <a:pt x="1164212" y="439773"/>
                    <a:pt x="1168660" y="435278"/>
                    <a:pt x="1174223" y="428477"/>
                  </a:cubicBezTo>
                  <a:cubicBezTo>
                    <a:pt x="1177004" y="425067"/>
                    <a:pt x="1180224" y="421028"/>
                    <a:pt x="1183072" y="416723"/>
                  </a:cubicBezTo>
                  <a:cubicBezTo>
                    <a:pt x="1184339" y="414809"/>
                    <a:pt x="1185405" y="412980"/>
                    <a:pt x="1186567" y="410960"/>
                  </a:cubicBezTo>
                  <a:cubicBezTo>
                    <a:pt x="1186587" y="410932"/>
                    <a:pt x="1186548" y="410779"/>
                    <a:pt x="1186567" y="410742"/>
                  </a:cubicBezTo>
                  <a:cubicBezTo>
                    <a:pt x="1187329" y="409398"/>
                    <a:pt x="1188206" y="408131"/>
                    <a:pt x="1188891" y="406751"/>
                  </a:cubicBezTo>
                  <a:cubicBezTo>
                    <a:pt x="1189473" y="405598"/>
                    <a:pt x="1190016" y="404369"/>
                    <a:pt x="1190520" y="403207"/>
                  </a:cubicBezTo>
                  <a:cubicBezTo>
                    <a:pt x="1191311" y="401397"/>
                    <a:pt x="1192006" y="399711"/>
                    <a:pt x="1192616" y="397892"/>
                  </a:cubicBezTo>
                  <a:cubicBezTo>
                    <a:pt x="1192930" y="396939"/>
                    <a:pt x="1193044" y="395949"/>
                    <a:pt x="1193311" y="395006"/>
                  </a:cubicBezTo>
                  <a:cubicBezTo>
                    <a:pt x="1193368" y="394806"/>
                    <a:pt x="1193492" y="394549"/>
                    <a:pt x="1193549" y="394339"/>
                  </a:cubicBezTo>
                  <a:cubicBezTo>
                    <a:pt x="1193740" y="393672"/>
                    <a:pt x="1194073" y="393015"/>
                    <a:pt x="1194245" y="392348"/>
                  </a:cubicBezTo>
                  <a:cubicBezTo>
                    <a:pt x="1194264" y="392282"/>
                    <a:pt x="1194225" y="392196"/>
                    <a:pt x="1194245" y="392129"/>
                  </a:cubicBezTo>
                  <a:cubicBezTo>
                    <a:pt x="1194264" y="392063"/>
                    <a:pt x="1194235" y="391968"/>
                    <a:pt x="1194245" y="391901"/>
                  </a:cubicBezTo>
                  <a:cubicBezTo>
                    <a:pt x="1198102" y="377090"/>
                    <a:pt x="1197502" y="363764"/>
                    <a:pt x="1197502" y="363764"/>
                  </a:cubicBezTo>
                  <a:cubicBezTo>
                    <a:pt x="1197502" y="363764"/>
                    <a:pt x="1194502" y="384376"/>
                    <a:pt x="1185634" y="400550"/>
                  </a:cubicBezTo>
                  <a:cubicBezTo>
                    <a:pt x="1176766" y="416713"/>
                    <a:pt x="1161888" y="429801"/>
                    <a:pt x="1161888" y="429801"/>
                  </a:cubicBezTo>
                  <a:cubicBezTo>
                    <a:pt x="1161888" y="429801"/>
                    <a:pt x="1163174" y="427363"/>
                    <a:pt x="1168642" y="417171"/>
                  </a:cubicBezTo>
                  <a:cubicBezTo>
                    <a:pt x="1176242" y="402997"/>
                    <a:pt x="1180043" y="387253"/>
                    <a:pt x="1180043" y="387253"/>
                  </a:cubicBezTo>
                  <a:cubicBezTo>
                    <a:pt x="1180043" y="387253"/>
                    <a:pt x="1171232" y="403807"/>
                    <a:pt x="1163984" y="414951"/>
                  </a:cubicBezTo>
                  <a:cubicBezTo>
                    <a:pt x="1163155" y="416228"/>
                    <a:pt x="1162431" y="417152"/>
                    <a:pt x="1161650" y="418275"/>
                  </a:cubicBezTo>
                  <a:cubicBezTo>
                    <a:pt x="1158612" y="422657"/>
                    <a:pt x="1155897" y="426210"/>
                    <a:pt x="1153973" y="428477"/>
                  </a:cubicBezTo>
                  <a:cubicBezTo>
                    <a:pt x="1152049" y="430735"/>
                    <a:pt x="1150944" y="431791"/>
                    <a:pt x="1150944" y="431801"/>
                  </a:cubicBezTo>
                  <a:cubicBezTo>
                    <a:pt x="1150944" y="431801"/>
                    <a:pt x="1151411" y="431172"/>
                    <a:pt x="1151877" y="430020"/>
                  </a:cubicBezTo>
                  <a:cubicBezTo>
                    <a:pt x="1151916" y="429925"/>
                    <a:pt x="1151839" y="429686"/>
                    <a:pt x="1151877" y="429582"/>
                  </a:cubicBezTo>
                  <a:cubicBezTo>
                    <a:pt x="1152106" y="428972"/>
                    <a:pt x="1152354" y="428220"/>
                    <a:pt x="1152573" y="427363"/>
                  </a:cubicBezTo>
                  <a:cubicBezTo>
                    <a:pt x="1152830" y="426362"/>
                    <a:pt x="1153106" y="425153"/>
                    <a:pt x="1153278" y="423819"/>
                  </a:cubicBezTo>
                  <a:cubicBezTo>
                    <a:pt x="1153478" y="422257"/>
                    <a:pt x="1153687" y="420962"/>
                    <a:pt x="1153735" y="419828"/>
                  </a:cubicBezTo>
                  <a:cubicBezTo>
                    <a:pt x="1153754" y="419428"/>
                    <a:pt x="1153735" y="419123"/>
                    <a:pt x="1153735" y="418723"/>
                  </a:cubicBezTo>
                  <a:cubicBezTo>
                    <a:pt x="1153744" y="418666"/>
                    <a:pt x="1153744" y="418552"/>
                    <a:pt x="1153735" y="418495"/>
                  </a:cubicBezTo>
                  <a:cubicBezTo>
                    <a:pt x="1153744" y="417628"/>
                    <a:pt x="1153754" y="416789"/>
                    <a:pt x="1153735" y="415837"/>
                  </a:cubicBezTo>
                  <a:cubicBezTo>
                    <a:pt x="1153716" y="414427"/>
                    <a:pt x="1153687" y="413237"/>
                    <a:pt x="1153735" y="410522"/>
                  </a:cubicBezTo>
                  <a:cubicBezTo>
                    <a:pt x="1153887" y="402759"/>
                    <a:pt x="1154440" y="393234"/>
                    <a:pt x="1154440" y="393234"/>
                  </a:cubicBezTo>
                  <a:cubicBezTo>
                    <a:pt x="1154440" y="393234"/>
                    <a:pt x="1151011" y="408341"/>
                    <a:pt x="1147458" y="418942"/>
                  </a:cubicBezTo>
                  <a:cubicBezTo>
                    <a:pt x="1146391" y="422114"/>
                    <a:pt x="1145429" y="424591"/>
                    <a:pt x="1144429" y="426924"/>
                  </a:cubicBezTo>
                  <a:cubicBezTo>
                    <a:pt x="1144115" y="425238"/>
                    <a:pt x="1143638" y="423581"/>
                    <a:pt x="1143029" y="421819"/>
                  </a:cubicBezTo>
                  <a:cubicBezTo>
                    <a:pt x="1140485" y="414523"/>
                    <a:pt x="1134885" y="407417"/>
                    <a:pt x="1134885" y="407417"/>
                  </a:cubicBezTo>
                  <a:cubicBezTo>
                    <a:pt x="1134885" y="407417"/>
                    <a:pt x="1138123" y="414313"/>
                    <a:pt x="1139304" y="423372"/>
                  </a:cubicBezTo>
                  <a:cubicBezTo>
                    <a:pt x="1139485" y="424771"/>
                    <a:pt x="1139676" y="426124"/>
                    <a:pt x="1139771" y="427581"/>
                  </a:cubicBezTo>
                  <a:cubicBezTo>
                    <a:pt x="1139771" y="427610"/>
                    <a:pt x="1139771" y="427791"/>
                    <a:pt x="1139771" y="427810"/>
                  </a:cubicBezTo>
                  <a:cubicBezTo>
                    <a:pt x="1139895" y="429792"/>
                    <a:pt x="1139990" y="431706"/>
                    <a:pt x="1140000" y="433573"/>
                  </a:cubicBezTo>
                  <a:cubicBezTo>
                    <a:pt x="1140009" y="435439"/>
                    <a:pt x="1139819" y="437164"/>
                    <a:pt x="1139771" y="438668"/>
                  </a:cubicBezTo>
                  <a:cubicBezTo>
                    <a:pt x="1139676" y="441679"/>
                    <a:pt x="1139542" y="443765"/>
                    <a:pt x="1139542" y="443765"/>
                  </a:cubicBezTo>
                  <a:cubicBezTo>
                    <a:pt x="1139542" y="443765"/>
                    <a:pt x="1139238" y="438716"/>
                    <a:pt x="1137447" y="434011"/>
                  </a:cubicBezTo>
                  <a:cubicBezTo>
                    <a:pt x="1136875" y="432534"/>
                    <a:pt x="1135847" y="430858"/>
                    <a:pt x="1134885" y="429362"/>
                  </a:cubicBezTo>
                  <a:cubicBezTo>
                    <a:pt x="1131941" y="424791"/>
                    <a:pt x="1128131" y="420714"/>
                    <a:pt x="1128131" y="420714"/>
                  </a:cubicBezTo>
                  <a:cubicBezTo>
                    <a:pt x="1128131" y="420714"/>
                    <a:pt x="1132608" y="430334"/>
                    <a:pt x="1134180" y="437783"/>
                  </a:cubicBezTo>
                  <a:cubicBezTo>
                    <a:pt x="1134418" y="438887"/>
                    <a:pt x="1134542" y="439850"/>
                    <a:pt x="1134647" y="440879"/>
                  </a:cubicBezTo>
                  <a:cubicBezTo>
                    <a:pt x="1134647" y="440897"/>
                    <a:pt x="1134647" y="441088"/>
                    <a:pt x="1134647" y="441107"/>
                  </a:cubicBezTo>
                  <a:cubicBezTo>
                    <a:pt x="1135199" y="446222"/>
                    <a:pt x="1134580" y="449032"/>
                    <a:pt x="1134418" y="449965"/>
                  </a:cubicBezTo>
                  <a:cubicBezTo>
                    <a:pt x="1127493" y="448432"/>
                    <a:pt x="1120607" y="448394"/>
                    <a:pt x="1113930" y="447308"/>
                  </a:cubicBezTo>
                  <a:lnTo>
                    <a:pt x="1127436" y="448422"/>
                  </a:lnTo>
                  <a:cubicBezTo>
                    <a:pt x="1127436" y="448422"/>
                    <a:pt x="1126350" y="447936"/>
                    <a:pt x="1124636" y="447089"/>
                  </a:cubicBezTo>
                  <a:cubicBezTo>
                    <a:pt x="1122931" y="446241"/>
                    <a:pt x="1120731" y="445174"/>
                    <a:pt x="1118588" y="443984"/>
                  </a:cubicBezTo>
                  <a:cubicBezTo>
                    <a:pt x="1117511" y="443393"/>
                    <a:pt x="1116692" y="442698"/>
                    <a:pt x="1116025" y="442212"/>
                  </a:cubicBezTo>
                  <a:cubicBezTo>
                    <a:pt x="1115358" y="441726"/>
                    <a:pt x="1114873" y="441488"/>
                    <a:pt x="1114397" y="441107"/>
                  </a:cubicBezTo>
                  <a:cubicBezTo>
                    <a:pt x="1113444" y="440345"/>
                    <a:pt x="1112587" y="439697"/>
                    <a:pt x="1111139" y="439335"/>
                  </a:cubicBezTo>
                  <a:cubicBezTo>
                    <a:pt x="1110415" y="439154"/>
                    <a:pt x="1109729" y="439040"/>
                    <a:pt x="1109043" y="439107"/>
                  </a:cubicBezTo>
                  <a:cubicBezTo>
                    <a:pt x="1108358" y="439183"/>
                    <a:pt x="1107729" y="439364"/>
                    <a:pt x="1107177" y="439554"/>
                  </a:cubicBezTo>
                  <a:cubicBezTo>
                    <a:pt x="1106081" y="439926"/>
                    <a:pt x="1105319" y="440440"/>
                    <a:pt x="1105319" y="440440"/>
                  </a:cubicBezTo>
                  <a:cubicBezTo>
                    <a:pt x="1105319" y="440412"/>
                    <a:pt x="1106919" y="433354"/>
                    <a:pt x="1111368" y="427143"/>
                  </a:cubicBezTo>
                  <a:cubicBezTo>
                    <a:pt x="1112320" y="425810"/>
                    <a:pt x="1113273" y="424581"/>
                    <a:pt x="1114397" y="423372"/>
                  </a:cubicBezTo>
                  <a:cubicBezTo>
                    <a:pt x="1118511" y="418933"/>
                    <a:pt x="1123007" y="415618"/>
                    <a:pt x="1123007" y="415618"/>
                  </a:cubicBezTo>
                  <a:cubicBezTo>
                    <a:pt x="1123007" y="415618"/>
                    <a:pt x="1114940" y="417638"/>
                    <a:pt x="1108348" y="423152"/>
                  </a:cubicBezTo>
                  <a:cubicBezTo>
                    <a:pt x="1105795" y="425286"/>
                    <a:pt x="1103700" y="427782"/>
                    <a:pt x="1101824" y="430248"/>
                  </a:cubicBezTo>
                  <a:cubicBezTo>
                    <a:pt x="1101824" y="430248"/>
                    <a:pt x="1101595" y="430239"/>
                    <a:pt x="1101595" y="430248"/>
                  </a:cubicBezTo>
                  <a:cubicBezTo>
                    <a:pt x="1101557" y="430296"/>
                    <a:pt x="1101633" y="430411"/>
                    <a:pt x="1101595" y="430468"/>
                  </a:cubicBezTo>
                  <a:cubicBezTo>
                    <a:pt x="1100376" y="432077"/>
                    <a:pt x="1099376" y="433449"/>
                    <a:pt x="1098566" y="434678"/>
                  </a:cubicBezTo>
                  <a:cubicBezTo>
                    <a:pt x="1097823" y="435868"/>
                    <a:pt x="1096699" y="437554"/>
                    <a:pt x="1096709" y="437554"/>
                  </a:cubicBezTo>
                  <a:cubicBezTo>
                    <a:pt x="1096709" y="437554"/>
                    <a:pt x="1097109" y="435687"/>
                    <a:pt x="1097632" y="432906"/>
                  </a:cubicBezTo>
                  <a:cubicBezTo>
                    <a:pt x="1097632" y="432906"/>
                    <a:pt x="1097614" y="432715"/>
                    <a:pt x="1097632" y="432687"/>
                  </a:cubicBezTo>
                  <a:cubicBezTo>
                    <a:pt x="1097947" y="431029"/>
                    <a:pt x="1098290" y="429172"/>
                    <a:pt x="1098795" y="426924"/>
                  </a:cubicBezTo>
                  <a:cubicBezTo>
                    <a:pt x="1098937" y="426305"/>
                    <a:pt x="1099109" y="425581"/>
                    <a:pt x="1099261" y="424924"/>
                  </a:cubicBezTo>
                  <a:cubicBezTo>
                    <a:pt x="1099290" y="424819"/>
                    <a:pt x="1099242" y="424819"/>
                    <a:pt x="1099261" y="424705"/>
                  </a:cubicBezTo>
                  <a:cubicBezTo>
                    <a:pt x="1099290" y="424619"/>
                    <a:pt x="1099480" y="424572"/>
                    <a:pt x="1099500" y="424486"/>
                  </a:cubicBezTo>
                  <a:cubicBezTo>
                    <a:pt x="1099500" y="424458"/>
                    <a:pt x="1099490" y="424286"/>
                    <a:pt x="1099500" y="424257"/>
                  </a:cubicBezTo>
                  <a:cubicBezTo>
                    <a:pt x="1099633" y="423705"/>
                    <a:pt x="1099814" y="423057"/>
                    <a:pt x="1099966" y="422486"/>
                  </a:cubicBezTo>
                  <a:cubicBezTo>
                    <a:pt x="1100233" y="421409"/>
                    <a:pt x="1100595" y="420267"/>
                    <a:pt x="1100890" y="419161"/>
                  </a:cubicBezTo>
                  <a:cubicBezTo>
                    <a:pt x="1101138" y="418295"/>
                    <a:pt x="1101328" y="417618"/>
                    <a:pt x="1101595" y="416723"/>
                  </a:cubicBezTo>
                  <a:cubicBezTo>
                    <a:pt x="1101967" y="415466"/>
                    <a:pt x="1102328" y="414237"/>
                    <a:pt x="1102757" y="412961"/>
                  </a:cubicBezTo>
                  <a:cubicBezTo>
                    <a:pt x="1103043" y="412094"/>
                    <a:pt x="1103148" y="411170"/>
                    <a:pt x="1103452" y="410303"/>
                  </a:cubicBezTo>
                  <a:cubicBezTo>
                    <a:pt x="1103462" y="410284"/>
                    <a:pt x="1103681" y="410312"/>
                    <a:pt x="1103691" y="410303"/>
                  </a:cubicBezTo>
                  <a:cubicBezTo>
                    <a:pt x="1104395" y="408331"/>
                    <a:pt x="1105186" y="406217"/>
                    <a:pt x="1106015" y="404312"/>
                  </a:cubicBezTo>
                  <a:cubicBezTo>
                    <a:pt x="1106196" y="403912"/>
                    <a:pt x="1106300" y="403607"/>
                    <a:pt x="1106481" y="403207"/>
                  </a:cubicBezTo>
                  <a:cubicBezTo>
                    <a:pt x="1113396" y="388072"/>
                    <a:pt x="1124407" y="377061"/>
                    <a:pt x="1124407" y="377061"/>
                  </a:cubicBezTo>
                  <a:cubicBezTo>
                    <a:pt x="1124407" y="377061"/>
                    <a:pt x="1110387" y="386967"/>
                    <a:pt x="1101128" y="400102"/>
                  </a:cubicBezTo>
                  <a:cubicBezTo>
                    <a:pt x="1097966" y="404588"/>
                    <a:pt x="1095451" y="409256"/>
                    <a:pt x="1093441" y="413627"/>
                  </a:cubicBezTo>
                  <a:cubicBezTo>
                    <a:pt x="1093413" y="413684"/>
                    <a:pt x="1093470" y="413780"/>
                    <a:pt x="1093441" y="413847"/>
                  </a:cubicBezTo>
                  <a:cubicBezTo>
                    <a:pt x="1093413" y="413904"/>
                    <a:pt x="1093470" y="414008"/>
                    <a:pt x="1093441" y="414066"/>
                  </a:cubicBezTo>
                  <a:cubicBezTo>
                    <a:pt x="1093308" y="414361"/>
                    <a:pt x="1093108" y="414666"/>
                    <a:pt x="1092975" y="414951"/>
                  </a:cubicBezTo>
                  <a:cubicBezTo>
                    <a:pt x="1091860" y="417428"/>
                    <a:pt x="1090736" y="419761"/>
                    <a:pt x="1089955" y="421819"/>
                  </a:cubicBezTo>
                  <a:cubicBezTo>
                    <a:pt x="1089632" y="422676"/>
                    <a:pt x="1089517" y="423305"/>
                    <a:pt x="1089250" y="424038"/>
                  </a:cubicBezTo>
                  <a:cubicBezTo>
                    <a:pt x="1089212" y="424152"/>
                    <a:pt x="1089060" y="424152"/>
                    <a:pt x="1089022" y="424257"/>
                  </a:cubicBezTo>
                  <a:cubicBezTo>
                    <a:pt x="1088089" y="426943"/>
                    <a:pt x="1087393" y="429582"/>
                    <a:pt x="1087393" y="429582"/>
                  </a:cubicBezTo>
                  <a:cubicBezTo>
                    <a:pt x="1087393" y="429582"/>
                    <a:pt x="1088127" y="424943"/>
                    <a:pt x="1087393" y="418495"/>
                  </a:cubicBezTo>
                  <a:cubicBezTo>
                    <a:pt x="1087269" y="417428"/>
                    <a:pt x="1087146" y="416342"/>
                    <a:pt x="1086926" y="415170"/>
                  </a:cubicBezTo>
                  <a:cubicBezTo>
                    <a:pt x="1086707" y="414008"/>
                    <a:pt x="1086336" y="412856"/>
                    <a:pt x="1085993" y="411627"/>
                  </a:cubicBezTo>
                  <a:cubicBezTo>
                    <a:pt x="1085869" y="411179"/>
                    <a:pt x="1085669" y="410760"/>
                    <a:pt x="1085526" y="410303"/>
                  </a:cubicBezTo>
                  <a:cubicBezTo>
                    <a:pt x="1082640" y="400787"/>
                    <a:pt x="1076687" y="389910"/>
                    <a:pt x="1076687" y="389910"/>
                  </a:cubicBezTo>
                  <a:cubicBezTo>
                    <a:pt x="1076687" y="389910"/>
                    <a:pt x="1081735" y="403740"/>
                    <a:pt x="1081335" y="415837"/>
                  </a:cubicBezTo>
                  <a:cubicBezTo>
                    <a:pt x="1081183" y="420762"/>
                    <a:pt x="1080221" y="425371"/>
                    <a:pt x="1079011" y="429134"/>
                  </a:cubicBezTo>
                  <a:cubicBezTo>
                    <a:pt x="1078173" y="431744"/>
                    <a:pt x="1077401" y="433763"/>
                    <a:pt x="1076687" y="435344"/>
                  </a:cubicBezTo>
                  <a:cubicBezTo>
                    <a:pt x="1076668" y="435373"/>
                    <a:pt x="1076468" y="435535"/>
                    <a:pt x="1076449" y="435563"/>
                  </a:cubicBezTo>
                  <a:cubicBezTo>
                    <a:pt x="1076363" y="435763"/>
                    <a:pt x="1076297" y="435830"/>
                    <a:pt x="1076220" y="436011"/>
                  </a:cubicBezTo>
                  <a:cubicBezTo>
                    <a:pt x="1075563" y="437411"/>
                    <a:pt x="1075058" y="438440"/>
                    <a:pt x="1075058" y="438450"/>
                  </a:cubicBezTo>
                  <a:cubicBezTo>
                    <a:pt x="1075058" y="438450"/>
                    <a:pt x="1075096" y="437983"/>
                    <a:pt x="1075058" y="437335"/>
                  </a:cubicBezTo>
                  <a:cubicBezTo>
                    <a:pt x="1075011" y="436678"/>
                    <a:pt x="1075087" y="435773"/>
                    <a:pt x="1074820" y="434678"/>
                  </a:cubicBezTo>
                  <a:cubicBezTo>
                    <a:pt x="1074553" y="433582"/>
                    <a:pt x="1074087" y="432220"/>
                    <a:pt x="1073420" y="430905"/>
                  </a:cubicBezTo>
                  <a:cubicBezTo>
                    <a:pt x="1073315" y="430696"/>
                    <a:pt x="1073077" y="430458"/>
                    <a:pt x="1072963" y="430248"/>
                  </a:cubicBezTo>
                  <a:cubicBezTo>
                    <a:pt x="1072829" y="430020"/>
                    <a:pt x="1072620" y="429810"/>
                    <a:pt x="1072496" y="429582"/>
                  </a:cubicBezTo>
                  <a:cubicBezTo>
                    <a:pt x="1072353" y="429353"/>
                    <a:pt x="1072420" y="429143"/>
                    <a:pt x="1072258" y="428915"/>
                  </a:cubicBezTo>
                  <a:cubicBezTo>
                    <a:pt x="1071791" y="428239"/>
                    <a:pt x="1071029" y="427581"/>
                    <a:pt x="1070400" y="426924"/>
                  </a:cubicBezTo>
                  <a:cubicBezTo>
                    <a:pt x="1069639" y="426124"/>
                    <a:pt x="1068791" y="425429"/>
                    <a:pt x="1067838" y="424705"/>
                  </a:cubicBezTo>
                  <a:cubicBezTo>
                    <a:pt x="1066933" y="424009"/>
                    <a:pt x="1066029" y="423124"/>
                    <a:pt x="1065048" y="422486"/>
                  </a:cubicBezTo>
                  <a:cubicBezTo>
                    <a:pt x="1065028" y="422476"/>
                    <a:pt x="1064828" y="422505"/>
                    <a:pt x="1064809" y="422486"/>
                  </a:cubicBezTo>
                  <a:cubicBezTo>
                    <a:pt x="1060075" y="419438"/>
                    <a:pt x="1055037" y="417171"/>
                    <a:pt x="1055037" y="417171"/>
                  </a:cubicBezTo>
                  <a:cubicBezTo>
                    <a:pt x="1055037" y="417171"/>
                    <a:pt x="1062028" y="423372"/>
                    <a:pt x="1065048" y="429134"/>
                  </a:cubicBezTo>
                  <a:cubicBezTo>
                    <a:pt x="1065619" y="430239"/>
                    <a:pt x="1066124" y="431201"/>
                    <a:pt x="1066438" y="432239"/>
                  </a:cubicBezTo>
                  <a:cubicBezTo>
                    <a:pt x="1066686" y="433058"/>
                    <a:pt x="1066781" y="433935"/>
                    <a:pt x="1066905" y="434678"/>
                  </a:cubicBezTo>
                  <a:cubicBezTo>
                    <a:pt x="1066924" y="434783"/>
                    <a:pt x="1066886" y="434792"/>
                    <a:pt x="1066905" y="434896"/>
                  </a:cubicBezTo>
                  <a:cubicBezTo>
                    <a:pt x="1066962" y="435230"/>
                    <a:pt x="1067105" y="435697"/>
                    <a:pt x="1067143" y="436011"/>
                  </a:cubicBezTo>
                  <a:cubicBezTo>
                    <a:pt x="1067200" y="436649"/>
                    <a:pt x="1067133" y="437040"/>
                    <a:pt x="1067143" y="437554"/>
                  </a:cubicBezTo>
                  <a:cubicBezTo>
                    <a:pt x="1067143" y="437640"/>
                    <a:pt x="1067143" y="437707"/>
                    <a:pt x="1067143" y="437783"/>
                  </a:cubicBezTo>
                  <a:cubicBezTo>
                    <a:pt x="1067124" y="439135"/>
                    <a:pt x="1067143" y="440202"/>
                    <a:pt x="1067143" y="440221"/>
                  </a:cubicBezTo>
                  <a:cubicBezTo>
                    <a:pt x="1067143" y="440221"/>
                    <a:pt x="1066486" y="439830"/>
                    <a:pt x="1065505" y="439554"/>
                  </a:cubicBezTo>
                  <a:cubicBezTo>
                    <a:pt x="1064533" y="439269"/>
                    <a:pt x="1063276" y="439087"/>
                    <a:pt x="1061780" y="439335"/>
                  </a:cubicBezTo>
                  <a:cubicBezTo>
                    <a:pt x="1061038" y="439450"/>
                    <a:pt x="1060209" y="439707"/>
                    <a:pt x="1059456" y="439993"/>
                  </a:cubicBezTo>
                  <a:cubicBezTo>
                    <a:pt x="1057208" y="440850"/>
                    <a:pt x="1055265" y="442212"/>
                    <a:pt x="1055265" y="442212"/>
                  </a:cubicBezTo>
                  <a:lnTo>
                    <a:pt x="1065048" y="443098"/>
                  </a:lnTo>
                  <a:cubicBezTo>
                    <a:pt x="1041207" y="442965"/>
                    <a:pt x="1013260" y="444155"/>
                    <a:pt x="976113" y="447308"/>
                  </a:cubicBezTo>
                  <a:cubicBezTo>
                    <a:pt x="974722" y="447879"/>
                    <a:pt x="968626" y="451518"/>
                    <a:pt x="968197" y="451518"/>
                  </a:cubicBezTo>
                  <a:cubicBezTo>
                    <a:pt x="966778" y="451518"/>
                    <a:pt x="966264" y="449651"/>
                    <a:pt x="965407" y="448422"/>
                  </a:cubicBezTo>
                  <a:cubicBezTo>
                    <a:pt x="944032" y="450289"/>
                    <a:pt x="920496" y="452547"/>
                    <a:pt x="893245" y="455071"/>
                  </a:cubicBezTo>
                  <a:cubicBezTo>
                    <a:pt x="891569" y="454547"/>
                    <a:pt x="889721" y="453966"/>
                    <a:pt x="887882" y="453290"/>
                  </a:cubicBezTo>
                  <a:cubicBezTo>
                    <a:pt x="886730" y="452870"/>
                    <a:pt x="885835" y="452566"/>
                    <a:pt x="885092" y="452184"/>
                  </a:cubicBezTo>
                  <a:cubicBezTo>
                    <a:pt x="884349" y="451804"/>
                    <a:pt x="883768" y="451384"/>
                    <a:pt x="883234" y="451080"/>
                  </a:cubicBezTo>
                  <a:cubicBezTo>
                    <a:pt x="882158" y="450470"/>
                    <a:pt x="881463" y="450108"/>
                    <a:pt x="879967" y="449965"/>
                  </a:cubicBezTo>
                  <a:cubicBezTo>
                    <a:pt x="879224" y="449898"/>
                    <a:pt x="878310" y="450013"/>
                    <a:pt x="877643" y="450194"/>
                  </a:cubicBezTo>
                  <a:cubicBezTo>
                    <a:pt x="876976" y="450365"/>
                    <a:pt x="876529" y="450584"/>
                    <a:pt x="876014" y="450851"/>
                  </a:cubicBezTo>
                  <a:cubicBezTo>
                    <a:pt x="874995" y="451394"/>
                    <a:pt x="874386" y="451966"/>
                    <a:pt x="874386" y="451966"/>
                  </a:cubicBezTo>
                  <a:cubicBezTo>
                    <a:pt x="874386" y="451937"/>
                    <a:pt x="874538" y="444593"/>
                    <a:pt x="877872" y="437783"/>
                  </a:cubicBezTo>
                  <a:cubicBezTo>
                    <a:pt x="878596" y="436316"/>
                    <a:pt x="879539" y="434935"/>
                    <a:pt x="880434" y="433573"/>
                  </a:cubicBezTo>
                  <a:cubicBezTo>
                    <a:pt x="883749" y="428553"/>
                    <a:pt x="887654" y="424705"/>
                    <a:pt x="887654" y="424705"/>
                  </a:cubicBezTo>
                  <a:cubicBezTo>
                    <a:pt x="887654" y="424705"/>
                    <a:pt x="879958" y="427772"/>
                    <a:pt x="874386" y="434230"/>
                  </a:cubicBezTo>
                  <a:cubicBezTo>
                    <a:pt x="872233" y="436725"/>
                    <a:pt x="870461" y="439717"/>
                    <a:pt x="869032" y="442431"/>
                  </a:cubicBezTo>
                  <a:cubicBezTo>
                    <a:pt x="868994" y="442488"/>
                    <a:pt x="869061" y="442593"/>
                    <a:pt x="869032" y="442659"/>
                  </a:cubicBezTo>
                  <a:cubicBezTo>
                    <a:pt x="868099" y="444431"/>
                    <a:pt x="867289" y="445974"/>
                    <a:pt x="866699" y="447308"/>
                  </a:cubicBezTo>
                  <a:cubicBezTo>
                    <a:pt x="866175" y="448594"/>
                    <a:pt x="865308" y="450413"/>
                    <a:pt x="865308" y="450413"/>
                  </a:cubicBezTo>
                  <a:cubicBezTo>
                    <a:pt x="865308" y="450413"/>
                    <a:pt x="865261" y="448365"/>
                    <a:pt x="865308" y="445536"/>
                  </a:cubicBezTo>
                  <a:cubicBezTo>
                    <a:pt x="865308" y="445527"/>
                    <a:pt x="865537" y="445546"/>
                    <a:pt x="865537" y="445536"/>
                  </a:cubicBezTo>
                  <a:cubicBezTo>
                    <a:pt x="865565" y="443850"/>
                    <a:pt x="865422" y="441859"/>
                    <a:pt x="865537" y="439554"/>
                  </a:cubicBezTo>
                  <a:cubicBezTo>
                    <a:pt x="865575" y="438916"/>
                    <a:pt x="865727" y="438231"/>
                    <a:pt x="865775" y="437554"/>
                  </a:cubicBezTo>
                  <a:cubicBezTo>
                    <a:pt x="865775" y="437449"/>
                    <a:pt x="865765" y="437449"/>
                    <a:pt x="865775" y="437335"/>
                  </a:cubicBezTo>
                  <a:cubicBezTo>
                    <a:pt x="865775" y="437249"/>
                    <a:pt x="865765" y="436982"/>
                    <a:pt x="865775" y="436897"/>
                  </a:cubicBezTo>
                  <a:cubicBezTo>
                    <a:pt x="865804" y="436325"/>
                    <a:pt x="865956" y="435706"/>
                    <a:pt x="866004" y="435126"/>
                  </a:cubicBezTo>
                  <a:cubicBezTo>
                    <a:pt x="866089" y="434011"/>
                    <a:pt x="866127" y="432934"/>
                    <a:pt x="866232" y="431801"/>
                  </a:cubicBezTo>
                  <a:cubicBezTo>
                    <a:pt x="866327" y="430896"/>
                    <a:pt x="866356" y="430058"/>
                    <a:pt x="866470" y="429134"/>
                  </a:cubicBezTo>
                  <a:cubicBezTo>
                    <a:pt x="866623" y="427839"/>
                    <a:pt x="866966" y="426477"/>
                    <a:pt x="867166" y="425153"/>
                  </a:cubicBezTo>
                  <a:cubicBezTo>
                    <a:pt x="867299" y="424248"/>
                    <a:pt x="867242" y="423391"/>
                    <a:pt x="867404" y="422486"/>
                  </a:cubicBezTo>
                  <a:cubicBezTo>
                    <a:pt x="867404" y="422466"/>
                    <a:pt x="867632" y="422295"/>
                    <a:pt x="867632" y="422266"/>
                  </a:cubicBezTo>
                  <a:cubicBezTo>
                    <a:pt x="867994" y="420219"/>
                    <a:pt x="868299" y="418285"/>
                    <a:pt x="868794" y="416285"/>
                  </a:cubicBezTo>
                  <a:cubicBezTo>
                    <a:pt x="868899" y="415856"/>
                    <a:pt x="868918" y="415370"/>
                    <a:pt x="869032" y="414951"/>
                  </a:cubicBezTo>
                  <a:cubicBezTo>
                    <a:pt x="873290" y="398949"/>
                    <a:pt x="882529" y="386367"/>
                    <a:pt x="882529" y="386367"/>
                  </a:cubicBezTo>
                  <a:cubicBezTo>
                    <a:pt x="882529" y="386367"/>
                    <a:pt x="870356" y="398349"/>
                    <a:pt x="863441" y="412741"/>
                  </a:cubicBezTo>
                  <a:cubicBezTo>
                    <a:pt x="861079" y="417647"/>
                    <a:pt x="859327" y="422524"/>
                    <a:pt x="858088" y="427143"/>
                  </a:cubicBezTo>
                  <a:cubicBezTo>
                    <a:pt x="858069" y="427210"/>
                    <a:pt x="858107" y="427296"/>
                    <a:pt x="858088" y="427363"/>
                  </a:cubicBezTo>
                  <a:cubicBezTo>
                    <a:pt x="858069" y="427429"/>
                    <a:pt x="858107" y="427524"/>
                    <a:pt x="858088" y="427581"/>
                  </a:cubicBezTo>
                  <a:cubicBezTo>
                    <a:pt x="858003" y="427896"/>
                    <a:pt x="857936" y="428391"/>
                    <a:pt x="857860" y="428696"/>
                  </a:cubicBezTo>
                  <a:cubicBezTo>
                    <a:pt x="857174" y="431306"/>
                    <a:pt x="856650" y="433630"/>
                    <a:pt x="856221" y="435782"/>
                  </a:cubicBezTo>
                  <a:cubicBezTo>
                    <a:pt x="856221" y="435802"/>
                    <a:pt x="855993" y="435773"/>
                    <a:pt x="855993" y="435782"/>
                  </a:cubicBezTo>
                  <a:cubicBezTo>
                    <a:pt x="855821" y="436678"/>
                    <a:pt x="855888" y="437449"/>
                    <a:pt x="855764" y="438221"/>
                  </a:cubicBezTo>
                  <a:cubicBezTo>
                    <a:pt x="855745" y="438335"/>
                    <a:pt x="855545" y="438326"/>
                    <a:pt x="855526" y="438450"/>
                  </a:cubicBezTo>
                  <a:cubicBezTo>
                    <a:pt x="855059" y="441240"/>
                    <a:pt x="854831" y="443984"/>
                    <a:pt x="854831" y="443984"/>
                  </a:cubicBezTo>
                  <a:cubicBezTo>
                    <a:pt x="854831" y="443984"/>
                    <a:pt x="854783" y="439374"/>
                    <a:pt x="852964" y="433125"/>
                  </a:cubicBezTo>
                  <a:cubicBezTo>
                    <a:pt x="852668" y="432087"/>
                    <a:pt x="852211" y="430915"/>
                    <a:pt x="851802" y="429801"/>
                  </a:cubicBezTo>
                  <a:cubicBezTo>
                    <a:pt x="851392" y="428686"/>
                    <a:pt x="850944" y="427639"/>
                    <a:pt x="850402" y="426477"/>
                  </a:cubicBezTo>
                  <a:cubicBezTo>
                    <a:pt x="850211" y="426048"/>
                    <a:pt x="849925" y="425581"/>
                    <a:pt x="849706" y="425153"/>
                  </a:cubicBezTo>
                  <a:cubicBezTo>
                    <a:pt x="845239" y="416199"/>
                    <a:pt x="837600" y="406531"/>
                    <a:pt x="837600" y="406531"/>
                  </a:cubicBezTo>
                  <a:cubicBezTo>
                    <a:pt x="837600" y="406531"/>
                    <a:pt x="845020" y="419352"/>
                    <a:pt x="846677" y="431354"/>
                  </a:cubicBezTo>
                  <a:cubicBezTo>
                    <a:pt x="847363" y="436240"/>
                    <a:pt x="847001" y="440964"/>
                    <a:pt x="846449" y="444869"/>
                  </a:cubicBezTo>
                  <a:cubicBezTo>
                    <a:pt x="846068" y="447574"/>
                    <a:pt x="845496" y="449632"/>
                    <a:pt x="845049" y="451299"/>
                  </a:cubicBezTo>
                  <a:cubicBezTo>
                    <a:pt x="845039" y="451337"/>
                    <a:pt x="845058" y="451489"/>
                    <a:pt x="845049" y="451518"/>
                  </a:cubicBezTo>
                  <a:cubicBezTo>
                    <a:pt x="845001" y="451727"/>
                    <a:pt x="845106" y="451775"/>
                    <a:pt x="845049" y="451966"/>
                  </a:cubicBezTo>
                  <a:cubicBezTo>
                    <a:pt x="844639" y="453451"/>
                    <a:pt x="844125" y="454404"/>
                    <a:pt x="844125" y="454404"/>
                  </a:cubicBezTo>
                  <a:cubicBezTo>
                    <a:pt x="844125" y="454404"/>
                    <a:pt x="844268" y="454146"/>
                    <a:pt x="844125" y="453518"/>
                  </a:cubicBezTo>
                  <a:cubicBezTo>
                    <a:pt x="843963" y="452870"/>
                    <a:pt x="843629" y="451889"/>
                    <a:pt x="843191" y="450851"/>
                  </a:cubicBezTo>
                  <a:cubicBezTo>
                    <a:pt x="842744" y="449813"/>
                    <a:pt x="841972" y="448727"/>
                    <a:pt x="841096" y="447527"/>
                  </a:cubicBezTo>
                  <a:cubicBezTo>
                    <a:pt x="841086" y="447527"/>
                    <a:pt x="841096" y="447317"/>
                    <a:pt x="841096" y="447308"/>
                  </a:cubicBezTo>
                  <a:cubicBezTo>
                    <a:pt x="840953" y="447117"/>
                    <a:pt x="840781" y="447050"/>
                    <a:pt x="840629" y="446870"/>
                  </a:cubicBezTo>
                  <a:cubicBezTo>
                    <a:pt x="840467" y="446660"/>
                    <a:pt x="840334" y="446413"/>
                    <a:pt x="840162" y="446203"/>
                  </a:cubicBezTo>
                  <a:cubicBezTo>
                    <a:pt x="839981" y="445993"/>
                    <a:pt x="839896" y="445736"/>
                    <a:pt x="839695" y="445536"/>
                  </a:cubicBezTo>
                  <a:cubicBezTo>
                    <a:pt x="839115" y="444945"/>
                    <a:pt x="838333" y="444545"/>
                    <a:pt x="837600" y="443984"/>
                  </a:cubicBezTo>
                  <a:cubicBezTo>
                    <a:pt x="836724" y="443317"/>
                    <a:pt x="835876" y="442564"/>
                    <a:pt x="834809" y="441993"/>
                  </a:cubicBezTo>
                  <a:cubicBezTo>
                    <a:pt x="833742" y="441421"/>
                    <a:pt x="832676" y="440945"/>
                    <a:pt x="831552" y="440440"/>
                  </a:cubicBezTo>
                  <a:cubicBezTo>
                    <a:pt x="826265" y="438088"/>
                    <a:pt x="820836" y="436668"/>
                    <a:pt x="820846" y="436668"/>
                  </a:cubicBezTo>
                  <a:cubicBezTo>
                    <a:pt x="820846" y="436668"/>
                    <a:pt x="828751" y="441640"/>
                    <a:pt x="832714" y="446870"/>
                  </a:cubicBezTo>
                  <a:cubicBezTo>
                    <a:pt x="833466" y="447860"/>
                    <a:pt x="834085" y="448775"/>
                    <a:pt x="834581" y="449746"/>
                  </a:cubicBezTo>
                  <a:cubicBezTo>
                    <a:pt x="834590" y="449765"/>
                    <a:pt x="834562" y="449946"/>
                    <a:pt x="834581" y="449965"/>
                  </a:cubicBezTo>
                  <a:cubicBezTo>
                    <a:pt x="834962" y="450746"/>
                    <a:pt x="835257" y="451251"/>
                    <a:pt x="835505" y="451966"/>
                  </a:cubicBezTo>
                  <a:cubicBezTo>
                    <a:pt x="835514" y="451975"/>
                    <a:pt x="835505" y="452166"/>
                    <a:pt x="835505" y="452184"/>
                  </a:cubicBezTo>
                  <a:cubicBezTo>
                    <a:pt x="835543" y="452290"/>
                    <a:pt x="835476" y="452308"/>
                    <a:pt x="835505" y="452404"/>
                  </a:cubicBezTo>
                  <a:cubicBezTo>
                    <a:pt x="835619" y="452718"/>
                    <a:pt x="835885" y="452994"/>
                    <a:pt x="835971" y="453290"/>
                  </a:cubicBezTo>
                  <a:cubicBezTo>
                    <a:pt x="836143" y="453918"/>
                    <a:pt x="836114" y="454556"/>
                    <a:pt x="836209" y="455071"/>
                  </a:cubicBezTo>
                  <a:cubicBezTo>
                    <a:pt x="836219" y="455147"/>
                    <a:pt x="836428" y="455213"/>
                    <a:pt x="836438" y="455290"/>
                  </a:cubicBezTo>
                  <a:cubicBezTo>
                    <a:pt x="836657" y="456633"/>
                    <a:pt x="836667" y="457481"/>
                    <a:pt x="836667" y="457500"/>
                  </a:cubicBezTo>
                  <a:cubicBezTo>
                    <a:pt x="836667" y="457500"/>
                    <a:pt x="836667" y="457728"/>
                    <a:pt x="836667" y="457728"/>
                  </a:cubicBezTo>
                  <a:cubicBezTo>
                    <a:pt x="836667" y="457728"/>
                    <a:pt x="836057" y="457404"/>
                    <a:pt x="835038" y="457281"/>
                  </a:cubicBezTo>
                  <a:cubicBezTo>
                    <a:pt x="834028" y="457157"/>
                    <a:pt x="832514" y="457042"/>
                    <a:pt x="831085" y="457500"/>
                  </a:cubicBezTo>
                  <a:cubicBezTo>
                    <a:pt x="830371" y="457738"/>
                    <a:pt x="829675" y="458214"/>
                    <a:pt x="828989" y="458614"/>
                  </a:cubicBezTo>
                  <a:cubicBezTo>
                    <a:pt x="826923" y="459805"/>
                    <a:pt x="825265" y="461272"/>
                    <a:pt x="825265" y="461272"/>
                  </a:cubicBezTo>
                  <a:lnTo>
                    <a:pt x="845049" y="459938"/>
                  </a:lnTo>
                  <a:cubicBezTo>
                    <a:pt x="694049" y="475273"/>
                    <a:pt x="657797" y="487998"/>
                    <a:pt x="518903" y="544377"/>
                  </a:cubicBezTo>
                  <a:cubicBezTo>
                    <a:pt x="522627" y="538910"/>
                    <a:pt x="523532" y="537166"/>
                    <a:pt x="527980" y="530861"/>
                  </a:cubicBezTo>
                  <a:cubicBezTo>
                    <a:pt x="552936" y="495514"/>
                    <a:pt x="580606" y="466853"/>
                    <a:pt x="589674" y="466815"/>
                  </a:cubicBezTo>
                  <a:cubicBezTo>
                    <a:pt x="601456" y="466758"/>
                    <a:pt x="638070" y="458224"/>
                    <a:pt x="650900" y="452632"/>
                  </a:cubicBezTo>
                  <a:cubicBezTo>
                    <a:pt x="667760" y="445279"/>
                    <a:pt x="670846" y="442459"/>
                    <a:pt x="694201" y="412961"/>
                  </a:cubicBezTo>
                  <a:cubicBezTo>
                    <a:pt x="715547" y="385995"/>
                    <a:pt x="726662" y="375851"/>
                    <a:pt x="743788" y="367526"/>
                  </a:cubicBezTo>
                  <a:cubicBezTo>
                    <a:pt x="766896" y="356287"/>
                    <a:pt x="777088" y="354144"/>
                    <a:pt x="809435" y="354010"/>
                  </a:cubicBezTo>
                  <a:cubicBezTo>
                    <a:pt x="826141" y="353944"/>
                    <a:pt x="851611" y="352506"/>
                    <a:pt x="866004" y="350686"/>
                  </a:cubicBezTo>
                  <a:lnTo>
                    <a:pt x="892073" y="347362"/>
                  </a:lnTo>
                  <a:lnTo>
                    <a:pt x="897665" y="352906"/>
                  </a:lnTo>
                  <a:cubicBezTo>
                    <a:pt x="903170" y="358554"/>
                    <a:pt x="903599" y="358792"/>
                    <a:pt x="926297" y="357554"/>
                  </a:cubicBezTo>
                  <a:cubicBezTo>
                    <a:pt x="949166" y="356315"/>
                    <a:pt x="971598" y="351477"/>
                    <a:pt x="1022909" y="336722"/>
                  </a:cubicBezTo>
                  <a:cubicBezTo>
                    <a:pt x="1054827" y="327550"/>
                    <a:pt x="1056151" y="328245"/>
                    <a:pt x="1049684" y="352010"/>
                  </a:cubicBezTo>
                  <a:cubicBezTo>
                    <a:pt x="1041521" y="381976"/>
                    <a:pt x="1026643" y="403874"/>
                    <a:pt x="1014298" y="403874"/>
                  </a:cubicBezTo>
                  <a:cubicBezTo>
                    <a:pt x="1010946" y="403874"/>
                    <a:pt x="1004135" y="406712"/>
                    <a:pt x="999392" y="410303"/>
                  </a:cubicBezTo>
                  <a:cubicBezTo>
                    <a:pt x="994658" y="413884"/>
                    <a:pt x="988781" y="416723"/>
                    <a:pt x="986123" y="416723"/>
                  </a:cubicBezTo>
                  <a:cubicBezTo>
                    <a:pt x="977255" y="416742"/>
                    <a:pt x="966759" y="424667"/>
                    <a:pt x="964244" y="433344"/>
                  </a:cubicBezTo>
                  <a:cubicBezTo>
                    <a:pt x="962225" y="440297"/>
                    <a:pt x="963283" y="445384"/>
                    <a:pt x="965407" y="448422"/>
                  </a:cubicBezTo>
                  <a:cubicBezTo>
                    <a:pt x="968578" y="448136"/>
                    <a:pt x="973074" y="447565"/>
                    <a:pt x="976113" y="447308"/>
                  </a:cubicBezTo>
                  <a:cubicBezTo>
                    <a:pt x="985342" y="443517"/>
                    <a:pt x="1008536" y="431820"/>
                    <a:pt x="1028490" y="419828"/>
                  </a:cubicBezTo>
                  <a:cubicBezTo>
                    <a:pt x="1040063" y="412884"/>
                    <a:pt x="1046083" y="403359"/>
                    <a:pt x="1068534" y="355115"/>
                  </a:cubicBezTo>
                  <a:cubicBezTo>
                    <a:pt x="1091117" y="306595"/>
                    <a:pt x="1091832" y="303718"/>
                    <a:pt x="1085298" y="297498"/>
                  </a:cubicBezTo>
                  <a:cubicBezTo>
                    <a:pt x="1079554" y="292031"/>
                    <a:pt x="1075973" y="291917"/>
                    <a:pt x="1060152" y="296394"/>
                  </a:cubicBezTo>
                  <a:cubicBezTo>
                    <a:pt x="1053532" y="298261"/>
                    <a:pt x="1047579" y="299270"/>
                    <a:pt x="1046883" y="298604"/>
                  </a:cubicBezTo>
                  <a:cubicBezTo>
                    <a:pt x="1046188" y="297946"/>
                    <a:pt x="1048360" y="289059"/>
                    <a:pt x="1051770" y="278877"/>
                  </a:cubicBezTo>
                  <a:cubicBezTo>
                    <a:pt x="1056780" y="263932"/>
                    <a:pt x="1059885" y="258418"/>
                    <a:pt x="1068067" y="250512"/>
                  </a:cubicBezTo>
                  <a:cubicBezTo>
                    <a:pt x="1073639" y="245130"/>
                    <a:pt x="1078316" y="240130"/>
                    <a:pt x="1078316" y="239215"/>
                  </a:cubicBezTo>
                  <a:cubicBezTo>
                    <a:pt x="1078316" y="237548"/>
                    <a:pt x="1089555" y="231500"/>
                    <a:pt x="1096937" y="229242"/>
                  </a:cubicBezTo>
                  <a:cubicBezTo>
                    <a:pt x="1102481" y="227537"/>
                    <a:pt x="1108682" y="214469"/>
                    <a:pt x="1114863" y="191562"/>
                  </a:cubicBezTo>
                  <a:cubicBezTo>
                    <a:pt x="1119654" y="173807"/>
                    <a:pt x="1119902" y="170788"/>
                    <a:pt x="1117187" y="162977"/>
                  </a:cubicBezTo>
                  <a:cubicBezTo>
                    <a:pt x="1115435" y="157900"/>
                    <a:pt x="1114911" y="151242"/>
                    <a:pt x="1115797" y="147022"/>
                  </a:cubicBezTo>
                  <a:cubicBezTo>
                    <a:pt x="1120169" y="126077"/>
                    <a:pt x="1121226" y="116676"/>
                    <a:pt x="1121378" y="102474"/>
                  </a:cubicBezTo>
                  <a:cubicBezTo>
                    <a:pt x="1121473" y="93892"/>
                    <a:pt x="1122493" y="84443"/>
                    <a:pt x="1123712" y="81424"/>
                  </a:cubicBezTo>
                  <a:cubicBezTo>
                    <a:pt x="1126769" y="73756"/>
                    <a:pt x="1144505" y="61840"/>
                    <a:pt x="1165612" y="53496"/>
                  </a:cubicBezTo>
                  <a:lnTo>
                    <a:pt x="1183539" y="46629"/>
                  </a:lnTo>
                  <a:lnTo>
                    <a:pt x="1182138" y="38876"/>
                  </a:lnTo>
                  <a:cubicBezTo>
                    <a:pt x="1179243" y="24150"/>
                    <a:pt x="1179605" y="24360"/>
                    <a:pt x="1145124" y="22912"/>
                  </a:cubicBezTo>
                  <a:cubicBezTo>
                    <a:pt x="1105415" y="21255"/>
                    <a:pt x="1066676" y="16016"/>
                    <a:pt x="1052236" y="10282"/>
                  </a:cubicBezTo>
                  <a:cubicBezTo>
                    <a:pt x="1043654" y="6872"/>
                    <a:pt x="1038406" y="6129"/>
                    <a:pt x="1029424" y="7177"/>
                  </a:cubicBezTo>
                  <a:cubicBezTo>
                    <a:pt x="994896" y="11225"/>
                    <a:pt x="985009" y="10853"/>
                    <a:pt x="959587" y="5186"/>
                  </a:cubicBezTo>
                  <a:cubicBezTo>
                    <a:pt x="945414" y="2023"/>
                    <a:pt x="935307" y="471"/>
                    <a:pt x="927926" y="90"/>
                  </a:cubicBezTo>
                  <a:close/>
                  <a:moveTo>
                    <a:pt x="936536" y="22245"/>
                  </a:moveTo>
                  <a:cubicBezTo>
                    <a:pt x="947947" y="23988"/>
                    <a:pt x="961911" y="30017"/>
                    <a:pt x="961911" y="33332"/>
                  </a:cubicBezTo>
                  <a:cubicBezTo>
                    <a:pt x="961911" y="34694"/>
                    <a:pt x="959463" y="38047"/>
                    <a:pt x="956558" y="40647"/>
                  </a:cubicBezTo>
                  <a:cubicBezTo>
                    <a:pt x="952233" y="44514"/>
                    <a:pt x="948566" y="45372"/>
                    <a:pt x="936536" y="45296"/>
                  </a:cubicBezTo>
                  <a:cubicBezTo>
                    <a:pt x="928459" y="45248"/>
                    <a:pt x="916210" y="43315"/>
                    <a:pt x="909304" y="41086"/>
                  </a:cubicBezTo>
                  <a:cubicBezTo>
                    <a:pt x="902399" y="38857"/>
                    <a:pt x="893712" y="36352"/>
                    <a:pt x="889978" y="35542"/>
                  </a:cubicBezTo>
                  <a:lnTo>
                    <a:pt x="883234" y="34218"/>
                  </a:lnTo>
                  <a:lnTo>
                    <a:pt x="888587" y="30227"/>
                  </a:lnTo>
                  <a:cubicBezTo>
                    <a:pt x="895541" y="25236"/>
                    <a:pt x="924468" y="20407"/>
                    <a:pt x="936536" y="222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29668" y="4636108"/>
              <a:ext cx="2663275" cy="1077367"/>
            </a:xfrm>
            <a:custGeom>
              <a:avLst/>
              <a:gdLst/>
              <a:ahLst/>
              <a:cxnLst/>
              <a:rect l="l" t="t" r="r" b="b"/>
              <a:pathLst>
                <a:path w="2663275" h="1077367" extrusionOk="0">
                  <a:moveTo>
                    <a:pt x="927926" y="90"/>
                  </a:moveTo>
                  <a:cubicBezTo>
                    <a:pt x="920544" y="-291"/>
                    <a:pt x="915762" y="528"/>
                    <a:pt x="911628" y="2748"/>
                  </a:cubicBezTo>
                  <a:cubicBezTo>
                    <a:pt x="893683" y="12387"/>
                    <a:pt x="884892" y="15063"/>
                    <a:pt x="870661" y="15158"/>
                  </a:cubicBezTo>
                  <a:cubicBezTo>
                    <a:pt x="856202" y="15254"/>
                    <a:pt x="831409" y="8663"/>
                    <a:pt x="828294" y="3852"/>
                  </a:cubicBezTo>
                  <a:cubicBezTo>
                    <a:pt x="827561" y="2738"/>
                    <a:pt x="824217" y="1805"/>
                    <a:pt x="820846" y="1862"/>
                  </a:cubicBezTo>
                  <a:cubicBezTo>
                    <a:pt x="814826" y="1947"/>
                    <a:pt x="814740" y="2214"/>
                    <a:pt x="824798" y="10948"/>
                  </a:cubicBezTo>
                  <a:cubicBezTo>
                    <a:pt x="830447" y="15854"/>
                    <a:pt x="841877" y="22845"/>
                    <a:pt x="849944" y="26465"/>
                  </a:cubicBezTo>
                  <a:lnTo>
                    <a:pt x="864603" y="33113"/>
                  </a:lnTo>
                  <a:lnTo>
                    <a:pt x="856221" y="35771"/>
                  </a:lnTo>
                  <a:cubicBezTo>
                    <a:pt x="851668" y="37276"/>
                    <a:pt x="843220" y="41048"/>
                    <a:pt x="837600" y="44191"/>
                  </a:cubicBezTo>
                  <a:cubicBezTo>
                    <a:pt x="824227" y="51649"/>
                    <a:pt x="810644" y="51706"/>
                    <a:pt x="786384" y="44410"/>
                  </a:cubicBezTo>
                  <a:cubicBezTo>
                    <a:pt x="765181" y="38038"/>
                    <a:pt x="756018" y="37152"/>
                    <a:pt x="766601" y="42419"/>
                  </a:cubicBezTo>
                  <a:cubicBezTo>
                    <a:pt x="770363" y="44296"/>
                    <a:pt x="781288" y="50020"/>
                    <a:pt x="790813" y="55268"/>
                  </a:cubicBezTo>
                  <a:cubicBezTo>
                    <a:pt x="811873" y="66879"/>
                    <a:pt x="816788" y="67194"/>
                    <a:pt x="849011" y="58154"/>
                  </a:cubicBezTo>
                  <a:cubicBezTo>
                    <a:pt x="872700" y="51496"/>
                    <a:pt x="876814" y="51125"/>
                    <a:pt x="893474" y="55716"/>
                  </a:cubicBezTo>
                  <a:cubicBezTo>
                    <a:pt x="921439" y="63422"/>
                    <a:pt x="927802" y="64774"/>
                    <a:pt x="938632" y="64803"/>
                  </a:cubicBezTo>
                  <a:cubicBezTo>
                    <a:pt x="951157" y="64831"/>
                    <a:pt x="964616" y="59602"/>
                    <a:pt x="983561" y="47515"/>
                  </a:cubicBezTo>
                  <a:cubicBezTo>
                    <a:pt x="997401" y="38685"/>
                    <a:pt x="1013041" y="33790"/>
                    <a:pt x="1021747" y="35542"/>
                  </a:cubicBezTo>
                  <a:cubicBezTo>
                    <a:pt x="1030014" y="37209"/>
                    <a:pt x="1044092" y="44562"/>
                    <a:pt x="1044092" y="47296"/>
                  </a:cubicBezTo>
                  <a:cubicBezTo>
                    <a:pt x="1044092" y="49934"/>
                    <a:pt x="1026500" y="56154"/>
                    <a:pt x="1018947" y="56154"/>
                  </a:cubicBezTo>
                  <a:cubicBezTo>
                    <a:pt x="1009783" y="56154"/>
                    <a:pt x="992867" y="68632"/>
                    <a:pt x="991943" y="76099"/>
                  </a:cubicBezTo>
                  <a:cubicBezTo>
                    <a:pt x="991095" y="83005"/>
                    <a:pt x="996334" y="86434"/>
                    <a:pt x="1011736" y="88511"/>
                  </a:cubicBezTo>
                  <a:cubicBezTo>
                    <a:pt x="1021185" y="89787"/>
                    <a:pt x="1022480" y="90587"/>
                    <a:pt x="1023138" y="96045"/>
                  </a:cubicBezTo>
                  <a:cubicBezTo>
                    <a:pt x="1024119" y="104131"/>
                    <a:pt x="1018756" y="111123"/>
                    <a:pt x="1008479" y="115771"/>
                  </a:cubicBezTo>
                  <a:cubicBezTo>
                    <a:pt x="1001897" y="118743"/>
                    <a:pt x="993162" y="119638"/>
                    <a:pt x="967730" y="119981"/>
                  </a:cubicBezTo>
                  <a:cubicBezTo>
                    <a:pt x="928916" y="120505"/>
                    <a:pt x="929335" y="120324"/>
                    <a:pt x="887654" y="153671"/>
                  </a:cubicBezTo>
                  <a:cubicBezTo>
                    <a:pt x="867518" y="169778"/>
                    <a:pt x="854145" y="178541"/>
                    <a:pt x="837371" y="186466"/>
                  </a:cubicBezTo>
                  <a:cubicBezTo>
                    <a:pt x="812778" y="198086"/>
                    <a:pt x="772411" y="209135"/>
                    <a:pt x="745646" y="211735"/>
                  </a:cubicBezTo>
                  <a:cubicBezTo>
                    <a:pt x="727148" y="213526"/>
                    <a:pt x="708574" y="222232"/>
                    <a:pt x="684657" y="239872"/>
                  </a:cubicBezTo>
                  <a:cubicBezTo>
                    <a:pt x="675865" y="246359"/>
                    <a:pt x="658539" y="256484"/>
                    <a:pt x="646243" y="262485"/>
                  </a:cubicBezTo>
                  <a:cubicBezTo>
                    <a:pt x="623459" y="273600"/>
                    <a:pt x="612467" y="275858"/>
                    <a:pt x="603180" y="271124"/>
                  </a:cubicBezTo>
                  <a:cubicBezTo>
                    <a:pt x="597370" y="268171"/>
                    <a:pt x="592007" y="256322"/>
                    <a:pt x="592007" y="246302"/>
                  </a:cubicBezTo>
                  <a:cubicBezTo>
                    <a:pt x="592007" y="237320"/>
                    <a:pt x="590769" y="237091"/>
                    <a:pt x="582225" y="243644"/>
                  </a:cubicBezTo>
                  <a:cubicBezTo>
                    <a:pt x="577968" y="246911"/>
                    <a:pt x="574910" y="252483"/>
                    <a:pt x="572681" y="260484"/>
                  </a:cubicBezTo>
                  <a:cubicBezTo>
                    <a:pt x="568147" y="276810"/>
                    <a:pt x="568538" y="282754"/>
                    <a:pt x="574310" y="289736"/>
                  </a:cubicBezTo>
                  <a:cubicBezTo>
                    <a:pt x="578920" y="295327"/>
                    <a:pt x="579968" y="295422"/>
                    <a:pt x="590836" y="293955"/>
                  </a:cubicBezTo>
                  <a:cubicBezTo>
                    <a:pt x="597227" y="293088"/>
                    <a:pt x="608990" y="292345"/>
                    <a:pt x="617144" y="292174"/>
                  </a:cubicBezTo>
                  <a:lnTo>
                    <a:pt x="632041" y="291955"/>
                  </a:lnTo>
                  <a:lnTo>
                    <a:pt x="631346" y="303928"/>
                  </a:lnTo>
                  <a:cubicBezTo>
                    <a:pt x="630936" y="310995"/>
                    <a:pt x="632555" y="322845"/>
                    <a:pt x="635298" y="332960"/>
                  </a:cubicBezTo>
                  <a:cubicBezTo>
                    <a:pt x="637861" y="342352"/>
                    <a:pt x="639318" y="350848"/>
                    <a:pt x="638566" y="352010"/>
                  </a:cubicBezTo>
                  <a:cubicBezTo>
                    <a:pt x="635746" y="356354"/>
                    <a:pt x="630403" y="376918"/>
                    <a:pt x="629022" y="388357"/>
                  </a:cubicBezTo>
                  <a:lnTo>
                    <a:pt x="627393" y="400331"/>
                  </a:lnTo>
                  <a:lnTo>
                    <a:pt x="609229" y="412961"/>
                  </a:lnTo>
                  <a:cubicBezTo>
                    <a:pt x="599189" y="419876"/>
                    <a:pt x="582092" y="429753"/>
                    <a:pt x="571281" y="435126"/>
                  </a:cubicBezTo>
                  <a:lnTo>
                    <a:pt x="551726" y="444869"/>
                  </a:lnTo>
                  <a:lnTo>
                    <a:pt x="547773" y="458614"/>
                  </a:lnTo>
                  <a:cubicBezTo>
                    <a:pt x="542392" y="476997"/>
                    <a:pt x="522475" y="511459"/>
                    <a:pt x="510988" y="522213"/>
                  </a:cubicBezTo>
                  <a:cubicBezTo>
                    <a:pt x="505854" y="527022"/>
                    <a:pt x="498624" y="534919"/>
                    <a:pt x="495157" y="539948"/>
                  </a:cubicBezTo>
                  <a:cubicBezTo>
                    <a:pt x="489938" y="547520"/>
                    <a:pt x="486547" y="549939"/>
                    <a:pt x="474907" y="553683"/>
                  </a:cubicBezTo>
                  <a:cubicBezTo>
                    <a:pt x="457657" y="559245"/>
                    <a:pt x="453657" y="562522"/>
                    <a:pt x="451161" y="571418"/>
                  </a:cubicBezTo>
                  <a:cubicBezTo>
                    <a:pt x="419605" y="584087"/>
                    <a:pt x="396011" y="593726"/>
                    <a:pt x="353387" y="610195"/>
                  </a:cubicBezTo>
                  <a:cubicBezTo>
                    <a:pt x="332013" y="618453"/>
                    <a:pt x="265767" y="656267"/>
                    <a:pt x="243278" y="661611"/>
                  </a:cubicBezTo>
                  <a:cubicBezTo>
                    <a:pt x="200044" y="671898"/>
                    <a:pt x="259928" y="631769"/>
                    <a:pt x="217903" y="646323"/>
                  </a:cubicBezTo>
                  <a:cubicBezTo>
                    <a:pt x="192472" y="655124"/>
                    <a:pt x="166611" y="670069"/>
                    <a:pt x="139913" y="674689"/>
                  </a:cubicBezTo>
                  <a:cubicBezTo>
                    <a:pt x="102670" y="681137"/>
                    <a:pt x="33633" y="682670"/>
                    <a:pt x="0" y="682670"/>
                  </a:cubicBezTo>
                  <a:lnTo>
                    <a:pt x="5591" y="1077368"/>
                  </a:lnTo>
                  <a:lnTo>
                    <a:pt x="1990868" y="904946"/>
                  </a:lnTo>
                  <a:lnTo>
                    <a:pt x="2663276" y="854444"/>
                  </a:lnTo>
                  <a:cubicBezTo>
                    <a:pt x="2625014" y="836232"/>
                    <a:pt x="2422208" y="645532"/>
                    <a:pt x="2078336" y="594850"/>
                  </a:cubicBezTo>
                  <a:cubicBezTo>
                    <a:pt x="1585741" y="522241"/>
                    <a:pt x="1721520" y="478712"/>
                    <a:pt x="1648425" y="475235"/>
                  </a:cubicBezTo>
                  <a:cubicBezTo>
                    <a:pt x="1470765" y="466777"/>
                    <a:pt x="1507160" y="561293"/>
                    <a:pt x="1207046" y="470139"/>
                  </a:cubicBezTo>
                  <a:cubicBezTo>
                    <a:pt x="1191073" y="465281"/>
                    <a:pt x="1180672" y="462776"/>
                    <a:pt x="1168175" y="459280"/>
                  </a:cubicBezTo>
                  <a:cubicBezTo>
                    <a:pt x="1168432" y="459128"/>
                    <a:pt x="1168756" y="458890"/>
                    <a:pt x="1169803" y="458395"/>
                  </a:cubicBezTo>
                  <a:cubicBezTo>
                    <a:pt x="1170013" y="458290"/>
                    <a:pt x="1170213" y="458290"/>
                    <a:pt x="1170499" y="458166"/>
                  </a:cubicBezTo>
                  <a:cubicBezTo>
                    <a:pt x="1170623" y="458109"/>
                    <a:pt x="1170832" y="458004"/>
                    <a:pt x="1170966" y="457947"/>
                  </a:cubicBezTo>
                  <a:cubicBezTo>
                    <a:pt x="1171413" y="457757"/>
                    <a:pt x="1171804" y="457490"/>
                    <a:pt x="1172366" y="457281"/>
                  </a:cubicBezTo>
                  <a:cubicBezTo>
                    <a:pt x="1173413" y="456890"/>
                    <a:pt x="1174623" y="456575"/>
                    <a:pt x="1176090" y="456175"/>
                  </a:cubicBezTo>
                  <a:cubicBezTo>
                    <a:pt x="1179043" y="455366"/>
                    <a:pt x="1182834" y="454680"/>
                    <a:pt x="1185863" y="454176"/>
                  </a:cubicBezTo>
                  <a:cubicBezTo>
                    <a:pt x="1188891" y="453680"/>
                    <a:pt x="1191216" y="453290"/>
                    <a:pt x="1191216" y="453290"/>
                  </a:cubicBezTo>
                  <a:cubicBezTo>
                    <a:pt x="1191216" y="453290"/>
                    <a:pt x="1185215" y="452594"/>
                    <a:pt x="1181443" y="452404"/>
                  </a:cubicBezTo>
                  <a:cubicBezTo>
                    <a:pt x="1179557" y="452318"/>
                    <a:pt x="1178138" y="452356"/>
                    <a:pt x="1177252" y="452404"/>
                  </a:cubicBezTo>
                  <a:cubicBezTo>
                    <a:pt x="1176366" y="452461"/>
                    <a:pt x="1176090" y="452632"/>
                    <a:pt x="1176090" y="452632"/>
                  </a:cubicBezTo>
                  <a:cubicBezTo>
                    <a:pt x="1176090" y="452632"/>
                    <a:pt x="1176366" y="452423"/>
                    <a:pt x="1176785" y="452184"/>
                  </a:cubicBezTo>
                  <a:cubicBezTo>
                    <a:pt x="1177214" y="451947"/>
                    <a:pt x="1177709" y="451594"/>
                    <a:pt x="1178414" y="451080"/>
                  </a:cubicBezTo>
                  <a:cubicBezTo>
                    <a:pt x="1179109" y="450565"/>
                    <a:pt x="1179929" y="449898"/>
                    <a:pt x="1180748" y="449079"/>
                  </a:cubicBezTo>
                  <a:cubicBezTo>
                    <a:pt x="1181557" y="448260"/>
                    <a:pt x="1182538" y="447365"/>
                    <a:pt x="1183301" y="446203"/>
                  </a:cubicBezTo>
                  <a:cubicBezTo>
                    <a:pt x="1183691" y="445622"/>
                    <a:pt x="1183881" y="444851"/>
                    <a:pt x="1184234" y="444203"/>
                  </a:cubicBezTo>
                  <a:cubicBezTo>
                    <a:pt x="1184672" y="443402"/>
                    <a:pt x="1185253" y="442612"/>
                    <a:pt x="1185634" y="441774"/>
                  </a:cubicBezTo>
                  <a:cubicBezTo>
                    <a:pt x="1186167" y="440583"/>
                    <a:pt x="1186634" y="439517"/>
                    <a:pt x="1187025" y="438450"/>
                  </a:cubicBezTo>
                  <a:cubicBezTo>
                    <a:pt x="1187948" y="435992"/>
                    <a:pt x="1188425" y="434011"/>
                    <a:pt x="1188425" y="434011"/>
                  </a:cubicBezTo>
                  <a:cubicBezTo>
                    <a:pt x="1188425" y="434011"/>
                    <a:pt x="1186634" y="436125"/>
                    <a:pt x="1184234" y="438668"/>
                  </a:cubicBezTo>
                  <a:cubicBezTo>
                    <a:pt x="1184139" y="438764"/>
                    <a:pt x="1184148" y="438726"/>
                    <a:pt x="1184005" y="438887"/>
                  </a:cubicBezTo>
                  <a:cubicBezTo>
                    <a:pt x="1183958" y="438935"/>
                    <a:pt x="1183824" y="439059"/>
                    <a:pt x="1183767" y="439107"/>
                  </a:cubicBezTo>
                  <a:cubicBezTo>
                    <a:pt x="1182691" y="440230"/>
                    <a:pt x="1181538" y="441488"/>
                    <a:pt x="1180281" y="442659"/>
                  </a:cubicBezTo>
                  <a:cubicBezTo>
                    <a:pt x="1178814" y="444002"/>
                    <a:pt x="1177347" y="445136"/>
                    <a:pt x="1175852" y="446203"/>
                  </a:cubicBezTo>
                  <a:cubicBezTo>
                    <a:pt x="1175099" y="446736"/>
                    <a:pt x="1174252" y="447327"/>
                    <a:pt x="1173528" y="447756"/>
                  </a:cubicBezTo>
                  <a:cubicBezTo>
                    <a:pt x="1172804" y="448175"/>
                    <a:pt x="1172108" y="448536"/>
                    <a:pt x="1171432" y="448860"/>
                  </a:cubicBezTo>
                  <a:cubicBezTo>
                    <a:pt x="1170080" y="449508"/>
                    <a:pt x="1168994" y="449861"/>
                    <a:pt x="1167937" y="450194"/>
                  </a:cubicBezTo>
                  <a:cubicBezTo>
                    <a:pt x="1166879" y="450518"/>
                    <a:pt x="1165984" y="450737"/>
                    <a:pt x="1165374" y="450851"/>
                  </a:cubicBezTo>
                  <a:cubicBezTo>
                    <a:pt x="1164774" y="450975"/>
                    <a:pt x="1164450" y="451070"/>
                    <a:pt x="1164450" y="451080"/>
                  </a:cubicBezTo>
                  <a:cubicBezTo>
                    <a:pt x="1164450" y="451080"/>
                    <a:pt x="1164584" y="450622"/>
                    <a:pt x="1165146" y="449746"/>
                  </a:cubicBezTo>
                  <a:cubicBezTo>
                    <a:pt x="1165584" y="449060"/>
                    <a:pt x="1166460" y="447946"/>
                    <a:pt x="1167241" y="446870"/>
                  </a:cubicBezTo>
                  <a:cubicBezTo>
                    <a:pt x="1167460" y="446565"/>
                    <a:pt x="1167470" y="446298"/>
                    <a:pt x="1167708" y="445984"/>
                  </a:cubicBezTo>
                  <a:cubicBezTo>
                    <a:pt x="1168480" y="444936"/>
                    <a:pt x="1169480" y="443841"/>
                    <a:pt x="1170499" y="442659"/>
                  </a:cubicBezTo>
                  <a:cubicBezTo>
                    <a:pt x="1170518" y="442631"/>
                    <a:pt x="1170489" y="442459"/>
                    <a:pt x="1170499" y="442431"/>
                  </a:cubicBezTo>
                  <a:cubicBezTo>
                    <a:pt x="1170508" y="442431"/>
                    <a:pt x="1170727" y="442441"/>
                    <a:pt x="1170737" y="442431"/>
                  </a:cubicBezTo>
                  <a:cubicBezTo>
                    <a:pt x="1171775" y="441231"/>
                    <a:pt x="1172956" y="440116"/>
                    <a:pt x="1174223" y="438887"/>
                  </a:cubicBezTo>
                  <a:cubicBezTo>
                    <a:pt x="1175080" y="438059"/>
                    <a:pt x="1175833" y="437240"/>
                    <a:pt x="1176785" y="436449"/>
                  </a:cubicBezTo>
                  <a:cubicBezTo>
                    <a:pt x="1176804" y="436440"/>
                    <a:pt x="1176766" y="436240"/>
                    <a:pt x="1176785" y="436230"/>
                  </a:cubicBezTo>
                  <a:cubicBezTo>
                    <a:pt x="1177004" y="436049"/>
                    <a:pt x="1177252" y="435963"/>
                    <a:pt x="1177481" y="435782"/>
                  </a:cubicBezTo>
                  <a:cubicBezTo>
                    <a:pt x="1185682" y="429210"/>
                    <a:pt x="1197502" y="425143"/>
                    <a:pt x="1197502" y="425153"/>
                  </a:cubicBezTo>
                  <a:cubicBezTo>
                    <a:pt x="1197502" y="425153"/>
                    <a:pt x="1187234" y="426372"/>
                    <a:pt x="1178881" y="430020"/>
                  </a:cubicBezTo>
                  <a:cubicBezTo>
                    <a:pt x="1176519" y="431058"/>
                    <a:pt x="1174309" y="432334"/>
                    <a:pt x="1172366" y="433573"/>
                  </a:cubicBezTo>
                  <a:cubicBezTo>
                    <a:pt x="1171127" y="434344"/>
                    <a:pt x="1170118" y="435049"/>
                    <a:pt x="1169098" y="435782"/>
                  </a:cubicBezTo>
                  <a:cubicBezTo>
                    <a:pt x="1168241" y="436411"/>
                    <a:pt x="1167432" y="437030"/>
                    <a:pt x="1166774" y="437554"/>
                  </a:cubicBezTo>
                  <a:cubicBezTo>
                    <a:pt x="1166584" y="437716"/>
                    <a:pt x="1166479" y="437859"/>
                    <a:pt x="1166308" y="438002"/>
                  </a:cubicBezTo>
                  <a:cubicBezTo>
                    <a:pt x="1165117" y="438983"/>
                    <a:pt x="1164222" y="439773"/>
                    <a:pt x="1164212" y="439773"/>
                  </a:cubicBezTo>
                  <a:cubicBezTo>
                    <a:pt x="1164212" y="439773"/>
                    <a:pt x="1168660" y="435278"/>
                    <a:pt x="1174223" y="428477"/>
                  </a:cubicBezTo>
                  <a:cubicBezTo>
                    <a:pt x="1177004" y="425067"/>
                    <a:pt x="1180224" y="421028"/>
                    <a:pt x="1183072" y="416723"/>
                  </a:cubicBezTo>
                  <a:cubicBezTo>
                    <a:pt x="1184339" y="414809"/>
                    <a:pt x="1185405" y="412980"/>
                    <a:pt x="1186567" y="410960"/>
                  </a:cubicBezTo>
                  <a:cubicBezTo>
                    <a:pt x="1186587" y="410932"/>
                    <a:pt x="1186548" y="410779"/>
                    <a:pt x="1186567" y="410742"/>
                  </a:cubicBezTo>
                  <a:cubicBezTo>
                    <a:pt x="1187329" y="409398"/>
                    <a:pt x="1188206" y="408131"/>
                    <a:pt x="1188891" y="406751"/>
                  </a:cubicBezTo>
                  <a:cubicBezTo>
                    <a:pt x="1189473" y="405598"/>
                    <a:pt x="1190016" y="404369"/>
                    <a:pt x="1190520" y="403207"/>
                  </a:cubicBezTo>
                  <a:cubicBezTo>
                    <a:pt x="1191311" y="401397"/>
                    <a:pt x="1192006" y="399711"/>
                    <a:pt x="1192616" y="397892"/>
                  </a:cubicBezTo>
                  <a:cubicBezTo>
                    <a:pt x="1192930" y="396939"/>
                    <a:pt x="1193044" y="395949"/>
                    <a:pt x="1193311" y="395006"/>
                  </a:cubicBezTo>
                  <a:cubicBezTo>
                    <a:pt x="1193368" y="394806"/>
                    <a:pt x="1193492" y="394549"/>
                    <a:pt x="1193549" y="394339"/>
                  </a:cubicBezTo>
                  <a:cubicBezTo>
                    <a:pt x="1193740" y="393672"/>
                    <a:pt x="1194073" y="393015"/>
                    <a:pt x="1194245" y="392348"/>
                  </a:cubicBezTo>
                  <a:cubicBezTo>
                    <a:pt x="1194264" y="392282"/>
                    <a:pt x="1194225" y="392196"/>
                    <a:pt x="1194245" y="392129"/>
                  </a:cubicBezTo>
                  <a:cubicBezTo>
                    <a:pt x="1194264" y="392063"/>
                    <a:pt x="1194235" y="391968"/>
                    <a:pt x="1194245" y="391901"/>
                  </a:cubicBezTo>
                  <a:cubicBezTo>
                    <a:pt x="1198102" y="377090"/>
                    <a:pt x="1197502" y="363764"/>
                    <a:pt x="1197502" y="363764"/>
                  </a:cubicBezTo>
                  <a:cubicBezTo>
                    <a:pt x="1197502" y="363764"/>
                    <a:pt x="1194502" y="384376"/>
                    <a:pt x="1185634" y="400550"/>
                  </a:cubicBezTo>
                  <a:cubicBezTo>
                    <a:pt x="1176766" y="416713"/>
                    <a:pt x="1161888" y="429801"/>
                    <a:pt x="1161888" y="429801"/>
                  </a:cubicBezTo>
                  <a:cubicBezTo>
                    <a:pt x="1161888" y="429801"/>
                    <a:pt x="1163174" y="427363"/>
                    <a:pt x="1168642" y="417171"/>
                  </a:cubicBezTo>
                  <a:cubicBezTo>
                    <a:pt x="1176242" y="402997"/>
                    <a:pt x="1180043" y="387253"/>
                    <a:pt x="1180043" y="387253"/>
                  </a:cubicBezTo>
                  <a:cubicBezTo>
                    <a:pt x="1180043" y="387253"/>
                    <a:pt x="1171232" y="403807"/>
                    <a:pt x="1163984" y="414951"/>
                  </a:cubicBezTo>
                  <a:cubicBezTo>
                    <a:pt x="1163155" y="416228"/>
                    <a:pt x="1162431" y="417152"/>
                    <a:pt x="1161650" y="418275"/>
                  </a:cubicBezTo>
                  <a:cubicBezTo>
                    <a:pt x="1158612" y="422657"/>
                    <a:pt x="1155897" y="426210"/>
                    <a:pt x="1153973" y="428477"/>
                  </a:cubicBezTo>
                  <a:cubicBezTo>
                    <a:pt x="1152049" y="430735"/>
                    <a:pt x="1150944" y="431791"/>
                    <a:pt x="1150944" y="431801"/>
                  </a:cubicBezTo>
                  <a:cubicBezTo>
                    <a:pt x="1150944" y="431801"/>
                    <a:pt x="1151411" y="431172"/>
                    <a:pt x="1151877" y="430020"/>
                  </a:cubicBezTo>
                  <a:cubicBezTo>
                    <a:pt x="1151916" y="429925"/>
                    <a:pt x="1151839" y="429686"/>
                    <a:pt x="1151877" y="429582"/>
                  </a:cubicBezTo>
                  <a:cubicBezTo>
                    <a:pt x="1152106" y="428972"/>
                    <a:pt x="1152354" y="428220"/>
                    <a:pt x="1152573" y="427363"/>
                  </a:cubicBezTo>
                  <a:cubicBezTo>
                    <a:pt x="1152830" y="426362"/>
                    <a:pt x="1153106" y="425153"/>
                    <a:pt x="1153278" y="423819"/>
                  </a:cubicBezTo>
                  <a:cubicBezTo>
                    <a:pt x="1153478" y="422257"/>
                    <a:pt x="1153687" y="420962"/>
                    <a:pt x="1153735" y="419828"/>
                  </a:cubicBezTo>
                  <a:cubicBezTo>
                    <a:pt x="1153754" y="419428"/>
                    <a:pt x="1153735" y="419123"/>
                    <a:pt x="1153735" y="418723"/>
                  </a:cubicBezTo>
                  <a:cubicBezTo>
                    <a:pt x="1153744" y="418666"/>
                    <a:pt x="1153744" y="418552"/>
                    <a:pt x="1153735" y="418495"/>
                  </a:cubicBezTo>
                  <a:cubicBezTo>
                    <a:pt x="1153744" y="417628"/>
                    <a:pt x="1153754" y="416789"/>
                    <a:pt x="1153735" y="415837"/>
                  </a:cubicBezTo>
                  <a:cubicBezTo>
                    <a:pt x="1153716" y="414427"/>
                    <a:pt x="1153687" y="413237"/>
                    <a:pt x="1153735" y="410522"/>
                  </a:cubicBezTo>
                  <a:cubicBezTo>
                    <a:pt x="1153887" y="402759"/>
                    <a:pt x="1154440" y="393234"/>
                    <a:pt x="1154440" y="393234"/>
                  </a:cubicBezTo>
                  <a:cubicBezTo>
                    <a:pt x="1154440" y="393234"/>
                    <a:pt x="1151011" y="408341"/>
                    <a:pt x="1147458" y="418942"/>
                  </a:cubicBezTo>
                  <a:cubicBezTo>
                    <a:pt x="1146391" y="422114"/>
                    <a:pt x="1145429" y="424591"/>
                    <a:pt x="1144429" y="426924"/>
                  </a:cubicBezTo>
                  <a:cubicBezTo>
                    <a:pt x="1144115" y="425238"/>
                    <a:pt x="1143638" y="423581"/>
                    <a:pt x="1143029" y="421819"/>
                  </a:cubicBezTo>
                  <a:cubicBezTo>
                    <a:pt x="1140485" y="414523"/>
                    <a:pt x="1134885" y="407417"/>
                    <a:pt x="1134885" y="407417"/>
                  </a:cubicBezTo>
                  <a:cubicBezTo>
                    <a:pt x="1134885" y="407417"/>
                    <a:pt x="1138123" y="414313"/>
                    <a:pt x="1139304" y="423372"/>
                  </a:cubicBezTo>
                  <a:cubicBezTo>
                    <a:pt x="1139485" y="424771"/>
                    <a:pt x="1139676" y="426124"/>
                    <a:pt x="1139771" y="427581"/>
                  </a:cubicBezTo>
                  <a:cubicBezTo>
                    <a:pt x="1139771" y="427610"/>
                    <a:pt x="1139771" y="427791"/>
                    <a:pt x="1139771" y="427810"/>
                  </a:cubicBezTo>
                  <a:cubicBezTo>
                    <a:pt x="1139895" y="429792"/>
                    <a:pt x="1139990" y="431706"/>
                    <a:pt x="1140000" y="433573"/>
                  </a:cubicBezTo>
                  <a:cubicBezTo>
                    <a:pt x="1140009" y="435439"/>
                    <a:pt x="1139819" y="437164"/>
                    <a:pt x="1139771" y="438668"/>
                  </a:cubicBezTo>
                  <a:cubicBezTo>
                    <a:pt x="1139676" y="441679"/>
                    <a:pt x="1139542" y="443765"/>
                    <a:pt x="1139542" y="443765"/>
                  </a:cubicBezTo>
                  <a:cubicBezTo>
                    <a:pt x="1139542" y="443765"/>
                    <a:pt x="1139238" y="438716"/>
                    <a:pt x="1137447" y="434011"/>
                  </a:cubicBezTo>
                  <a:cubicBezTo>
                    <a:pt x="1136875" y="432534"/>
                    <a:pt x="1135847" y="430858"/>
                    <a:pt x="1134885" y="429362"/>
                  </a:cubicBezTo>
                  <a:cubicBezTo>
                    <a:pt x="1131941" y="424791"/>
                    <a:pt x="1128131" y="420714"/>
                    <a:pt x="1128131" y="420714"/>
                  </a:cubicBezTo>
                  <a:cubicBezTo>
                    <a:pt x="1128131" y="420714"/>
                    <a:pt x="1132608" y="430334"/>
                    <a:pt x="1134180" y="437783"/>
                  </a:cubicBezTo>
                  <a:cubicBezTo>
                    <a:pt x="1134418" y="438887"/>
                    <a:pt x="1134542" y="439850"/>
                    <a:pt x="1134647" y="440879"/>
                  </a:cubicBezTo>
                  <a:cubicBezTo>
                    <a:pt x="1134647" y="440897"/>
                    <a:pt x="1134647" y="441088"/>
                    <a:pt x="1134647" y="441107"/>
                  </a:cubicBezTo>
                  <a:cubicBezTo>
                    <a:pt x="1135199" y="446222"/>
                    <a:pt x="1134580" y="449032"/>
                    <a:pt x="1134418" y="449965"/>
                  </a:cubicBezTo>
                  <a:cubicBezTo>
                    <a:pt x="1127493" y="448432"/>
                    <a:pt x="1120607" y="448394"/>
                    <a:pt x="1113930" y="447308"/>
                  </a:cubicBezTo>
                  <a:lnTo>
                    <a:pt x="1127436" y="448422"/>
                  </a:lnTo>
                  <a:cubicBezTo>
                    <a:pt x="1127436" y="448422"/>
                    <a:pt x="1126350" y="447936"/>
                    <a:pt x="1124636" y="447089"/>
                  </a:cubicBezTo>
                  <a:cubicBezTo>
                    <a:pt x="1122931" y="446241"/>
                    <a:pt x="1120731" y="445174"/>
                    <a:pt x="1118588" y="443984"/>
                  </a:cubicBezTo>
                  <a:cubicBezTo>
                    <a:pt x="1117511" y="443393"/>
                    <a:pt x="1116692" y="442698"/>
                    <a:pt x="1116025" y="442212"/>
                  </a:cubicBezTo>
                  <a:cubicBezTo>
                    <a:pt x="1115358" y="441726"/>
                    <a:pt x="1114873" y="441488"/>
                    <a:pt x="1114397" y="441107"/>
                  </a:cubicBezTo>
                  <a:cubicBezTo>
                    <a:pt x="1113444" y="440345"/>
                    <a:pt x="1112587" y="439697"/>
                    <a:pt x="1111139" y="439335"/>
                  </a:cubicBezTo>
                  <a:cubicBezTo>
                    <a:pt x="1110415" y="439154"/>
                    <a:pt x="1109729" y="439040"/>
                    <a:pt x="1109043" y="439107"/>
                  </a:cubicBezTo>
                  <a:cubicBezTo>
                    <a:pt x="1108358" y="439183"/>
                    <a:pt x="1107729" y="439364"/>
                    <a:pt x="1107177" y="439554"/>
                  </a:cubicBezTo>
                  <a:cubicBezTo>
                    <a:pt x="1106081" y="439926"/>
                    <a:pt x="1105319" y="440440"/>
                    <a:pt x="1105319" y="440440"/>
                  </a:cubicBezTo>
                  <a:cubicBezTo>
                    <a:pt x="1105319" y="440412"/>
                    <a:pt x="1106919" y="433354"/>
                    <a:pt x="1111368" y="427143"/>
                  </a:cubicBezTo>
                  <a:cubicBezTo>
                    <a:pt x="1112320" y="425810"/>
                    <a:pt x="1113273" y="424581"/>
                    <a:pt x="1114397" y="423372"/>
                  </a:cubicBezTo>
                  <a:cubicBezTo>
                    <a:pt x="1118511" y="418933"/>
                    <a:pt x="1123007" y="415618"/>
                    <a:pt x="1123007" y="415618"/>
                  </a:cubicBezTo>
                  <a:cubicBezTo>
                    <a:pt x="1123007" y="415618"/>
                    <a:pt x="1114940" y="417638"/>
                    <a:pt x="1108348" y="423152"/>
                  </a:cubicBezTo>
                  <a:cubicBezTo>
                    <a:pt x="1105795" y="425286"/>
                    <a:pt x="1103700" y="427782"/>
                    <a:pt x="1101824" y="430248"/>
                  </a:cubicBezTo>
                  <a:cubicBezTo>
                    <a:pt x="1101824" y="430248"/>
                    <a:pt x="1101595" y="430239"/>
                    <a:pt x="1101595" y="430248"/>
                  </a:cubicBezTo>
                  <a:cubicBezTo>
                    <a:pt x="1101557" y="430296"/>
                    <a:pt x="1101633" y="430411"/>
                    <a:pt x="1101595" y="430468"/>
                  </a:cubicBezTo>
                  <a:cubicBezTo>
                    <a:pt x="1100376" y="432077"/>
                    <a:pt x="1099376" y="433449"/>
                    <a:pt x="1098566" y="434678"/>
                  </a:cubicBezTo>
                  <a:cubicBezTo>
                    <a:pt x="1097823" y="435868"/>
                    <a:pt x="1096699" y="437554"/>
                    <a:pt x="1096709" y="437554"/>
                  </a:cubicBezTo>
                  <a:cubicBezTo>
                    <a:pt x="1096709" y="437554"/>
                    <a:pt x="1097109" y="435687"/>
                    <a:pt x="1097632" y="432906"/>
                  </a:cubicBezTo>
                  <a:cubicBezTo>
                    <a:pt x="1097632" y="432906"/>
                    <a:pt x="1097614" y="432715"/>
                    <a:pt x="1097632" y="432687"/>
                  </a:cubicBezTo>
                  <a:cubicBezTo>
                    <a:pt x="1097947" y="431029"/>
                    <a:pt x="1098290" y="429172"/>
                    <a:pt x="1098795" y="426924"/>
                  </a:cubicBezTo>
                  <a:cubicBezTo>
                    <a:pt x="1098937" y="426305"/>
                    <a:pt x="1099109" y="425581"/>
                    <a:pt x="1099261" y="424924"/>
                  </a:cubicBezTo>
                  <a:cubicBezTo>
                    <a:pt x="1099290" y="424819"/>
                    <a:pt x="1099242" y="424819"/>
                    <a:pt x="1099261" y="424705"/>
                  </a:cubicBezTo>
                  <a:cubicBezTo>
                    <a:pt x="1099290" y="424619"/>
                    <a:pt x="1099480" y="424572"/>
                    <a:pt x="1099500" y="424486"/>
                  </a:cubicBezTo>
                  <a:cubicBezTo>
                    <a:pt x="1099500" y="424458"/>
                    <a:pt x="1099490" y="424286"/>
                    <a:pt x="1099500" y="424257"/>
                  </a:cubicBezTo>
                  <a:cubicBezTo>
                    <a:pt x="1099633" y="423705"/>
                    <a:pt x="1099814" y="423057"/>
                    <a:pt x="1099966" y="422486"/>
                  </a:cubicBezTo>
                  <a:cubicBezTo>
                    <a:pt x="1100233" y="421409"/>
                    <a:pt x="1100595" y="420267"/>
                    <a:pt x="1100890" y="419161"/>
                  </a:cubicBezTo>
                  <a:cubicBezTo>
                    <a:pt x="1101138" y="418295"/>
                    <a:pt x="1101328" y="417618"/>
                    <a:pt x="1101595" y="416723"/>
                  </a:cubicBezTo>
                  <a:cubicBezTo>
                    <a:pt x="1101967" y="415466"/>
                    <a:pt x="1102328" y="414237"/>
                    <a:pt x="1102757" y="412961"/>
                  </a:cubicBezTo>
                  <a:cubicBezTo>
                    <a:pt x="1103043" y="412094"/>
                    <a:pt x="1103148" y="411170"/>
                    <a:pt x="1103452" y="410303"/>
                  </a:cubicBezTo>
                  <a:cubicBezTo>
                    <a:pt x="1103462" y="410284"/>
                    <a:pt x="1103681" y="410312"/>
                    <a:pt x="1103691" y="410303"/>
                  </a:cubicBezTo>
                  <a:cubicBezTo>
                    <a:pt x="1104395" y="408331"/>
                    <a:pt x="1105186" y="406217"/>
                    <a:pt x="1106015" y="404312"/>
                  </a:cubicBezTo>
                  <a:cubicBezTo>
                    <a:pt x="1106196" y="403912"/>
                    <a:pt x="1106300" y="403607"/>
                    <a:pt x="1106481" y="403207"/>
                  </a:cubicBezTo>
                  <a:cubicBezTo>
                    <a:pt x="1113396" y="388072"/>
                    <a:pt x="1124407" y="377061"/>
                    <a:pt x="1124407" y="377061"/>
                  </a:cubicBezTo>
                  <a:cubicBezTo>
                    <a:pt x="1124407" y="377061"/>
                    <a:pt x="1110387" y="386967"/>
                    <a:pt x="1101128" y="400102"/>
                  </a:cubicBezTo>
                  <a:cubicBezTo>
                    <a:pt x="1097966" y="404588"/>
                    <a:pt x="1095451" y="409256"/>
                    <a:pt x="1093441" y="413627"/>
                  </a:cubicBezTo>
                  <a:cubicBezTo>
                    <a:pt x="1093413" y="413684"/>
                    <a:pt x="1093470" y="413780"/>
                    <a:pt x="1093441" y="413847"/>
                  </a:cubicBezTo>
                  <a:cubicBezTo>
                    <a:pt x="1093413" y="413904"/>
                    <a:pt x="1093470" y="414008"/>
                    <a:pt x="1093441" y="414066"/>
                  </a:cubicBezTo>
                  <a:cubicBezTo>
                    <a:pt x="1093308" y="414361"/>
                    <a:pt x="1093108" y="414666"/>
                    <a:pt x="1092975" y="414951"/>
                  </a:cubicBezTo>
                  <a:cubicBezTo>
                    <a:pt x="1091860" y="417428"/>
                    <a:pt x="1090736" y="419761"/>
                    <a:pt x="1089955" y="421819"/>
                  </a:cubicBezTo>
                  <a:cubicBezTo>
                    <a:pt x="1089632" y="422676"/>
                    <a:pt x="1089517" y="423305"/>
                    <a:pt x="1089250" y="424038"/>
                  </a:cubicBezTo>
                  <a:cubicBezTo>
                    <a:pt x="1089212" y="424152"/>
                    <a:pt x="1089060" y="424152"/>
                    <a:pt x="1089022" y="424257"/>
                  </a:cubicBezTo>
                  <a:cubicBezTo>
                    <a:pt x="1088089" y="426943"/>
                    <a:pt x="1087393" y="429582"/>
                    <a:pt x="1087393" y="429582"/>
                  </a:cubicBezTo>
                  <a:cubicBezTo>
                    <a:pt x="1087393" y="429582"/>
                    <a:pt x="1088127" y="424943"/>
                    <a:pt x="1087393" y="418495"/>
                  </a:cubicBezTo>
                  <a:cubicBezTo>
                    <a:pt x="1087269" y="417428"/>
                    <a:pt x="1087146" y="416342"/>
                    <a:pt x="1086926" y="415170"/>
                  </a:cubicBezTo>
                  <a:cubicBezTo>
                    <a:pt x="1086707" y="414008"/>
                    <a:pt x="1086336" y="412856"/>
                    <a:pt x="1085993" y="411627"/>
                  </a:cubicBezTo>
                  <a:cubicBezTo>
                    <a:pt x="1085869" y="411179"/>
                    <a:pt x="1085669" y="410760"/>
                    <a:pt x="1085526" y="410303"/>
                  </a:cubicBezTo>
                  <a:cubicBezTo>
                    <a:pt x="1082640" y="400787"/>
                    <a:pt x="1076687" y="389910"/>
                    <a:pt x="1076687" y="389910"/>
                  </a:cubicBezTo>
                  <a:cubicBezTo>
                    <a:pt x="1076687" y="389910"/>
                    <a:pt x="1081735" y="403740"/>
                    <a:pt x="1081335" y="415837"/>
                  </a:cubicBezTo>
                  <a:cubicBezTo>
                    <a:pt x="1081183" y="420762"/>
                    <a:pt x="1080221" y="425371"/>
                    <a:pt x="1079011" y="429134"/>
                  </a:cubicBezTo>
                  <a:cubicBezTo>
                    <a:pt x="1078173" y="431744"/>
                    <a:pt x="1077401" y="433763"/>
                    <a:pt x="1076687" y="435344"/>
                  </a:cubicBezTo>
                  <a:cubicBezTo>
                    <a:pt x="1076668" y="435373"/>
                    <a:pt x="1076468" y="435535"/>
                    <a:pt x="1076449" y="435563"/>
                  </a:cubicBezTo>
                  <a:cubicBezTo>
                    <a:pt x="1076363" y="435763"/>
                    <a:pt x="1076297" y="435830"/>
                    <a:pt x="1076220" y="436011"/>
                  </a:cubicBezTo>
                  <a:cubicBezTo>
                    <a:pt x="1075563" y="437411"/>
                    <a:pt x="1075058" y="438440"/>
                    <a:pt x="1075058" y="438450"/>
                  </a:cubicBezTo>
                  <a:cubicBezTo>
                    <a:pt x="1075058" y="438450"/>
                    <a:pt x="1075096" y="437983"/>
                    <a:pt x="1075058" y="437335"/>
                  </a:cubicBezTo>
                  <a:cubicBezTo>
                    <a:pt x="1075011" y="436678"/>
                    <a:pt x="1075087" y="435773"/>
                    <a:pt x="1074820" y="434678"/>
                  </a:cubicBezTo>
                  <a:cubicBezTo>
                    <a:pt x="1074553" y="433582"/>
                    <a:pt x="1074087" y="432220"/>
                    <a:pt x="1073420" y="430905"/>
                  </a:cubicBezTo>
                  <a:cubicBezTo>
                    <a:pt x="1073315" y="430696"/>
                    <a:pt x="1073077" y="430458"/>
                    <a:pt x="1072963" y="430248"/>
                  </a:cubicBezTo>
                  <a:cubicBezTo>
                    <a:pt x="1072829" y="430020"/>
                    <a:pt x="1072620" y="429810"/>
                    <a:pt x="1072496" y="429582"/>
                  </a:cubicBezTo>
                  <a:cubicBezTo>
                    <a:pt x="1072353" y="429353"/>
                    <a:pt x="1072420" y="429143"/>
                    <a:pt x="1072258" y="428915"/>
                  </a:cubicBezTo>
                  <a:cubicBezTo>
                    <a:pt x="1071791" y="428239"/>
                    <a:pt x="1071029" y="427581"/>
                    <a:pt x="1070400" y="426924"/>
                  </a:cubicBezTo>
                  <a:cubicBezTo>
                    <a:pt x="1069639" y="426124"/>
                    <a:pt x="1068791" y="425429"/>
                    <a:pt x="1067838" y="424705"/>
                  </a:cubicBezTo>
                  <a:cubicBezTo>
                    <a:pt x="1066933" y="424009"/>
                    <a:pt x="1066029" y="423124"/>
                    <a:pt x="1065048" y="422486"/>
                  </a:cubicBezTo>
                  <a:cubicBezTo>
                    <a:pt x="1065028" y="422476"/>
                    <a:pt x="1064828" y="422505"/>
                    <a:pt x="1064809" y="422486"/>
                  </a:cubicBezTo>
                  <a:cubicBezTo>
                    <a:pt x="1060075" y="419438"/>
                    <a:pt x="1055037" y="417171"/>
                    <a:pt x="1055037" y="417171"/>
                  </a:cubicBezTo>
                  <a:cubicBezTo>
                    <a:pt x="1055037" y="417171"/>
                    <a:pt x="1062028" y="423372"/>
                    <a:pt x="1065048" y="429134"/>
                  </a:cubicBezTo>
                  <a:cubicBezTo>
                    <a:pt x="1065619" y="430239"/>
                    <a:pt x="1066124" y="431201"/>
                    <a:pt x="1066438" y="432239"/>
                  </a:cubicBezTo>
                  <a:cubicBezTo>
                    <a:pt x="1066686" y="433058"/>
                    <a:pt x="1066781" y="433935"/>
                    <a:pt x="1066905" y="434678"/>
                  </a:cubicBezTo>
                  <a:cubicBezTo>
                    <a:pt x="1066924" y="434783"/>
                    <a:pt x="1066886" y="434792"/>
                    <a:pt x="1066905" y="434896"/>
                  </a:cubicBezTo>
                  <a:cubicBezTo>
                    <a:pt x="1066962" y="435230"/>
                    <a:pt x="1067105" y="435697"/>
                    <a:pt x="1067143" y="436011"/>
                  </a:cubicBezTo>
                  <a:cubicBezTo>
                    <a:pt x="1067200" y="436649"/>
                    <a:pt x="1067133" y="437040"/>
                    <a:pt x="1067143" y="437554"/>
                  </a:cubicBezTo>
                  <a:cubicBezTo>
                    <a:pt x="1067143" y="437640"/>
                    <a:pt x="1067143" y="437707"/>
                    <a:pt x="1067143" y="437783"/>
                  </a:cubicBezTo>
                  <a:cubicBezTo>
                    <a:pt x="1067124" y="439135"/>
                    <a:pt x="1067143" y="440202"/>
                    <a:pt x="1067143" y="440221"/>
                  </a:cubicBezTo>
                  <a:cubicBezTo>
                    <a:pt x="1067143" y="440221"/>
                    <a:pt x="1066486" y="439830"/>
                    <a:pt x="1065505" y="439554"/>
                  </a:cubicBezTo>
                  <a:cubicBezTo>
                    <a:pt x="1064533" y="439269"/>
                    <a:pt x="1063276" y="439087"/>
                    <a:pt x="1061780" y="439335"/>
                  </a:cubicBezTo>
                  <a:cubicBezTo>
                    <a:pt x="1061038" y="439450"/>
                    <a:pt x="1060209" y="439707"/>
                    <a:pt x="1059456" y="439993"/>
                  </a:cubicBezTo>
                  <a:cubicBezTo>
                    <a:pt x="1057208" y="440850"/>
                    <a:pt x="1055265" y="442212"/>
                    <a:pt x="1055265" y="442212"/>
                  </a:cubicBezTo>
                  <a:lnTo>
                    <a:pt x="1065048" y="443098"/>
                  </a:lnTo>
                  <a:cubicBezTo>
                    <a:pt x="1041207" y="442965"/>
                    <a:pt x="1013260" y="444155"/>
                    <a:pt x="976113" y="447308"/>
                  </a:cubicBezTo>
                  <a:cubicBezTo>
                    <a:pt x="974722" y="447879"/>
                    <a:pt x="968626" y="451518"/>
                    <a:pt x="968197" y="451518"/>
                  </a:cubicBezTo>
                  <a:cubicBezTo>
                    <a:pt x="966778" y="451518"/>
                    <a:pt x="966264" y="449651"/>
                    <a:pt x="965407" y="448422"/>
                  </a:cubicBezTo>
                  <a:cubicBezTo>
                    <a:pt x="944032" y="450289"/>
                    <a:pt x="920496" y="452547"/>
                    <a:pt x="893245" y="455071"/>
                  </a:cubicBezTo>
                  <a:cubicBezTo>
                    <a:pt x="891569" y="454547"/>
                    <a:pt x="889721" y="453966"/>
                    <a:pt x="887882" y="453290"/>
                  </a:cubicBezTo>
                  <a:cubicBezTo>
                    <a:pt x="886730" y="452870"/>
                    <a:pt x="885835" y="452566"/>
                    <a:pt x="885092" y="452184"/>
                  </a:cubicBezTo>
                  <a:cubicBezTo>
                    <a:pt x="884349" y="451804"/>
                    <a:pt x="883768" y="451384"/>
                    <a:pt x="883234" y="451080"/>
                  </a:cubicBezTo>
                  <a:cubicBezTo>
                    <a:pt x="882158" y="450470"/>
                    <a:pt x="881463" y="450108"/>
                    <a:pt x="879967" y="449965"/>
                  </a:cubicBezTo>
                  <a:cubicBezTo>
                    <a:pt x="879224" y="449898"/>
                    <a:pt x="878310" y="450013"/>
                    <a:pt x="877643" y="450194"/>
                  </a:cubicBezTo>
                  <a:cubicBezTo>
                    <a:pt x="876976" y="450365"/>
                    <a:pt x="876529" y="450584"/>
                    <a:pt x="876014" y="450851"/>
                  </a:cubicBezTo>
                  <a:cubicBezTo>
                    <a:pt x="874995" y="451394"/>
                    <a:pt x="874386" y="451966"/>
                    <a:pt x="874386" y="451966"/>
                  </a:cubicBezTo>
                  <a:cubicBezTo>
                    <a:pt x="874386" y="451937"/>
                    <a:pt x="874538" y="444593"/>
                    <a:pt x="877872" y="437783"/>
                  </a:cubicBezTo>
                  <a:cubicBezTo>
                    <a:pt x="878596" y="436316"/>
                    <a:pt x="879539" y="434935"/>
                    <a:pt x="880434" y="433573"/>
                  </a:cubicBezTo>
                  <a:cubicBezTo>
                    <a:pt x="883749" y="428553"/>
                    <a:pt x="887654" y="424705"/>
                    <a:pt x="887654" y="424705"/>
                  </a:cubicBezTo>
                  <a:cubicBezTo>
                    <a:pt x="887654" y="424705"/>
                    <a:pt x="879958" y="427772"/>
                    <a:pt x="874386" y="434230"/>
                  </a:cubicBezTo>
                  <a:cubicBezTo>
                    <a:pt x="872233" y="436725"/>
                    <a:pt x="870461" y="439717"/>
                    <a:pt x="869032" y="442431"/>
                  </a:cubicBezTo>
                  <a:cubicBezTo>
                    <a:pt x="868994" y="442488"/>
                    <a:pt x="869061" y="442593"/>
                    <a:pt x="869032" y="442659"/>
                  </a:cubicBezTo>
                  <a:cubicBezTo>
                    <a:pt x="868099" y="444431"/>
                    <a:pt x="867289" y="445974"/>
                    <a:pt x="866699" y="447308"/>
                  </a:cubicBezTo>
                  <a:cubicBezTo>
                    <a:pt x="866175" y="448594"/>
                    <a:pt x="865308" y="450413"/>
                    <a:pt x="865308" y="450413"/>
                  </a:cubicBezTo>
                  <a:cubicBezTo>
                    <a:pt x="865308" y="450413"/>
                    <a:pt x="865261" y="448365"/>
                    <a:pt x="865308" y="445536"/>
                  </a:cubicBezTo>
                  <a:cubicBezTo>
                    <a:pt x="865308" y="445527"/>
                    <a:pt x="865537" y="445546"/>
                    <a:pt x="865537" y="445536"/>
                  </a:cubicBezTo>
                  <a:cubicBezTo>
                    <a:pt x="865565" y="443850"/>
                    <a:pt x="865422" y="441859"/>
                    <a:pt x="865537" y="439554"/>
                  </a:cubicBezTo>
                  <a:cubicBezTo>
                    <a:pt x="865575" y="438916"/>
                    <a:pt x="865727" y="438231"/>
                    <a:pt x="865775" y="437554"/>
                  </a:cubicBezTo>
                  <a:cubicBezTo>
                    <a:pt x="865775" y="437449"/>
                    <a:pt x="865765" y="437449"/>
                    <a:pt x="865775" y="437335"/>
                  </a:cubicBezTo>
                  <a:cubicBezTo>
                    <a:pt x="865775" y="437249"/>
                    <a:pt x="865765" y="436982"/>
                    <a:pt x="865775" y="436897"/>
                  </a:cubicBezTo>
                  <a:cubicBezTo>
                    <a:pt x="865804" y="436325"/>
                    <a:pt x="865956" y="435706"/>
                    <a:pt x="866004" y="435126"/>
                  </a:cubicBezTo>
                  <a:cubicBezTo>
                    <a:pt x="866089" y="434011"/>
                    <a:pt x="866127" y="432934"/>
                    <a:pt x="866232" y="431801"/>
                  </a:cubicBezTo>
                  <a:cubicBezTo>
                    <a:pt x="866327" y="430896"/>
                    <a:pt x="866356" y="430058"/>
                    <a:pt x="866470" y="429134"/>
                  </a:cubicBezTo>
                  <a:cubicBezTo>
                    <a:pt x="866623" y="427839"/>
                    <a:pt x="866966" y="426477"/>
                    <a:pt x="867166" y="425153"/>
                  </a:cubicBezTo>
                  <a:cubicBezTo>
                    <a:pt x="867299" y="424248"/>
                    <a:pt x="867242" y="423391"/>
                    <a:pt x="867404" y="422486"/>
                  </a:cubicBezTo>
                  <a:cubicBezTo>
                    <a:pt x="867404" y="422466"/>
                    <a:pt x="867632" y="422295"/>
                    <a:pt x="867632" y="422266"/>
                  </a:cubicBezTo>
                  <a:cubicBezTo>
                    <a:pt x="867994" y="420219"/>
                    <a:pt x="868299" y="418285"/>
                    <a:pt x="868794" y="416285"/>
                  </a:cubicBezTo>
                  <a:cubicBezTo>
                    <a:pt x="868899" y="415856"/>
                    <a:pt x="868918" y="415370"/>
                    <a:pt x="869032" y="414951"/>
                  </a:cubicBezTo>
                  <a:cubicBezTo>
                    <a:pt x="873290" y="398949"/>
                    <a:pt x="882529" y="386367"/>
                    <a:pt x="882529" y="386367"/>
                  </a:cubicBezTo>
                  <a:cubicBezTo>
                    <a:pt x="882529" y="386367"/>
                    <a:pt x="870356" y="398349"/>
                    <a:pt x="863441" y="412741"/>
                  </a:cubicBezTo>
                  <a:cubicBezTo>
                    <a:pt x="861079" y="417647"/>
                    <a:pt x="859327" y="422524"/>
                    <a:pt x="858088" y="427143"/>
                  </a:cubicBezTo>
                  <a:cubicBezTo>
                    <a:pt x="858069" y="427210"/>
                    <a:pt x="858107" y="427296"/>
                    <a:pt x="858088" y="427363"/>
                  </a:cubicBezTo>
                  <a:cubicBezTo>
                    <a:pt x="858069" y="427429"/>
                    <a:pt x="858107" y="427524"/>
                    <a:pt x="858088" y="427581"/>
                  </a:cubicBezTo>
                  <a:cubicBezTo>
                    <a:pt x="858003" y="427896"/>
                    <a:pt x="857936" y="428391"/>
                    <a:pt x="857860" y="428696"/>
                  </a:cubicBezTo>
                  <a:cubicBezTo>
                    <a:pt x="857174" y="431306"/>
                    <a:pt x="856650" y="433630"/>
                    <a:pt x="856221" y="435782"/>
                  </a:cubicBezTo>
                  <a:cubicBezTo>
                    <a:pt x="856221" y="435802"/>
                    <a:pt x="855993" y="435773"/>
                    <a:pt x="855993" y="435782"/>
                  </a:cubicBezTo>
                  <a:cubicBezTo>
                    <a:pt x="855821" y="436678"/>
                    <a:pt x="855888" y="437449"/>
                    <a:pt x="855764" y="438221"/>
                  </a:cubicBezTo>
                  <a:cubicBezTo>
                    <a:pt x="855745" y="438335"/>
                    <a:pt x="855545" y="438326"/>
                    <a:pt x="855526" y="438450"/>
                  </a:cubicBezTo>
                  <a:cubicBezTo>
                    <a:pt x="855059" y="441240"/>
                    <a:pt x="854831" y="443984"/>
                    <a:pt x="854831" y="443984"/>
                  </a:cubicBezTo>
                  <a:cubicBezTo>
                    <a:pt x="854831" y="443984"/>
                    <a:pt x="854783" y="439374"/>
                    <a:pt x="852964" y="433125"/>
                  </a:cubicBezTo>
                  <a:cubicBezTo>
                    <a:pt x="852668" y="432087"/>
                    <a:pt x="852211" y="430915"/>
                    <a:pt x="851802" y="429801"/>
                  </a:cubicBezTo>
                  <a:cubicBezTo>
                    <a:pt x="851392" y="428686"/>
                    <a:pt x="850944" y="427639"/>
                    <a:pt x="850402" y="426477"/>
                  </a:cubicBezTo>
                  <a:cubicBezTo>
                    <a:pt x="850211" y="426048"/>
                    <a:pt x="849925" y="425581"/>
                    <a:pt x="849706" y="425153"/>
                  </a:cubicBezTo>
                  <a:cubicBezTo>
                    <a:pt x="845239" y="416199"/>
                    <a:pt x="837600" y="406531"/>
                    <a:pt x="837600" y="406531"/>
                  </a:cubicBezTo>
                  <a:cubicBezTo>
                    <a:pt x="837600" y="406531"/>
                    <a:pt x="845020" y="419352"/>
                    <a:pt x="846677" y="431354"/>
                  </a:cubicBezTo>
                  <a:cubicBezTo>
                    <a:pt x="847363" y="436240"/>
                    <a:pt x="847001" y="440964"/>
                    <a:pt x="846449" y="444869"/>
                  </a:cubicBezTo>
                  <a:cubicBezTo>
                    <a:pt x="846068" y="447574"/>
                    <a:pt x="845496" y="449632"/>
                    <a:pt x="845049" y="451299"/>
                  </a:cubicBezTo>
                  <a:cubicBezTo>
                    <a:pt x="845039" y="451337"/>
                    <a:pt x="845058" y="451489"/>
                    <a:pt x="845049" y="451518"/>
                  </a:cubicBezTo>
                  <a:cubicBezTo>
                    <a:pt x="845001" y="451727"/>
                    <a:pt x="845106" y="451775"/>
                    <a:pt x="845049" y="451966"/>
                  </a:cubicBezTo>
                  <a:cubicBezTo>
                    <a:pt x="844639" y="453451"/>
                    <a:pt x="844125" y="454404"/>
                    <a:pt x="844125" y="454404"/>
                  </a:cubicBezTo>
                  <a:cubicBezTo>
                    <a:pt x="844125" y="454404"/>
                    <a:pt x="844268" y="454146"/>
                    <a:pt x="844125" y="453518"/>
                  </a:cubicBezTo>
                  <a:cubicBezTo>
                    <a:pt x="843963" y="452870"/>
                    <a:pt x="843629" y="451889"/>
                    <a:pt x="843191" y="450851"/>
                  </a:cubicBezTo>
                  <a:cubicBezTo>
                    <a:pt x="842744" y="449813"/>
                    <a:pt x="841972" y="448727"/>
                    <a:pt x="841096" y="447527"/>
                  </a:cubicBezTo>
                  <a:cubicBezTo>
                    <a:pt x="841086" y="447527"/>
                    <a:pt x="841096" y="447317"/>
                    <a:pt x="841096" y="447308"/>
                  </a:cubicBezTo>
                  <a:cubicBezTo>
                    <a:pt x="840953" y="447117"/>
                    <a:pt x="840781" y="447050"/>
                    <a:pt x="840629" y="446870"/>
                  </a:cubicBezTo>
                  <a:cubicBezTo>
                    <a:pt x="840467" y="446660"/>
                    <a:pt x="840334" y="446413"/>
                    <a:pt x="840162" y="446203"/>
                  </a:cubicBezTo>
                  <a:cubicBezTo>
                    <a:pt x="839981" y="445993"/>
                    <a:pt x="839896" y="445736"/>
                    <a:pt x="839695" y="445536"/>
                  </a:cubicBezTo>
                  <a:cubicBezTo>
                    <a:pt x="839115" y="444945"/>
                    <a:pt x="838333" y="444545"/>
                    <a:pt x="837600" y="443984"/>
                  </a:cubicBezTo>
                  <a:cubicBezTo>
                    <a:pt x="836724" y="443317"/>
                    <a:pt x="835876" y="442564"/>
                    <a:pt x="834809" y="441993"/>
                  </a:cubicBezTo>
                  <a:cubicBezTo>
                    <a:pt x="833742" y="441421"/>
                    <a:pt x="832676" y="440945"/>
                    <a:pt x="831552" y="440440"/>
                  </a:cubicBezTo>
                  <a:cubicBezTo>
                    <a:pt x="826265" y="438088"/>
                    <a:pt x="820836" y="436668"/>
                    <a:pt x="820846" y="436668"/>
                  </a:cubicBezTo>
                  <a:cubicBezTo>
                    <a:pt x="820846" y="436668"/>
                    <a:pt x="828751" y="441640"/>
                    <a:pt x="832714" y="446870"/>
                  </a:cubicBezTo>
                  <a:cubicBezTo>
                    <a:pt x="833466" y="447860"/>
                    <a:pt x="834085" y="448775"/>
                    <a:pt x="834581" y="449746"/>
                  </a:cubicBezTo>
                  <a:cubicBezTo>
                    <a:pt x="834590" y="449765"/>
                    <a:pt x="834562" y="449946"/>
                    <a:pt x="834581" y="449965"/>
                  </a:cubicBezTo>
                  <a:cubicBezTo>
                    <a:pt x="834962" y="450746"/>
                    <a:pt x="835257" y="451251"/>
                    <a:pt x="835505" y="451966"/>
                  </a:cubicBezTo>
                  <a:cubicBezTo>
                    <a:pt x="835514" y="451975"/>
                    <a:pt x="835505" y="452166"/>
                    <a:pt x="835505" y="452184"/>
                  </a:cubicBezTo>
                  <a:cubicBezTo>
                    <a:pt x="835543" y="452290"/>
                    <a:pt x="835476" y="452308"/>
                    <a:pt x="835505" y="452404"/>
                  </a:cubicBezTo>
                  <a:cubicBezTo>
                    <a:pt x="835619" y="452718"/>
                    <a:pt x="835885" y="452994"/>
                    <a:pt x="835971" y="453290"/>
                  </a:cubicBezTo>
                  <a:cubicBezTo>
                    <a:pt x="836143" y="453918"/>
                    <a:pt x="836114" y="454556"/>
                    <a:pt x="836209" y="455071"/>
                  </a:cubicBezTo>
                  <a:cubicBezTo>
                    <a:pt x="836219" y="455147"/>
                    <a:pt x="836428" y="455213"/>
                    <a:pt x="836438" y="455290"/>
                  </a:cubicBezTo>
                  <a:cubicBezTo>
                    <a:pt x="836657" y="456633"/>
                    <a:pt x="836667" y="457481"/>
                    <a:pt x="836667" y="457500"/>
                  </a:cubicBezTo>
                  <a:cubicBezTo>
                    <a:pt x="836667" y="457500"/>
                    <a:pt x="836667" y="457728"/>
                    <a:pt x="836667" y="457728"/>
                  </a:cubicBezTo>
                  <a:cubicBezTo>
                    <a:pt x="836667" y="457728"/>
                    <a:pt x="836057" y="457404"/>
                    <a:pt x="835038" y="457281"/>
                  </a:cubicBezTo>
                  <a:cubicBezTo>
                    <a:pt x="834028" y="457157"/>
                    <a:pt x="832514" y="457042"/>
                    <a:pt x="831085" y="457500"/>
                  </a:cubicBezTo>
                  <a:cubicBezTo>
                    <a:pt x="830371" y="457738"/>
                    <a:pt x="829675" y="458214"/>
                    <a:pt x="828989" y="458614"/>
                  </a:cubicBezTo>
                  <a:cubicBezTo>
                    <a:pt x="826923" y="459805"/>
                    <a:pt x="825265" y="461272"/>
                    <a:pt x="825265" y="461272"/>
                  </a:cubicBezTo>
                  <a:lnTo>
                    <a:pt x="845049" y="459938"/>
                  </a:lnTo>
                  <a:cubicBezTo>
                    <a:pt x="694049" y="475273"/>
                    <a:pt x="657797" y="487998"/>
                    <a:pt x="518903" y="544377"/>
                  </a:cubicBezTo>
                  <a:cubicBezTo>
                    <a:pt x="522627" y="538910"/>
                    <a:pt x="523532" y="537166"/>
                    <a:pt x="527980" y="530861"/>
                  </a:cubicBezTo>
                  <a:cubicBezTo>
                    <a:pt x="552936" y="495514"/>
                    <a:pt x="580606" y="466853"/>
                    <a:pt x="589674" y="466815"/>
                  </a:cubicBezTo>
                  <a:cubicBezTo>
                    <a:pt x="601456" y="466758"/>
                    <a:pt x="638070" y="458224"/>
                    <a:pt x="650900" y="452632"/>
                  </a:cubicBezTo>
                  <a:cubicBezTo>
                    <a:pt x="667760" y="445279"/>
                    <a:pt x="670846" y="442459"/>
                    <a:pt x="694201" y="412961"/>
                  </a:cubicBezTo>
                  <a:cubicBezTo>
                    <a:pt x="715547" y="385995"/>
                    <a:pt x="726662" y="375851"/>
                    <a:pt x="743788" y="367526"/>
                  </a:cubicBezTo>
                  <a:cubicBezTo>
                    <a:pt x="766896" y="356287"/>
                    <a:pt x="777088" y="354144"/>
                    <a:pt x="809435" y="354010"/>
                  </a:cubicBezTo>
                  <a:cubicBezTo>
                    <a:pt x="826141" y="353944"/>
                    <a:pt x="851611" y="352506"/>
                    <a:pt x="866004" y="350686"/>
                  </a:cubicBezTo>
                  <a:lnTo>
                    <a:pt x="892073" y="347362"/>
                  </a:lnTo>
                  <a:lnTo>
                    <a:pt x="897665" y="352906"/>
                  </a:lnTo>
                  <a:cubicBezTo>
                    <a:pt x="903170" y="358554"/>
                    <a:pt x="903599" y="358792"/>
                    <a:pt x="926297" y="357554"/>
                  </a:cubicBezTo>
                  <a:cubicBezTo>
                    <a:pt x="949166" y="356315"/>
                    <a:pt x="971598" y="351477"/>
                    <a:pt x="1022909" y="336722"/>
                  </a:cubicBezTo>
                  <a:cubicBezTo>
                    <a:pt x="1054827" y="327550"/>
                    <a:pt x="1056151" y="328245"/>
                    <a:pt x="1049684" y="352010"/>
                  </a:cubicBezTo>
                  <a:cubicBezTo>
                    <a:pt x="1041521" y="381976"/>
                    <a:pt x="1026643" y="403874"/>
                    <a:pt x="1014298" y="403874"/>
                  </a:cubicBezTo>
                  <a:cubicBezTo>
                    <a:pt x="1010946" y="403874"/>
                    <a:pt x="1004135" y="406712"/>
                    <a:pt x="999392" y="410303"/>
                  </a:cubicBezTo>
                  <a:cubicBezTo>
                    <a:pt x="994658" y="413884"/>
                    <a:pt x="988781" y="416723"/>
                    <a:pt x="986123" y="416723"/>
                  </a:cubicBezTo>
                  <a:cubicBezTo>
                    <a:pt x="977255" y="416742"/>
                    <a:pt x="966759" y="424667"/>
                    <a:pt x="964244" y="433344"/>
                  </a:cubicBezTo>
                  <a:cubicBezTo>
                    <a:pt x="962225" y="440297"/>
                    <a:pt x="963283" y="445384"/>
                    <a:pt x="965407" y="448422"/>
                  </a:cubicBezTo>
                  <a:cubicBezTo>
                    <a:pt x="968578" y="448136"/>
                    <a:pt x="973074" y="447565"/>
                    <a:pt x="976113" y="447308"/>
                  </a:cubicBezTo>
                  <a:cubicBezTo>
                    <a:pt x="985342" y="443517"/>
                    <a:pt x="1008536" y="431820"/>
                    <a:pt x="1028490" y="419828"/>
                  </a:cubicBezTo>
                  <a:cubicBezTo>
                    <a:pt x="1040063" y="412884"/>
                    <a:pt x="1046083" y="403359"/>
                    <a:pt x="1068534" y="355115"/>
                  </a:cubicBezTo>
                  <a:cubicBezTo>
                    <a:pt x="1091117" y="306595"/>
                    <a:pt x="1091832" y="303718"/>
                    <a:pt x="1085298" y="297498"/>
                  </a:cubicBezTo>
                  <a:cubicBezTo>
                    <a:pt x="1079554" y="292031"/>
                    <a:pt x="1075973" y="291917"/>
                    <a:pt x="1060152" y="296394"/>
                  </a:cubicBezTo>
                  <a:cubicBezTo>
                    <a:pt x="1053532" y="298261"/>
                    <a:pt x="1047579" y="299270"/>
                    <a:pt x="1046883" y="298604"/>
                  </a:cubicBezTo>
                  <a:cubicBezTo>
                    <a:pt x="1046188" y="297946"/>
                    <a:pt x="1048360" y="289059"/>
                    <a:pt x="1051770" y="278877"/>
                  </a:cubicBezTo>
                  <a:cubicBezTo>
                    <a:pt x="1056780" y="263932"/>
                    <a:pt x="1059885" y="258418"/>
                    <a:pt x="1068067" y="250512"/>
                  </a:cubicBezTo>
                  <a:cubicBezTo>
                    <a:pt x="1073639" y="245130"/>
                    <a:pt x="1078316" y="240130"/>
                    <a:pt x="1078316" y="239215"/>
                  </a:cubicBezTo>
                  <a:cubicBezTo>
                    <a:pt x="1078316" y="237548"/>
                    <a:pt x="1089555" y="231500"/>
                    <a:pt x="1096937" y="229242"/>
                  </a:cubicBezTo>
                  <a:cubicBezTo>
                    <a:pt x="1102481" y="227537"/>
                    <a:pt x="1108682" y="214469"/>
                    <a:pt x="1114863" y="191562"/>
                  </a:cubicBezTo>
                  <a:cubicBezTo>
                    <a:pt x="1119654" y="173807"/>
                    <a:pt x="1119902" y="170788"/>
                    <a:pt x="1117187" y="162977"/>
                  </a:cubicBezTo>
                  <a:cubicBezTo>
                    <a:pt x="1115435" y="157900"/>
                    <a:pt x="1114911" y="151242"/>
                    <a:pt x="1115797" y="147022"/>
                  </a:cubicBezTo>
                  <a:cubicBezTo>
                    <a:pt x="1120169" y="126077"/>
                    <a:pt x="1121226" y="116676"/>
                    <a:pt x="1121378" y="102474"/>
                  </a:cubicBezTo>
                  <a:cubicBezTo>
                    <a:pt x="1121473" y="93892"/>
                    <a:pt x="1122493" y="84443"/>
                    <a:pt x="1123712" y="81424"/>
                  </a:cubicBezTo>
                  <a:cubicBezTo>
                    <a:pt x="1126769" y="73756"/>
                    <a:pt x="1144505" y="61840"/>
                    <a:pt x="1165612" y="53496"/>
                  </a:cubicBezTo>
                  <a:lnTo>
                    <a:pt x="1183539" y="46629"/>
                  </a:lnTo>
                  <a:lnTo>
                    <a:pt x="1182138" y="38876"/>
                  </a:lnTo>
                  <a:cubicBezTo>
                    <a:pt x="1179243" y="24150"/>
                    <a:pt x="1179605" y="24360"/>
                    <a:pt x="1145124" y="22912"/>
                  </a:cubicBezTo>
                  <a:cubicBezTo>
                    <a:pt x="1105415" y="21255"/>
                    <a:pt x="1066676" y="16016"/>
                    <a:pt x="1052236" y="10282"/>
                  </a:cubicBezTo>
                  <a:cubicBezTo>
                    <a:pt x="1043654" y="6872"/>
                    <a:pt x="1038406" y="6129"/>
                    <a:pt x="1029424" y="7177"/>
                  </a:cubicBezTo>
                  <a:cubicBezTo>
                    <a:pt x="994896" y="11225"/>
                    <a:pt x="985009" y="10853"/>
                    <a:pt x="959587" y="5186"/>
                  </a:cubicBezTo>
                  <a:cubicBezTo>
                    <a:pt x="945414" y="2023"/>
                    <a:pt x="935307" y="471"/>
                    <a:pt x="927926" y="90"/>
                  </a:cubicBezTo>
                  <a:close/>
                  <a:moveTo>
                    <a:pt x="936536" y="22245"/>
                  </a:moveTo>
                  <a:cubicBezTo>
                    <a:pt x="947947" y="23988"/>
                    <a:pt x="961911" y="30017"/>
                    <a:pt x="961911" y="33332"/>
                  </a:cubicBezTo>
                  <a:cubicBezTo>
                    <a:pt x="961911" y="34694"/>
                    <a:pt x="959463" y="38047"/>
                    <a:pt x="956558" y="40647"/>
                  </a:cubicBezTo>
                  <a:cubicBezTo>
                    <a:pt x="952233" y="44514"/>
                    <a:pt x="948566" y="45372"/>
                    <a:pt x="936536" y="45296"/>
                  </a:cubicBezTo>
                  <a:cubicBezTo>
                    <a:pt x="928459" y="45248"/>
                    <a:pt x="916210" y="43315"/>
                    <a:pt x="909304" y="41086"/>
                  </a:cubicBezTo>
                  <a:cubicBezTo>
                    <a:pt x="902399" y="38857"/>
                    <a:pt x="893712" y="36352"/>
                    <a:pt x="889978" y="35542"/>
                  </a:cubicBezTo>
                  <a:lnTo>
                    <a:pt x="883234" y="34218"/>
                  </a:lnTo>
                  <a:lnTo>
                    <a:pt x="888587" y="30227"/>
                  </a:lnTo>
                  <a:cubicBezTo>
                    <a:pt x="895541" y="25236"/>
                    <a:pt x="924468" y="20407"/>
                    <a:pt x="936536" y="22245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0" y="0"/>
            <a:ext cx="10221181" cy="6858000"/>
          </a:xfrm>
          <a:custGeom>
            <a:avLst/>
            <a:gdLst/>
            <a:ahLst/>
            <a:cxnLst/>
            <a:rect l="l" t="t" r="r" b="b"/>
            <a:pathLst>
              <a:path w="10221181" h="6858000" extrusionOk="0">
                <a:moveTo>
                  <a:pt x="0" y="0"/>
                </a:moveTo>
                <a:lnTo>
                  <a:pt x="0" y="6858000"/>
                </a:lnTo>
                <a:lnTo>
                  <a:pt x="10221182" y="6858000"/>
                </a:lnTo>
                <a:cubicBezTo>
                  <a:pt x="10221182" y="6858000"/>
                  <a:pt x="9984772" y="6086342"/>
                  <a:pt x="8439150" y="6128681"/>
                </a:cubicBezTo>
                <a:cubicBezTo>
                  <a:pt x="7023202" y="6167457"/>
                  <a:pt x="6274509" y="5050403"/>
                  <a:pt x="5732507" y="5125565"/>
                </a:cubicBezTo>
                <a:cubicBezTo>
                  <a:pt x="5720258" y="5119964"/>
                  <a:pt x="5718467" y="5115116"/>
                  <a:pt x="5710285" y="5114230"/>
                </a:cubicBezTo>
                <a:cubicBezTo>
                  <a:pt x="5706085" y="5113782"/>
                  <a:pt x="5702199" y="5115697"/>
                  <a:pt x="5699398" y="5117563"/>
                </a:cubicBezTo>
                <a:cubicBezTo>
                  <a:pt x="5696598" y="5119431"/>
                  <a:pt x="5694731" y="5121345"/>
                  <a:pt x="5694731" y="5121345"/>
                </a:cubicBezTo>
                <a:cubicBezTo>
                  <a:pt x="5694731" y="5121345"/>
                  <a:pt x="5694979" y="5096114"/>
                  <a:pt x="5703618" y="5072463"/>
                </a:cubicBezTo>
                <a:cubicBezTo>
                  <a:pt x="5705475" y="5067405"/>
                  <a:pt x="5707685" y="5062528"/>
                  <a:pt x="5710066" y="5057804"/>
                </a:cubicBezTo>
                <a:cubicBezTo>
                  <a:pt x="5718801" y="5040450"/>
                  <a:pt x="5729392" y="5026695"/>
                  <a:pt x="5729392" y="5026695"/>
                </a:cubicBezTo>
                <a:cubicBezTo>
                  <a:pt x="5729392" y="5026695"/>
                  <a:pt x="5707895" y="5037849"/>
                  <a:pt x="5692959" y="5060242"/>
                </a:cubicBezTo>
                <a:cubicBezTo>
                  <a:pt x="5687197" y="5068882"/>
                  <a:pt x="5682910" y="5079063"/>
                  <a:pt x="5679177" y="5088465"/>
                </a:cubicBezTo>
                <a:cubicBezTo>
                  <a:pt x="5679167" y="5088475"/>
                  <a:pt x="5678967" y="5088445"/>
                  <a:pt x="5678958" y="5088465"/>
                </a:cubicBezTo>
                <a:cubicBezTo>
                  <a:pt x="5673033" y="5103400"/>
                  <a:pt x="5669623" y="5116230"/>
                  <a:pt x="5669623" y="5116230"/>
                </a:cubicBezTo>
                <a:cubicBezTo>
                  <a:pt x="5669623" y="5116230"/>
                  <a:pt x="5669357" y="5109124"/>
                  <a:pt x="5669185" y="5099352"/>
                </a:cubicBezTo>
                <a:cubicBezTo>
                  <a:pt x="5669185" y="5099333"/>
                  <a:pt x="5669185" y="5099142"/>
                  <a:pt x="5669185" y="5099123"/>
                </a:cubicBezTo>
                <a:cubicBezTo>
                  <a:pt x="5669080" y="5093313"/>
                  <a:pt x="5669100" y="5086207"/>
                  <a:pt x="5669185" y="5078244"/>
                </a:cubicBezTo>
                <a:cubicBezTo>
                  <a:pt x="5669214" y="5075711"/>
                  <a:pt x="5669347" y="5073168"/>
                  <a:pt x="5669404" y="5070462"/>
                </a:cubicBezTo>
                <a:cubicBezTo>
                  <a:pt x="5669413" y="5070158"/>
                  <a:pt x="5669394" y="5069881"/>
                  <a:pt x="5669404" y="5069577"/>
                </a:cubicBezTo>
                <a:cubicBezTo>
                  <a:pt x="5669452" y="5067615"/>
                  <a:pt x="5669557" y="5065147"/>
                  <a:pt x="5669623" y="5063138"/>
                </a:cubicBezTo>
                <a:cubicBezTo>
                  <a:pt x="5669757" y="5059299"/>
                  <a:pt x="5670109" y="5055289"/>
                  <a:pt x="5670290" y="5051355"/>
                </a:cubicBezTo>
                <a:cubicBezTo>
                  <a:pt x="5670452" y="5048250"/>
                  <a:pt x="5670299" y="5045441"/>
                  <a:pt x="5670519" y="5042249"/>
                </a:cubicBezTo>
                <a:cubicBezTo>
                  <a:pt x="5670814" y="5037697"/>
                  <a:pt x="5671195" y="5033572"/>
                  <a:pt x="5671623" y="5028914"/>
                </a:cubicBezTo>
                <a:cubicBezTo>
                  <a:pt x="5671909" y="5025809"/>
                  <a:pt x="5672166" y="5022723"/>
                  <a:pt x="5672519" y="5019590"/>
                </a:cubicBezTo>
                <a:cubicBezTo>
                  <a:pt x="5672519" y="5019513"/>
                  <a:pt x="5672500" y="5019437"/>
                  <a:pt x="5672519" y="5019361"/>
                </a:cubicBezTo>
                <a:cubicBezTo>
                  <a:pt x="5672519" y="5019304"/>
                  <a:pt x="5672509" y="5019199"/>
                  <a:pt x="5672519" y="5019142"/>
                </a:cubicBezTo>
                <a:cubicBezTo>
                  <a:pt x="5673491" y="5010493"/>
                  <a:pt x="5674738" y="5001959"/>
                  <a:pt x="5676290" y="4993586"/>
                </a:cubicBezTo>
                <a:cubicBezTo>
                  <a:pt x="5677243" y="4988424"/>
                  <a:pt x="5678462" y="4983414"/>
                  <a:pt x="5679625" y="4978480"/>
                </a:cubicBezTo>
                <a:cubicBezTo>
                  <a:pt x="5690949" y="4930559"/>
                  <a:pt x="5710514" y="4894717"/>
                  <a:pt x="5710505" y="4894717"/>
                </a:cubicBezTo>
                <a:cubicBezTo>
                  <a:pt x="5710505" y="4894717"/>
                  <a:pt x="5677700" y="4936008"/>
                  <a:pt x="5659851" y="4985814"/>
                </a:cubicBezTo>
                <a:cubicBezTo>
                  <a:pt x="5656660" y="4994720"/>
                  <a:pt x="5654335" y="5003787"/>
                  <a:pt x="5652078" y="5012703"/>
                </a:cubicBezTo>
                <a:cubicBezTo>
                  <a:pt x="5647087" y="5032258"/>
                  <a:pt x="5643991" y="5051031"/>
                  <a:pt x="5642077" y="5065795"/>
                </a:cubicBezTo>
                <a:cubicBezTo>
                  <a:pt x="5642077" y="5065824"/>
                  <a:pt x="5642077" y="5065995"/>
                  <a:pt x="5642077" y="5066024"/>
                </a:cubicBezTo>
                <a:cubicBezTo>
                  <a:pt x="5641696" y="5069072"/>
                  <a:pt x="5641248" y="5071615"/>
                  <a:pt x="5640962" y="5074244"/>
                </a:cubicBezTo>
                <a:cubicBezTo>
                  <a:pt x="5640925" y="5074644"/>
                  <a:pt x="5641010" y="5074739"/>
                  <a:pt x="5640962" y="5075130"/>
                </a:cubicBezTo>
                <a:cubicBezTo>
                  <a:pt x="5639953" y="5084788"/>
                  <a:pt x="5639191" y="5094018"/>
                  <a:pt x="5639191" y="5094018"/>
                </a:cubicBezTo>
                <a:cubicBezTo>
                  <a:pt x="5639191" y="5094018"/>
                  <a:pt x="5639029" y="5092342"/>
                  <a:pt x="5638743" y="5089131"/>
                </a:cubicBezTo>
                <a:cubicBezTo>
                  <a:pt x="5638457" y="5085950"/>
                  <a:pt x="5638105" y="5081349"/>
                  <a:pt x="5637190" y="5075797"/>
                </a:cubicBezTo>
                <a:cubicBezTo>
                  <a:pt x="5637181" y="5075778"/>
                  <a:pt x="5637190" y="5075596"/>
                  <a:pt x="5637190" y="5075578"/>
                </a:cubicBezTo>
                <a:cubicBezTo>
                  <a:pt x="5636267" y="5069996"/>
                  <a:pt x="5634885" y="5063433"/>
                  <a:pt x="5632971" y="5056242"/>
                </a:cubicBezTo>
                <a:cubicBezTo>
                  <a:pt x="5632009" y="5052632"/>
                  <a:pt x="5630923" y="5049003"/>
                  <a:pt x="5629637" y="5045135"/>
                </a:cubicBezTo>
                <a:cubicBezTo>
                  <a:pt x="5628361" y="5041287"/>
                  <a:pt x="5626827" y="5037363"/>
                  <a:pt x="5625189" y="5033363"/>
                </a:cubicBezTo>
                <a:cubicBezTo>
                  <a:pt x="5624589" y="5031886"/>
                  <a:pt x="5623846" y="5030410"/>
                  <a:pt x="5623189" y="5028914"/>
                </a:cubicBezTo>
                <a:cubicBezTo>
                  <a:pt x="5609711" y="4998044"/>
                  <a:pt x="5586975" y="4964487"/>
                  <a:pt x="5586975" y="4964487"/>
                </a:cubicBezTo>
                <a:cubicBezTo>
                  <a:pt x="5586975" y="4964487"/>
                  <a:pt x="5609035" y="5009007"/>
                  <a:pt x="5614969" y="5050469"/>
                </a:cubicBezTo>
                <a:cubicBezTo>
                  <a:pt x="5617388" y="5067348"/>
                  <a:pt x="5617007" y="5083398"/>
                  <a:pt x="5615855" y="5096904"/>
                </a:cubicBezTo>
                <a:cubicBezTo>
                  <a:pt x="5615855" y="5096914"/>
                  <a:pt x="5615864" y="5097114"/>
                  <a:pt x="5615855" y="5097123"/>
                </a:cubicBezTo>
                <a:cubicBezTo>
                  <a:pt x="5615045" y="5106639"/>
                  <a:pt x="5613826" y="5114001"/>
                  <a:pt x="5612750" y="5119792"/>
                </a:cubicBezTo>
                <a:cubicBezTo>
                  <a:pt x="5612616" y="5120516"/>
                  <a:pt x="5612645" y="5121135"/>
                  <a:pt x="5612530" y="5121793"/>
                </a:cubicBezTo>
                <a:cubicBezTo>
                  <a:pt x="5611530" y="5126917"/>
                  <a:pt x="5610749" y="5130451"/>
                  <a:pt x="5610749" y="5130451"/>
                </a:cubicBezTo>
                <a:cubicBezTo>
                  <a:pt x="5610749" y="5130451"/>
                  <a:pt x="5610568" y="5129070"/>
                  <a:pt x="5610082" y="5126898"/>
                </a:cubicBezTo>
                <a:cubicBezTo>
                  <a:pt x="5609587" y="5124679"/>
                  <a:pt x="5608778" y="5121374"/>
                  <a:pt x="5607416" y="5117793"/>
                </a:cubicBezTo>
                <a:cubicBezTo>
                  <a:pt x="5607416" y="5117773"/>
                  <a:pt x="5607196" y="5117802"/>
                  <a:pt x="5607196" y="5117793"/>
                </a:cubicBezTo>
                <a:cubicBezTo>
                  <a:pt x="5605825" y="5114192"/>
                  <a:pt x="5604015" y="5110134"/>
                  <a:pt x="5601415" y="5106010"/>
                </a:cubicBezTo>
                <a:cubicBezTo>
                  <a:pt x="5601005" y="5105353"/>
                  <a:pt x="5600538" y="5104676"/>
                  <a:pt x="5600081" y="5104010"/>
                </a:cubicBezTo>
                <a:cubicBezTo>
                  <a:pt x="5599119" y="5102609"/>
                  <a:pt x="5598119" y="5101181"/>
                  <a:pt x="5596976" y="5099790"/>
                </a:cubicBezTo>
                <a:cubicBezTo>
                  <a:pt x="5595290" y="5097752"/>
                  <a:pt x="5593309" y="5095704"/>
                  <a:pt x="5591194" y="5093789"/>
                </a:cubicBezTo>
                <a:cubicBezTo>
                  <a:pt x="5588651" y="5091494"/>
                  <a:pt x="5585794" y="5089531"/>
                  <a:pt x="5582755" y="5087569"/>
                </a:cubicBezTo>
                <a:cubicBezTo>
                  <a:pt x="5579717" y="5085617"/>
                  <a:pt x="5576649" y="5083731"/>
                  <a:pt x="5573421" y="5082016"/>
                </a:cubicBezTo>
                <a:cubicBezTo>
                  <a:pt x="5558448" y="5074053"/>
                  <a:pt x="5542988" y="5069129"/>
                  <a:pt x="5542988" y="5069129"/>
                </a:cubicBezTo>
                <a:cubicBezTo>
                  <a:pt x="5542988" y="5069129"/>
                  <a:pt x="5565991" y="5086207"/>
                  <a:pt x="5577640" y="5104238"/>
                </a:cubicBezTo>
                <a:cubicBezTo>
                  <a:pt x="5579860" y="5107667"/>
                  <a:pt x="5581498" y="5111087"/>
                  <a:pt x="5582974" y="5114458"/>
                </a:cubicBezTo>
                <a:cubicBezTo>
                  <a:pt x="5584203" y="5117259"/>
                  <a:pt x="5585060" y="5119649"/>
                  <a:pt x="5585860" y="5122231"/>
                </a:cubicBezTo>
                <a:cubicBezTo>
                  <a:pt x="5586337" y="5123726"/>
                  <a:pt x="5586841" y="5125069"/>
                  <a:pt x="5587194" y="5126451"/>
                </a:cubicBezTo>
                <a:cubicBezTo>
                  <a:pt x="5587766" y="5128679"/>
                  <a:pt x="5588213" y="5130632"/>
                  <a:pt x="5588527" y="5132452"/>
                </a:cubicBezTo>
                <a:cubicBezTo>
                  <a:pt x="5588727" y="5133528"/>
                  <a:pt x="5588842" y="5133547"/>
                  <a:pt x="5588975" y="5134451"/>
                </a:cubicBezTo>
                <a:cubicBezTo>
                  <a:pt x="5589537" y="5138319"/>
                  <a:pt x="5589642" y="5141338"/>
                  <a:pt x="5589642" y="5141338"/>
                </a:cubicBezTo>
                <a:cubicBezTo>
                  <a:pt x="5589642" y="5141338"/>
                  <a:pt x="5582212" y="5137862"/>
                  <a:pt x="5574307" y="5141119"/>
                </a:cubicBezTo>
                <a:cubicBezTo>
                  <a:pt x="5572335" y="5141929"/>
                  <a:pt x="5570201" y="5143291"/>
                  <a:pt x="5568315" y="5144672"/>
                </a:cubicBezTo>
                <a:cubicBezTo>
                  <a:pt x="5566420" y="5146053"/>
                  <a:pt x="5564743" y="5147463"/>
                  <a:pt x="5563200" y="5148891"/>
                </a:cubicBezTo>
                <a:cubicBezTo>
                  <a:pt x="5560162" y="5151749"/>
                  <a:pt x="5558095" y="5154225"/>
                  <a:pt x="5558095" y="5154225"/>
                </a:cubicBezTo>
                <a:lnTo>
                  <a:pt x="5572535" y="5152892"/>
                </a:lnTo>
                <a:cubicBezTo>
                  <a:pt x="5572306" y="5152940"/>
                  <a:pt x="5572097" y="5153073"/>
                  <a:pt x="5571868" y="5153121"/>
                </a:cubicBezTo>
                <a:cubicBezTo>
                  <a:pt x="5543160" y="5158893"/>
                  <a:pt x="5514489" y="5164760"/>
                  <a:pt x="5485886" y="5171561"/>
                </a:cubicBezTo>
                <a:cubicBezTo>
                  <a:pt x="5492277" y="5168389"/>
                  <a:pt x="5498535" y="5164836"/>
                  <a:pt x="5504326" y="5162226"/>
                </a:cubicBezTo>
                <a:cubicBezTo>
                  <a:pt x="5515823" y="5157045"/>
                  <a:pt x="5524539" y="5153559"/>
                  <a:pt x="5524539" y="5153559"/>
                </a:cubicBezTo>
                <a:cubicBezTo>
                  <a:pt x="5524539" y="5153559"/>
                  <a:pt x="5500621" y="5156702"/>
                  <a:pt x="5485438" y="5159778"/>
                </a:cubicBezTo>
                <a:cubicBezTo>
                  <a:pt x="5477847" y="5161321"/>
                  <a:pt x="5472465" y="5162883"/>
                  <a:pt x="5468998" y="5163998"/>
                </a:cubicBezTo>
                <a:cubicBezTo>
                  <a:pt x="5465521" y="5165122"/>
                  <a:pt x="5463883" y="5165789"/>
                  <a:pt x="5463883" y="5165779"/>
                </a:cubicBezTo>
                <a:cubicBezTo>
                  <a:pt x="5463883" y="5165779"/>
                  <a:pt x="5464702" y="5165208"/>
                  <a:pt x="5466112" y="5163779"/>
                </a:cubicBezTo>
                <a:cubicBezTo>
                  <a:pt x="5467541" y="5162331"/>
                  <a:pt x="5469665" y="5159988"/>
                  <a:pt x="5471884" y="5157112"/>
                </a:cubicBezTo>
                <a:cubicBezTo>
                  <a:pt x="5474094" y="5154254"/>
                  <a:pt x="5476647" y="5150701"/>
                  <a:pt x="5479000" y="5146453"/>
                </a:cubicBezTo>
                <a:cubicBezTo>
                  <a:pt x="5481342" y="5142186"/>
                  <a:pt x="5483391" y="5137195"/>
                  <a:pt x="5485219" y="5131566"/>
                </a:cubicBezTo>
                <a:cubicBezTo>
                  <a:pt x="5486133" y="5128746"/>
                  <a:pt x="5486953" y="5125746"/>
                  <a:pt x="5487658" y="5122679"/>
                </a:cubicBezTo>
                <a:cubicBezTo>
                  <a:pt x="5488543" y="5118869"/>
                  <a:pt x="5489268" y="5115030"/>
                  <a:pt x="5489887" y="5111125"/>
                </a:cubicBezTo>
                <a:cubicBezTo>
                  <a:pt x="5490753" y="5105629"/>
                  <a:pt x="5491420" y="5100009"/>
                  <a:pt x="5491887" y="5095123"/>
                </a:cubicBezTo>
                <a:cubicBezTo>
                  <a:pt x="5492925" y="5083969"/>
                  <a:pt x="5493220" y="5075797"/>
                  <a:pt x="5493220" y="5075797"/>
                </a:cubicBezTo>
                <a:cubicBezTo>
                  <a:pt x="5493220" y="5075797"/>
                  <a:pt x="5488095" y="5086817"/>
                  <a:pt x="5480771" y="5100685"/>
                </a:cubicBezTo>
                <a:cubicBezTo>
                  <a:pt x="5477590" y="5106705"/>
                  <a:pt x="5474066" y="5113106"/>
                  <a:pt x="5470112" y="5119564"/>
                </a:cubicBezTo>
                <a:cubicBezTo>
                  <a:pt x="5465750" y="5126688"/>
                  <a:pt x="5461159" y="5133813"/>
                  <a:pt x="5456330" y="5139785"/>
                </a:cubicBezTo>
                <a:cubicBezTo>
                  <a:pt x="5453920" y="5142776"/>
                  <a:pt x="5451424" y="5145510"/>
                  <a:pt x="5449005" y="5148006"/>
                </a:cubicBezTo>
                <a:cubicBezTo>
                  <a:pt x="5446576" y="5150511"/>
                  <a:pt x="5444242" y="5152625"/>
                  <a:pt x="5441890" y="5154673"/>
                </a:cubicBezTo>
                <a:cubicBezTo>
                  <a:pt x="5437204" y="5158750"/>
                  <a:pt x="5432622" y="5161998"/>
                  <a:pt x="5428783" y="5164445"/>
                </a:cubicBezTo>
                <a:cubicBezTo>
                  <a:pt x="5424945" y="5166903"/>
                  <a:pt x="5421735" y="5168684"/>
                  <a:pt x="5419449" y="5169779"/>
                </a:cubicBezTo>
                <a:cubicBezTo>
                  <a:pt x="5417172" y="5170875"/>
                  <a:pt x="5415896" y="5171332"/>
                  <a:pt x="5415896" y="5171332"/>
                </a:cubicBezTo>
                <a:cubicBezTo>
                  <a:pt x="5415896" y="5171332"/>
                  <a:pt x="5416610" y="5168894"/>
                  <a:pt x="5417896" y="5164665"/>
                </a:cubicBezTo>
                <a:cubicBezTo>
                  <a:pt x="5418897" y="5161340"/>
                  <a:pt x="5420649" y="5156416"/>
                  <a:pt x="5422563" y="5151120"/>
                </a:cubicBezTo>
                <a:cubicBezTo>
                  <a:pt x="5423097" y="5149653"/>
                  <a:pt x="5423288" y="5148701"/>
                  <a:pt x="5423897" y="5147120"/>
                </a:cubicBezTo>
                <a:cubicBezTo>
                  <a:pt x="5425869" y="5141938"/>
                  <a:pt x="5428203" y="5136309"/>
                  <a:pt x="5431003" y="5130232"/>
                </a:cubicBezTo>
                <a:cubicBezTo>
                  <a:pt x="5431089" y="5130051"/>
                  <a:pt x="5431155" y="5129746"/>
                  <a:pt x="5431232" y="5129565"/>
                </a:cubicBezTo>
                <a:cubicBezTo>
                  <a:pt x="5431288" y="5129422"/>
                  <a:pt x="5431375" y="5129489"/>
                  <a:pt x="5431451" y="5129346"/>
                </a:cubicBezTo>
                <a:cubicBezTo>
                  <a:pt x="5431479" y="5129289"/>
                  <a:pt x="5431422" y="5129174"/>
                  <a:pt x="5431451" y="5129117"/>
                </a:cubicBezTo>
                <a:cubicBezTo>
                  <a:pt x="5434289" y="5123031"/>
                  <a:pt x="5437718" y="5116668"/>
                  <a:pt x="5441452" y="5110239"/>
                </a:cubicBezTo>
                <a:cubicBezTo>
                  <a:pt x="5443957" y="5105896"/>
                  <a:pt x="5446519" y="5101638"/>
                  <a:pt x="5449443" y="5097352"/>
                </a:cubicBezTo>
                <a:cubicBezTo>
                  <a:pt x="5449491" y="5097285"/>
                  <a:pt x="5449624" y="5097190"/>
                  <a:pt x="5449672" y="5097123"/>
                </a:cubicBezTo>
                <a:cubicBezTo>
                  <a:pt x="5450348" y="5096132"/>
                  <a:pt x="5450968" y="5094999"/>
                  <a:pt x="5451672" y="5094018"/>
                </a:cubicBezTo>
                <a:cubicBezTo>
                  <a:pt x="5477180" y="5058242"/>
                  <a:pt x="5519871" y="5029581"/>
                  <a:pt x="5519881" y="5029581"/>
                </a:cubicBezTo>
                <a:cubicBezTo>
                  <a:pt x="5519881" y="5029581"/>
                  <a:pt x="5480256" y="5045174"/>
                  <a:pt x="5451005" y="5068910"/>
                </a:cubicBezTo>
                <a:cubicBezTo>
                  <a:pt x="5442728" y="5075625"/>
                  <a:pt x="5435413" y="5082902"/>
                  <a:pt x="5429003" y="5090017"/>
                </a:cubicBezTo>
                <a:cubicBezTo>
                  <a:pt x="5424945" y="5094522"/>
                  <a:pt x="5421335" y="5098819"/>
                  <a:pt x="5418115" y="5102904"/>
                </a:cubicBezTo>
                <a:cubicBezTo>
                  <a:pt x="5415373" y="5106391"/>
                  <a:pt x="5413277" y="5109382"/>
                  <a:pt x="5411229" y="5112239"/>
                </a:cubicBezTo>
                <a:cubicBezTo>
                  <a:pt x="5411191" y="5112287"/>
                  <a:pt x="5411048" y="5112401"/>
                  <a:pt x="5411010" y="5112459"/>
                </a:cubicBezTo>
                <a:cubicBezTo>
                  <a:pt x="5410410" y="5113306"/>
                  <a:pt x="5409762" y="5114354"/>
                  <a:pt x="5409229" y="5115125"/>
                </a:cubicBezTo>
                <a:cubicBezTo>
                  <a:pt x="5405562" y="5120431"/>
                  <a:pt x="5403018" y="5124460"/>
                  <a:pt x="5403009" y="5124450"/>
                </a:cubicBezTo>
                <a:cubicBezTo>
                  <a:pt x="5403009" y="5124450"/>
                  <a:pt x="5416192" y="5101200"/>
                  <a:pt x="5431003" y="5067129"/>
                </a:cubicBezTo>
                <a:cubicBezTo>
                  <a:pt x="5438413" y="5050098"/>
                  <a:pt x="5446290" y="5030439"/>
                  <a:pt x="5453006" y="5009588"/>
                </a:cubicBezTo>
                <a:cubicBezTo>
                  <a:pt x="5455996" y="5000292"/>
                  <a:pt x="5458568" y="4990538"/>
                  <a:pt x="5460997" y="4980928"/>
                </a:cubicBezTo>
                <a:cubicBezTo>
                  <a:pt x="5461035" y="4980785"/>
                  <a:pt x="5461188" y="4980842"/>
                  <a:pt x="5461226" y="4980708"/>
                </a:cubicBezTo>
                <a:cubicBezTo>
                  <a:pt x="5462835" y="4974298"/>
                  <a:pt x="5464407" y="4967812"/>
                  <a:pt x="5465664" y="4961373"/>
                </a:cubicBezTo>
                <a:cubicBezTo>
                  <a:pt x="5466731" y="4955962"/>
                  <a:pt x="5467550" y="4950543"/>
                  <a:pt x="5468332" y="4945152"/>
                </a:cubicBezTo>
                <a:cubicBezTo>
                  <a:pt x="5469532" y="4936798"/>
                  <a:pt x="5470322" y="4928492"/>
                  <a:pt x="5470779" y="4920273"/>
                </a:cubicBezTo>
                <a:cubicBezTo>
                  <a:pt x="5471008" y="4916053"/>
                  <a:pt x="5470941" y="4911985"/>
                  <a:pt x="5470998" y="4907833"/>
                </a:cubicBezTo>
                <a:cubicBezTo>
                  <a:pt x="5471017" y="4906880"/>
                  <a:pt x="5471198" y="4905890"/>
                  <a:pt x="5471217" y="4904937"/>
                </a:cubicBezTo>
                <a:cubicBezTo>
                  <a:pt x="5471265" y="4901956"/>
                  <a:pt x="5471456" y="4898784"/>
                  <a:pt x="5471446" y="4895831"/>
                </a:cubicBezTo>
                <a:cubicBezTo>
                  <a:pt x="5471437" y="4895546"/>
                  <a:pt x="5471437" y="4895231"/>
                  <a:pt x="5471446" y="4894946"/>
                </a:cubicBezTo>
                <a:cubicBezTo>
                  <a:pt x="5471437" y="4894669"/>
                  <a:pt x="5471437" y="4894555"/>
                  <a:pt x="5471446" y="4894279"/>
                </a:cubicBezTo>
                <a:cubicBezTo>
                  <a:pt x="5471437" y="4894079"/>
                  <a:pt x="5471437" y="4893802"/>
                  <a:pt x="5471446" y="4893612"/>
                </a:cubicBezTo>
                <a:cubicBezTo>
                  <a:pt x="5470894" y="4827861"/>
                  <a:pt x="5454330" y="4773187"/>
                  <a:pt x="5454330" y="4773187"/>
                </a:cubicBezTo>
                <a:cubicBezTo>
                  <a:pt x="5454330" y="4773187"/>
                  <a:pt x="5463788" y="4862227"/>
                  <a:pt x="5445891" y="4938713"/>
                </a:cubicBezTo>
                <a:cubicBezTo>
                  <a:pt x="5428003" y="5015199"/>
                  <a:pt x="5383454" y="5084912"/>
                  <a:pt x="5383454" y="5084903"/>
                </a:cubicBezTo>
                <a:cubicBezTo>
                  <a:pt x="5383454" y="5084903"/>
                  <a:pt x="5385549" y="5073444"/>
                  <a:pt x="5396341" y="5025362"/>
                </a:cubicBezTo>
                <a:cubicBezTo>
                  <a:pt x="5411362" y="4958496"/>
                  <a:pt x="5409457" y="4888945"/>
                  <a:pt x="5409457" y="4888945"/>
                </a:cubicBezTo>
                <a:cubicBezTo>
                  <a:pt x="5409457" y="4888945"/>
                  <a:pt x="5392769" y="4967450"/>
                  <a:pt x="5375901" y="5021361"/>
                </a:cubicBezTo>
                <a:cubicBezTo>
                  <a:pt x="5373977" y="5027514"/>
                  <a:pt x="5372033" y="5032296"/>
                  <a:pt x="5370129" y="5037801"/>
                </a:cubicBezTo>
                <a:cubicBezTo>
                  <a:pt x="5362737" y="5059175"/>
                  <a:pt x="5355794" y="5075739"/>
                  <a:pt x="5350574" y="5087131"/>
                </a:cubicBezTo>
                <a:cubicBezTo>
                  <a:pt x="5345364" y="5098523"/>
                  <a:pt x="5341915" y="5104686"/>
                  <a:pt x="5341915" y="5104676"/>
                </a:cubicBezTo>
                <a:cubicBezTo>
                  <a:pt x="5341915" y="5104676"/>
                  <a:pt x="5342649" y="5101295"/>
                  <a:pt x="5343239" y="5096018"/>
                </a:cubicBezTo>
                <a:cubicBezTo>
                  <a:pt x="5343297" y="5095571"/>
                  <a:pt x="5343421" y="5095161"/>
                  <a:pt x="5343468" y="5094685"/>
                </a:cubicBezTo>
                <a:cubicBezTo>
                  <a:pt x="5343716" y="5091932"/>
                  <a:pt x="5343944" y="5088493"/>
                  <a:pt x="5343906" y="5084683"/>
                </a:cubicBezTo>
                <a:cubicBezTo>
                  <a:pt x="5343906" y="5084426"/>
                  <a:pt x="5343916" y="5084284"/>
                  <a:pt x="5343906" y="5084017"/>
                </a:cubicBezTo>
                <a:cubicBezTo>
                  <a:pt x="5343849" y="5079578"/>
                  <a:pt x="5343544" y="5074416"/>
                  <a:pt x="5342801" y="5068691"/>
                </a:cubicBezTo>
                <a:cubicBezTo>
                  <a:pt x="5341915" y="5061909"/>
                  <a:pt x="5340953" y="5056861"/>
                  <a:pt x="5339915" y="5052022"/>
                </a:cubicBezTo>
                <a:cubicBezTo>
                  <a:pt x="5339487" y="5050089"/>
                  <a:pt x="5339058" y="5048146"/>
                  <a:pt x="5338582" y="5046250"/>
                </a:cubicBezTo>
                <a:cubicBezTo>
                  <a:pt x="5338553" y="5046126"/>
                  <a:pt x="5338382" y="5045926"/>
                  <a:pt x="5338353" y="5045802"/>
                </a:cubicBezTo>
                <a:cubicBezTo>
                  <a:pt x="5338334" y="5045697"/>
                  <a:pt x="5338382" y="5045688"/>
                  <a:pt x="5338353" y="5045583"/>
                </a:cubicBezTo>
                <a:cubicBezTo>
                  <a:pt x="5337505" y="5042154"/>
                  <a:pt x="5336705" y="5038849"/>
                  <a:pt x="5335686" y="5035134"/>
                </a:cubicBezTo>
                <a:cubicBezTo>
                  <a:pt x="5334086" y="5029276"/>
                  <a:pt x="5332629" y="5024314"/>
                  <a:pt x="5329914" y="5012922"/>
                </a:cubicBezTo>
                <a:cubicBezTo>
                  <a:pt x="5322170" y="4980375"/>
                  <a:pt x="5314140" y="4940046"/>
                  <a:pt x="5314140" y="4940046"/>
                </a:cubicBezTo>
                <a:cubicBezTo>
                  <a:pt x="5314140" y="4940046"/>
                  <a:pt x="5317122" y="5006416"/>
                  <a:pt x="5314360" y="5054242"/>
                </a:cubicBezTo>
                <a:cubicBezTo>
                  <a:pt x="5313531" y="5068558"/>
                  <a:pt x="5312054" y="5080406"/>
                  <a:pt x="5310588" y="5091132"/>
                </a:cubicBezTo>
                <a:cubicBezTo>
                  <a:pt x="5307559" y="5084417"/>
                  <a:pt x="5304006" y="5077597"/>
                  <a:pt x="5299701" y="5070910"/>
                </a:cubicBezTo>
                <a:cubicBezTo>
                  <a:pt x="5281756" y="5043031"/>
                  <a:pt x="5252152" y="5019808"/>
                  <a:pt x="5252152" y="5019808"/>
                </a:cubicBezTo>
                <a:cubicBezTo>
                  <a:pt x="5252152" y="5019808"/>
                  <a:pt x="5272212" y="5044288"/>
                  <a:pt x="5286585" y="5080912"/>
                </a:cubicBezTo>
                <a:cubicBezTo>
                  <a:pt x="5288804" y="5086560"/>
                  <a:pt x="5290871" y="5092684"/>
                  <a:pt x="5292805" y="5098685"/>
                </a:cubicBezTo>
                <a:cubicBezTo>
                  <a:pt x="5292843" y="5098752"/>
                  <a:pt x="5292785" y="5098828"/>
                  <a:pt x="5292805" y="5098904"/>
                </a:cubicBezTo>
                <a:cubicBezTo>
                  <a:pt x="5292843" y="5098990"/>
                  <a:pt x="5292995" y="5099037"/>
                  <a:pt x="5293033" y="5099123"/>
                </a:cubicBezTo>
                <a:cubicBezTo>
                  <a:pt x="5295643" y="5107267"/>
                  <a:pt x="5297872" y="5115554"/>
                  <a:pt x="5299920" y="5123345"/>
                </a:cubicBezTo>
                <a:cubicBezTo>
                  <a:pt x="5299929" y="5123374"/>
                  <a:pt x="5300129" y="5123307"/>
                  <a:pt x="5300139" y="5123345"/>
                </a:cubicBezTo>
                <a:cubicBezTo>
                  <a:pt x="5302186" y="5131137"/>
                  <a:pt x="5303835" y="5138585"/>
                  <a:pt x="5305254" y="5144891"/>
                </a:cubicBezTo>
                <a:cubicBezTo>
                  <a:pt x="5308083" y="5157540"/>
                  <a:pt x="5309692" y="5166227"/>
                  <a:pt x="5309692" y="5166227"/>
                </a:cubicBezTo>
                <a:cubicBezTo>
                  <a:pt x="5309692" y="5166227"/>
                  <a:pt x="5302292" y="5145129"/>
                  <a:pt x="5290147" y="5127346"/>
                </a:cubicBezTo>
                <a:cubicBezTo>
                  <a:pt x="5286318" y="5121745"/>
                  <a:pt x="5281137" y="5116164"/>
                  <a:pt x="5275698" y="5110906"/>
                </a:cubicBezTo>
                <a:cubicBezTo>
                  <a:pt x="5259115" y="5094847"/>
                  <a:pt x="5239046" y="5082016"/>
                  <a:pt x="5239046" y="5082016"/>
                </a:cubicBezTo>
                <a:cubicBezTo>
                  <a:pt x="5239046" y="5082016"/>
                  <a:pt x="5267697" y="5117011"/>
                  <a:pt x="5281927" y="5146453"/>
                </a:cubicBezTo>
                <a:cubicBezTo>
                  <a:pt x="5284032" y="5150825"/>
                  <a:pt x="5285699" y="5155150"/>
                  <a:pt x="5287251" y="5159341"/>
                </a:cubicBezTo>
                <a:cubicBezTo>
                  <a:pt x="5287280" y="5159398"/>
                  <a:pt x="5287451" y="5159502"/>
                  <a:pt x="5287480" y="5159559"/>
                </a:cubicBezTo>
                <a:cubicBezTo>
                  <a:pt x="5294195" y="5177790"/>
                  <a:pt x="5295624" y="5190687"/>
                  <a:pt x="5296139" y="5197107"/>
                </a:cubicBezTo>
                <a:cubicBezTo>
                  <a:pt x="5217424" y="5199583"/>
                  <a:pt x="5138757" y="5192754"/>
                  <a:pt x="5061080" y="5175552"/>
                </a:cubicBezTo>
                <a:cubicBezTo>
                  <a:pt x="5062976" y="5167913"/>
                  <a:pt x="5064824" y="5162312"/>
                  <a:pt x="5066853" y="5153121"/>
                </a:cubicBezTo>
                <a:cubicBezTo>
                  <a:pt x="5075635" y="5113468"/>
                  <a:pt x="5087912" y="5075978"/>
                  <a:pt x="5103514" y="5040916"/>
                </a:cubicBezTo>
                <a:cubicBezTo>
                  <a:pt x="5119116" y="5005855"/>
                  <a:pt x="5132185" y="4971917"/>
                  <a:pt x="5142833" y="4938932"/>
                </a:cubicBezTo>
                <a:cubicBezTo>
                  <a:pt x="5153492" y="4905947"/>
                  <a:pt x="5164503" y="4882153"/>
                  <a:pt x="5175723" y="4867389"/>
                </a:cubicBezTo>
                <a:cubicBezTo>
                  <a:pt x="5186944" y="4852635"/>
                  <a:pt x="5202660" y="4837557"/>
                  <a:pt x="5223044" y="4822508"/>
                </a:cubicBezTo>
                <a:cubicBezTo>
                  <a:pt x="5243446" y="4807468"/>
                  <a:pt x="5262534" y="4791628"/>
                  <a:pt x="5280365" y="4774740"/>
                </a:cubicBezTo>
                <a:cubicBezTo>
                  <a:pt x="5298205" y="4757862"/>
                  <a:pt x="5322904" y="4744974"/>
                  <a:pt x="5354355" y="4736306"/>
                </a:cubicBezTo>
                <a:cubicBezTo>
                  <a:pt x="5385807" y="4727639"/>
                  <a:pt x="5414324" y="4714771"/>
                  <a:pt x="5439671" y="4697645"/>
                </a:cubicBezTo>
                <a:cubicBezTo>
                  <a:pt x="5465017" y="4680528"/>
                  <a:pt x="5489601" y="4669803"/>
                  <a:pt x="5513651" y="4665212"/>
                </a:cubicBezTo>
                <a:cubicBezTo>
                  <a:pt x="5537721" y="4660611"/>
                  <a:pt x="5551932" y="4658230"/>
                  <a:pt x="5556095" y="4658097"/>
                </a:cubicBezTo>
                <a:cubicBezTo>
                  <a:pt x="5560267" y="4657973"/>
                  <a:pt x="5570354" y="4662926"/>
                  <a:pt x="5586527" y="4672984"/>
                </a:cubicBezTo>
                <a:cubicBezTo>
                  <a:pt x="5602710" y="4683043"/>
                  <a:pt x="5620065" y="4689720"/>
                  <a:pt x="5638524" y="4692977"/>
                </a:cubicBezTo>
                <a:cubicBezTo>
                  <a:pt x="5656983" y="4696244"/>
                  <a:pt x="5672948" y="4697616"/>
                  <a:pt x="5686292" y="4697206"/>
                </a:cubicBezTo>
                <a:cubicBezTo>
                  <a:pt x="5699637" y="4696787"/>
                  <a:pt x="5715781" y="4692368"/>
                  <a:pt x="5734726" y="4684091"/>
                </a:cubicBezTo>
                <a:cubicBezTo>
                  <a:pt x="5753662" y="4675823"/>
                  <a:pt x="5772131" y="4671565"/>
                  <a:pt x="5790496" y="4670984"/>
                </a:cubicBezTo>
                <a:cubicBezTo>
                  <a:pt x="5808840" y="4670413"/>
                  <a:pt x="5819651" y="4669012"/>
                  <a:pt x="5822928" y="4666983"/>
                </a:cubicBezTo>
                <a:cubicBezTo>
                  <a:pt x="5826205" y="4664964"/>
                  <a:pt x="5830091" y="4664002"/>
                  <a:pt x="5834263" y="4663878"/>
                </a:cubicBezTo>
                <a:cubicBezTo>
                  <a:pt x="5838435" y="4663745"/>
                  <a:pt x="5841397" y="4665050"/>
                  <a:pt x="5843149" y="4667879"/>
                </a:cubicBezTo>
                <a:cubicBezTo>
                  <a:pt x="5844902" y="4670698"/>
                  <a:pt x="5853084" y="4670927"/>
                  <a:pt x="5868029" y="4668546"/>
                </a:cubicBezTo>
                <a:cubicBezTo>
                  <a:pt x="5882983" y="4666155"/>
                  <a:pt x="5898871" y="4665221"/>
                  <a:pt x="5915578" y="4665650"/>
                </a:cubicBezTo>
                <a:cubicBezTo>
                  <a:pt x="5932285" y="4666088"/>
                  <a:pt x="5941524" y="4665183"/>
                  <a:pt x="5943133" y="4663212"/>
                </a:cubicBezTo>
                <a:cubicBezTo>
                  <a:pt x="5944734" y="4661240"/>
                  <a:pt x="5950087" y="4661507"/>
                  <a:pt x="5959345" y="4664098"/>
                </a:cubicBezTo>
                <a:cubicBezTo>
                  <a:pt x="5968613" y="4666688"/>
                  <a:pt x="5975395" y="4668003"/>
                  <a:pt x="5979567" y="4667879"/>
                </a:cubicBezTo>
                <a:cubicBezTo>
                  <a:pt x="5983738" y="4667746"/>
                  <a:pt x="5986653" y="4666136"/>
                  <a:pt x="5988234" y="4663212"/>
                </a:cubicBezTo>
                <a:cubicBezTo>
                  <a:pt x="5989806" y="4660278"/>
                  <a:pt x="5997264" y="4659707"/>
                  <a:pt x="6010675" y="4661211"/>
                </a:cubicBezTo>
                <a:cubicBezTo>
                  <a:pt x="6024077" y="4662716"/>
                  <a:pt x="6033116" y="4661431"/>
                  <a:pt x="6038003" y="4657430"/>
                </a:cubicBezTo>
                <a:cubicBezTo>
                  <a:pt x="6042889" y="4653439"/>
                  <a:pt x="6046594" y="4648010"/>
                  <a:pt x="6048890" y="4641209"/>
                </a:cubicBezTo>
                <a:cubicBezTo>
                  <a:pt x="6051176" y="4634418"/>
                  <a:pt x="6068997" y="4632046"/>
                  <a:pt x="6102430" y="4633884"/>
                </a:cubicBezTo>
                <a:cubicBezTo>
                  <a:pt x="6135882" y="4635713"/>
                  <a:pt x="6156770" y="4632484"/>
                  <a:pt x="6164866" y="4624550"/>
                </a:cubicBezTo>
                <a:cubicBezTo>
                  <a:pt x="6172962" y="4616615"/>
                  <a:pt x="6176324" y="4609833"/>
                  <a:pt x="6175305" y="4604109"/>
                </a:cubicBezTo>
                <a:cubicBezTo>
                  <a:pt x="6174295" y="4598375"/>
                  <a:pt x="6170543" y="4593746"/>
                  <a:pt x="6163751" y="4590117"/>
                </a:cubicBezTo>
                <a:cubicBezTo>
                  <a:pt x="6156960" y="4586488"/>
                  <a:pt x="6151779" y="4580801"/>
                  <a:pt x="6148197" y="4573229"/>
                </a:cubicBezTo>
                <a:cubicBezTo>
                  <a:pt x="6144625" y="4565657"/>
                  <a:pt x="6140692" y="4560647"/>
                  <a:pt x="6136425" y="4557894"/>
                </a:cubicBezTo>
                <a:cubicBezTo>
                  <a:pt x="6132167" y="4555150"/>
                  <a:pt x="6116803" y="4555522"/>
                  <a:pt x="6090209" y="4559227"/>
                </a:cubicBezTo>
                <a:cubicBezTo>
                  <a:pt x="6063615" y="4562942"/>
                  <a:pt x="6038212" y="4558380"/>
                  <a:pt x="6014447" y="4545673"/>
                </a:cubicBezTo>
                <a:cubicBezTo>
                  <a:pt x="5990682" y="4532976"/>
                  <a:pt x="5975576" y="4526804"/>
                  <a:pt x="5968899" y="4527014"/>
                </a:cubicBezTo>
                <a:cubicBezTo>
                  <a:pt x="5962231" y="4527223"/>
                  <a:pt x="5956430" y="4529833"/>
                  <a:pt x="5951572" y="4534786"/>
                </a:cubicBezTo>
                <a:cubicBezTo>
                  <a:pt x="5946715" y="4539739"/>
                  <a:pt x="5943057" y="4540701"/>
                  <a:pt x="5940467" y="4537901"/>
                </a:cubicBezTo>
                <a:cubicBezTo>
                  <a:pt x="5937876" y="4535100"/>
                  <a:pt x="5931522" y="4535005"/>
                  <a:pt x="5921578" y="4537234"/>
                </a:cubicBezTo>
                <a:cubicBezTo>
                  <a:pt x="5911634" y="4539463"/>
                  <a:pt x="5904519" y="4539092"/>
                  <a:pt x="5900252" y="4536348"/>
                </a:cubicBezTo>
                <a:cubicBezTo>
                  <a:pt x="5895985" y="4533595"/>
                  <a:pt x="5887650" y="4532395"/>
                  <a:pt x="5875144" y="4532786"/>
                </a:cubicBezTo>
                <a:cubicBezTo>
                  <a:pt x="5862638" y="4533176"/>
                  <a:pt x="5853799" y="4532176"/>
                  <a:pt x="5848703" y="4529462"/>
                </a:cubicBezTo>
                <a:cubicBezTo>
                  <a:pt x="5843607" y="4526737"/>
                  <a:pt x="5836034" y="4525366"/>
                  <a:pt x="5826043" y="4525680"/>
                </a:cubicBezTo>
                <a:cubicBezTo>
                  <a:pt x="5816032" y="4525995"/>
                  <a:pt x="5809803" y="4527614"/>
                  <a:pt x="5807374" y="4530566"/>
                </a:cubicBezTo>
                <a:cubicBezTo>
                  <a:pt x="5804964" y="4533529"/>
                  <a:pt x="5796230" y="4534243"/>
                  <a:pt x="5781161" y="4532786"/>
                </a:cubicBezTo>
                <a:cubicBezTo>
                  <a:pt x="5766092" y="4531338"/>
                  <a:pt x="5755777" y="4532767"/>
                  <a:pt x="5750052" y="4536786"/>
                </a:cubicBezTo>
                <a:cubicBezTo>
                  <a:pt x="5744337" y="4540806"/>
                  <a:pt x="5740660" y="4545645"/>
                  <a:pt x="5739165" y="4551455"/>
                </a:cubicBezTo>
                <a:cubicBezTo>
                  <a:pt x="5737679" y="4557265"/>
                  <a:pt x="5735889" y="4560266"/>
                  <a:pt x="5733393" y="4560342"/>
                </a:cubicBezTo>
                <a:cubicBezTo>
                  <a:pt x="5732145" y="4560380"/>
                  <a:pt x="5730869" y="4560304"/>
                  <a:pt x="5729612" y="4560342"/>
                </a:cubicBezTo>
                <a:cubicBezTo>
                  <a:pt x="5729574" y="4558903"/>
                  <a:pt x="5729440" y="4557560"/>
                  <a:pt x="5729392" y="4556122"/>
                </a:cubicBezTo>
                <a:cubicBezTo>
                  <a:pt x="5729307" y="4553236"/>
                  <a:pt x="5729783" y="4543597"/>
                  <a:pt x="5730945" y="4527233"/>
                </a:cubicBezTo>
                <a:cubicBezTo>
                  <a:pt x="5732107" y="4510878"/>
                  <a:pt x="5734326" y="4498420"/>
                  <a:pt x="5737394" y="4489685"/>
                </a:cubicBezTo>
                <a:cubicBezTo>
                  <a:pt x="5740460" y="4480951"/>
                  <a:pt x="5747242" y="4475883"/>
                  <a:pt x="5758053" y="4474579"/>
                </a:cubicBezTo>
                <a:cubicBezTo>
                  <a:pt x="5768864" y="4473283"/>
                  <a:pt x="5778608" y="4475903"/>
                  <a:pt x="5787162" y="4482351"/>
                </a:cubicBezTo>
                <a:cubicBezTo>
                  <a:pt x="5795706" y="4488809"/>
                  <a:pt x="5802887" y="4491876"/>
                  <a:pt x="5808707" y="4491685"/>
                </a:cubicBezTo>
                <a:cubicBezTo>
                  <a:pt x="5814546" y="4491505"/>
                  <a:pt x="5820356" y="4488885"/>
                  <a:pt x="5826043" y="4483913"/>
                </a:cubicBezTo>
                <a:cubicBezTo>
                  <a:pt x="5831729" y="4478932"/>
                  <a:pt x="5852894" y="4475950"/>
                  <a:pt x="5889584" y="4474798"/>
                </a:cubicBezTo>
                <a:cubicBezTo>
                  <a:pt x="5926275" y="4473655"/>
                  <a:pt x="5950877" y="4468492"/>
                  <a:pt x="5963126" y="4459472"/>
                </a:cubicBezTo>
                <a:cubicBezTo>
                  <a:pt x="5975366" y="4450442"/>
                  <a:pt x="5986024" y="4448289"/>
                  <a:pt x="5995340" y="4452804"/>
                </a:cubicBezTo>
                <a:cubicBezTo>
                  <a:pt x="6004665" y="4457319"/>
                  <a:pt x="6013133" y="4459853"/>
                  <a:pt x="6020667" y="4460577"/>
                </a:cubicBezTo>
                <a:cubicBezTo>
                  <a:pt x="6028201" y="4461310"/>
                  <a:pt x="6036154" y="4460539"/>
                  <a:pt x="6044441" y="4458357"/>
                </a:cubicBezTo>
                <a:cubicBezTo>
                  <a:pt x="6052719" y="4456176"/>
                  <a:pt x="6061777" y="4451242"/>
                  <a:pt x="6071549" y="4443251"/>
                </a:cubicBezTo>
                <a:cubicBezTo>
                  <a:pt x="6081313" y="4435259"/>
                  <a:pt x="6088218" y="4432135"/>
                  <a:pt x="6092438" y="4433916"/>
                </a:cubicBezTo>
                <a:cubicBezTo>
                  <a:pt x="6096667" y="4435707"/>
                  <a:pt x="6109164" y="4435745"/>
                  <a:pt x="6129985" y="4434145"/>
                </a:cubicBezTo>
                <a:cubicBezTo>
                  <a:pt x="6150797" y="4432535"/>
                  <a:pt x="6162951" y="4430230"/>
                  <a:pt x="6166199" y="4427258"/>
                </a:cubicBezTo>
                <a:cubicBezTo>
                  <a:pt x="6169448" y="4424267"/>
                  <a:pt x="6171010" y="4420277"/>
                  <a:pt x="6170867" y="4415476"/>
                </a:cubicBezTo>
                <a:cubicBezTo>
                  <a:pt x="6170714" y="4410685"/>
                  <a:pt x="6168828" y="4405580"/>
                  <a:pt x="6165313" y="4399922"/>
                </a:cubicBezTo>
                <a:cubicBezTo>
                  <a:pt x="6163551" y="4397102"/>
                  <a:pt x="6161732" y="4394311"/>
                  <a:pt x="6159979" y="4391482"/>
                </a:cubicBezTo>
                <a:cubicBezTo>
                  <a:pt x="6164552" y="4390863"/>
                  <a:pt x="6169181" y="4390111"/>
                  <a:pt x="6173753" y="4389482"/>
                </a:cubicBezTo>
                <a:cubicBezTo>
                  <a:pt x="6182897" y="4388234"/>
                  <a:pt x="6188974" y="4385653"/>
                  <a:pt x="6192193" y="4381710"/>
                </a:cubicBezTo>
                <a:cubicBezTo>
                  <a:pt x="6195413" y="4377766"/>
                  <a:pt x="6197070" y="4372423"/>
                  <a:pt x="6196860" y="4365708"/>
                </a:cubicBezTo>
                <a:cubicBezTo>
                  <a:pt x="6196651" y="4358993"/>
                  <a:pt x="6193412" y="4351497"/>
                  <a:pt x="6187307" y="4343048"/>
                </a:cubicBezTo>
                <a:cubicBezTo>
                  <a:pt x="6181201" y="4334599"/>
                  <a:pt x="6166038" y="4329398"/>
                  <a:pt x="6141759" y="4327274"/>
                </a:cubicBezTo>
                <a:cubicBezTo>
                  <a:pt x="6117488" y="4325150"/>
                  <a:pt x="6088885" y="4318664"/>
                  <a:pt x="6055995" y="4308167"/>
                </a:cubicBezTo>
                <a:cubicBezTo>
                  <a:pt x="6023115" y="4297671"/>
                  <a:pt x="6002036" y="4293146"/>
                  <a:pt x="5992902" y="4294394"/>
                </a:cubicBezTo>
                <a:cubicBezTo>
                  <a:pt x="5983758" y="4295632"/>
                  <a:pt x="5973147" y="4300700"/>
                  <a:pt x="5960907" y="4309720"/>
                </a:cubicBezTo>
                <a:cubicBezTo>
                  <a:pt x="5948667" y="4318749"/>
                  <a:pt x="5940028" y="4321407"/>
                  <a:pt x="5934914" y="4317721"/>
                </a:cubicBezTo>
                <a:cubicBezTo>
                  <a:pt x="5929789" y="4314035"/>
                  <a:pt x="5921264" y="4312472"/>
                  <a:pt x="5909577" y="4312834"/>
                </a:cubicBezTo>
                <a:cubicBezTo>
                  <a:pt x="5897909" y="4313197"/>
                  <a:pt x="5885698" y="4309301"/>
                  <a:pt x="5872925" y="4301052"/>
                </a:cubicBezTo>
                <a:cubicBezTo>
                  <a:pt x="5860142" y="4292813"/>
                  <a:pt x="5844740" y="4290270"/>
                  <a:pt x="5826481" y="4293727"/>
                </a:cubicBezTo>
                <a:cubicBezTo>
                  <a:pt x="5808231" y="4297175"/>
                  <a:pt x="5787733" y="4298271"/>
                  <a:pt x="5765159" y="4297061"/>
                </a:cubicBezTo>
                <a:cubicBezTo>
                  <a:pt x="5742585" y="4295842"/>
                  <a:pt x="5727163" y="4297404"/>
                  <a:pt x="5718953" y="4301500"/>
                </a:cubicBezTo>
                <a:cubicBezTo>
                  <a:pt x="5710733" y="4305596"/>
                  <a:pt x="5705028" y="4310149"/>
                  <a:pt x="5701846" y="4315054"/>
                </a:cubicBezTo>
                <a:cubicBezTo>
                  <a:pt x="5698655" y="4319959"/>
                  <a:pt x="5694912" y="4322474"/>
                  <a:pt x="5690731" y="4322607"/>
                </a:cubicBezTo>
                <a:cubicBezTo>
                  <a:pt x="5686568" y="4322740"/>
                  <a:pt x="5679367" y="4320055"/>
                  <a:pt x="5669185" y="4314606"/>
                </a:cubicBezTo>
                <a:cubicBezTo>
                  <a:pt x="5658993" y="4309167"/>
                  <a:pt x="5646430" y="4306586"/>
                  <a:pt x="5631409" y="4307053"/>
                </a:cubicBezTo>
                <a:cubicBezTo>
                  <a:pt x="5616398" y="4307520"/>
                  <a:pt x="5606358" y="4305472"/>
                  <a:pt x="5601196" y="4300833"/>
                </a:cubicBezTo>
                <a:cubicBezTo>
                  <a:pt x="5596042" y="4296194"/>
                  <a:pt x="5583803" y="4292670"/>
                  <a:pt x="5564534" y="4290394"/>
                </a:cubicBezTo>
                <a:cubicBezTo>
                  <a:pt x="5545265" y="4288117"/>
                  <a:pt x="5531835" y="4287269"/>
                  <a:pt x="5524319" y="4287507"/>
                </a:cubicBezTo>
                <a:cubicBezTo>
                  <a:pt x="5516814" y="4287736"/>
                  <a:pt x="5510794" y="4289355"/>
                  <a:pt x="5505879" y="4292394"/>
                </a:cubicBezTo>
                <a:cubicBezTo>
                  <a:pt x="5500964" y="4295423"/>
                  <a:pt x="5497173" y="4295032"/>
                  <a:pt x="5494544" y="4291280"/>
                </a:cubicBezTo>
                <a:cubicBezTo>
                  <a:pt x="5491925" y="4287517"/>
                  <a:pt x="5489029" y="4278859"/>
                  <a:pt x="5486105" y="4265505"/>
                </a:cubicBezTo>
                <a:cubicBezTo>
                  <a:pt x="5483181" y="4252151"/>
                  <a:pt x="5478304" y="4242835"/>
                  <a:pt x="5471446" y="4237292"/>
                </a:cubicBezTo>
                <a:cubicBezTo>
                  <a:pt x="5464588" y="4231739"/>
                  <a:pt x="5461283" y="4227881"/>
                  <a:pt x="5461226" y="4225957"/>
                </a:cubicBezTo>
                <a:cubicBezTo>
                  <a:pt x="5461159" y="4224042"/>
                  <a:pt x="5465531" y="4220594"/>
                  <a:pt x="5474551" y="4215518"/>
                </a:cubicBezTo>
                <a:cubicBezTo>
                  <a:pt x="5483571" y="4210431"/>
                  <a:pt x="5488438" y="4203516"/>
                  <a:pt x="5488991" y="4194858"/>
                </a:cubicBezTo>
                <a:cubicBezTo>
                  <a:pt x="5489562" y="4186190"/>
                  <a:pt x="5487562" y="4179151"/>
                  <a:pt x="5483219" y="4173522"/>
                </a:cubicBezTo>
                <a:cubicBezTo>
                  <a:pt x="5478866" y="4167902"/>
                  <a:pt x="5471656" y="4161711"/>
                  <a:pt x="5461445" y="4155310"/>
                </a:cubicBezTo>
                <a:cubicBezTo>
                  <a:pt x="5451224" y="4148899"/>
                  <a:pt x="5441128" y="4143947"/>
                  <a:pt x="5431003" y="4140422"/>
                </a:cubicBezTo>
                <a:cubicBezTo>
                  <a:pt x="5420878" y="4136898"/>
                  <a:pt x="5410800" y="4135441"/>
                  <a:pt x="5400790" y="4135755"/>
                </a:cubicBezTo>
                <a:cubicBezTo>
                  <a:pt x="5390779" y="4136069"/>
                  <a:pt x="5378806" y="4139336"/>
                  <a:pt x="5364794" y="4145528"/>
                </a:cubicBezTo>
                <a:cubicBezTo>
                  <a:pt x="5350802" y="4151729"/>
                  <a:pt x="5340716" y="4150052"/>
                  <a:pt x="5334581" y="4140642"/>
                </a:cubicBezTo>
                <a:cubicBezTo>
                  <a:pt x="5328438" y="4131231"/>
                  <a:pt x="5320656" y="4126583"/>
                  <a:pt x="5311474" y="4126868"/>
                </a:cubicBezTo>
                <a:cubicBezTo>
                  <a:pt x="5302301" y="4127154"/>
                  <a:pt x="5295129" y="4124087"/>
                  <a:pt x="5289919" y="4117534"/>
                </a:cubicBezTo>
                <a:cubicBezTo>
                  <a:pt x="5284708" y="4110981"/>
                  <a:pt x="5276288" y="4103961"/>
                  <a:pt x="5264373" y="4096655"/>
                </a:cubicBezTo>
                <a:cubicBezTo>
                  <a:pt x="5252457" y="4089340"/>
                  <a:pt x="5238446" y="4085930"/>
                  <a:pt x="5222596" y="4086435"/>
                </a:cubicBezTo>
                <a:cubicBezTo>
                  <a:pt x="5206756" y="4086930"/>
                  <a:pt x="5185629" y="4093035"/>
                  <a:pt x="5159283" y="4104428"/>
                </a:cubicBezTo>
                <a:cubicBezTo>
                  <a:pt x="5146101" y="4110123"/>
                  <a:pt x="5132908" y="4115619"/>
                  <a:pt x="5119735" y="4121315"/>
                </a:cubicBezTo>
                <a:cubicBezTo>
                  <a:pt x="5119221" y="4118448"/>
                  <a:pt x="5118688" y="4115733"/>
                  <a:pt x="5118173" y="4112867"/>
                </a:cubicBezTo>
                <a:cubicBezTo>
                  <a:pt x="5117163" y="4107142"/>
                  <a:pt x="5108229" y="4096817"/>
                  <a:pt x="5091074" y="4081986"/>
                </a:cubicBezTo>
                <a:cubicBezTo>
                  <a:pt x="5073910" y="4067156"/>
                  <a:pt x="5058175" y="4059403"/>
                  <a:pt x="5043964" y="4058879"/>
                </a:cubicBezTo>
                <a:cubicBezTo>
                  <a:pt x="5029762" y="4058365"/>
                  <a:pt x="5020190" y="4060222"/>
                  <a:pt x="5015303" y="4064213"/>
                </a:cubicBezTo>
                <a:cubicBezTo>
                  <a:pt x="5010426" y="4068204"/>
                  <a:pt x="5005121" y="4070852"/>
                  <a:pt x="4999311" y="4071985"/>
                </a:cubicBezTo>
                <a:cubicBezTo>
                  <a:pt x="4993501" y="4073128"/>
                  <a:pt x="4984623" y="4068994"/>
                  <a:pt x="4972650" y="4059765"/>
                </a:cubicBezTo>
                <a:cubicBezTo>
                  <a:pt x="4960678" y="4050544"/>
                  <a:pt x="4948828" y="4045106"/>
                  <a:pt x="4937103" y="4043553"/>
                </a:cubicBezTo>
                <a:cubicBezTo>
                  <a:pt x="4925368" y="4041991"/>
                  <a:pt x="4910690" y="4043982"/>
                  <a:pt x="4893326" y="4049325"/>
                </a:cubicBezTo>
                <a:cubicBezTo>
                  <a:pt x="4875972" y="4054669"/>
                  <a:pt x="4864237" y="4060841"/>
                  <a:pt x="4857779" y="4067766"/>
                </a:cubicBezTo>
                <a:cubicBezTo>
                  <a:pt x="4851321" y="4074690"/>
                  <a:pt x="4846225" y="4078110"/>
                  <a:pt x="4842891" y="4078205"/>
                </a:cubicBezTo>
                <a:cubicBezTo>
                  <a:pt x="4839557" y="4078310"/>
                  <a:pt x="4831928" y="4074643"/>
                  <a:pt x="4820012" y="4067327"/>
                </a:cubicBezTo>
                <a:cubicBezTo>
                  <a:pt x="4808096" y="4060012"/>
                  <a:pt x="4794619" y="4056260"/>
                  <a:pt x="4779569" y="4055774"/>
                </a:cubicBezTo>
                <a:cubicBezTo>
                  <a:pt x="4764529" y="4055278"/>
                  <a:pt x="4752909" y="4057002"/>
                  <a:pt x="4744689" y="4061098"/>
                </a:cubicBezTo>
                <a:cubicBezTo>
                  <a:pt x="4736468" y="4065203"/>
                  <a:pt x="4728515" y="4072128"/>
                  <a:pt x="4720476" y="4081986"/>
                </a:cubicBezTo>
                <a:cubicBezTo>
                  <a:pt x="4712437" y="4091845"/>
                  <a:pt x="4699635" y="4095655"/>
                  <a:pt x="4682033" y="4093321"/>
                </a:cubicBezTo>
                <a:cubicBezTo>
                  <a:pt x="4664431" y="4090988"/>
                  <a:pt x="4650305" y="4095693"/>
                  <a:pt x="4639818" y="4107542"/>
                </a:cubicBezTo>
                <a:cubicBezTo>
                  <a:pt x="4629341" y="4119391"/>
                  <a:pt x="4612958" y="4126687"/>
                  <a:pt x="4590498" y="4129307"/>
                </a:cubicBezTo>
                <a:cubicBezTo>
                  <a:pt x="4568038" y="4131936"/>
                  <a:pt x="4554284" y="4135317"/>
                  <a:pt x="4549398" y="4139308"/>
                </a:cubicBezTo>
                <a:cubicBezTo>
                  <a:pt x="4544511" y="4143299"/>
                  <a:pt x="4538587" y="4154024"/>
                  <a:pt x="4531624" y="4171521"/>
                </a:cubicBezTo>
                <a:cubicBezTo>
                  <a:pt x="4524651" y="4189028"/>
                  <a:pt x="4511564" y="4196687"/>
                  <a:pt x="4492295" y="4194410"/>
                </a:cubicBezTo>
                <a:cubicBezTo>
                  <a:pt x="4473026" y="4192133"/>
                  <a:pt x="4457576" y="4194067"/>
                  <a:pt x="4446080" y="4200182"/>
                </a:cubicBezTo>
                <a:cubicBezTo>
                  <a:pt x="4434583" y="4206307"/>
                  <a:pt x="4425963" y="4212250"/>
                  <a:pt x="4420305" y="4218185"/>
                </a:cubicBezTo>
                <a:cubicBezTo>
                  <a:pt x="4414647" y="4224119"/>
                  <a:pt x="4407770" y="4227252"/>
                  <a:pt x="4399426" y="4227519"/>
                </a:cubicBezTo>
                <a:cubicBezTo>
                  <a:pt x="4391083" y="4227776"/>
                  <a:pt x="4382091" y="4231967"/>
                  <a:pt x="4372318" y="4239959"/>
                </a:cubicBezTo>
                <a:cubicBezTo>
                  <a:pt x="4362555" y="4247941"/>
                  <a:pt x="4356021" y="4256694"/>
                  <a:pt x="4352992" y="4266400"/>
                </a:cubicBezTo>
                <a:cubicBezTo>
                  <a:pt x="4349953" y="4276097"/>
                  <a:pt x="4343133" y="4281535"/>
                  <a:pt x="4332323" y="4282840"/>
                </a:cubicBezTo>
                <a:cubicBezTo>
                  <a:pt x="4321512" y="4284136"/>
                  <a:pt x="4313292" y="4288155"/>
                  <a:pt x="4307662" y="4295061"/>
                </a:cubicBezTo>
                <a:cubicBezTo>
                  <a:pt x="4302033" y="4301957"/>
                  <a:pt x="4297652" y="4309491"/>
                  <a:pt x="4294556" y="4317273"/>
                </a:cubicBezTo>
                <a:cubicBezTo>
                  <a:pt x="4291460" y="4325055"/>
                  <a:pt x="4284479" y="4329532"/>
                  <a:pt x="4273668" y="4330827"/>
                </a:cubicBezTo>
                <a:cubicBezTo>
                  <a:pt x="4262857" y="4332123"/>
                  <a:pt x="4251313" y="4336380"/>
                  <a:pt x="4239006" y="4343496"/>
                </a:cubicBezTo>
                <a:cubicBezTo>
                  <a:pt x="4226709" y="4350601"/>
                  <a:pt x="4216241" y="4360507"/>
                  <a:pt x="4207459" y="4373261"/>
                </a:cubicBezTo>
                <a:cubicBezTo>
                  <a:pt x="4198677" y="4386025"/>
                  <a:pt x="4194363" y="4395654"/>
                  <a:pt x="4194572" y="4402370"/>
                </a:cubicBezTo>
                <a:cubicBezTo>
                  <a:pt x="4194782" y="4409085"/>
                  <a:pt x="4196210" y="4413790"/>
                  <a:pt x="4198792" y="4416590"/>
                </a:cubicBezTo>
                <a:cubicBezTo>
                  <a:pt x="4201392" y="4419391"/>
                  <a:pt x="4211746" y="4421096"/>
                  <a:pt x="4230119" y="4421477"/>
                </a:cubicBezTo>
                <a:cubicBezTo>
                  <a:pt x="4248503" y="4421867"/>
                  <a:pt x="4258294" y="4427392"/>
                  <a:pt x="4259447" y="4437917"/>
                </a:cubicBezTo>
                <a:cubicBezTo>
                  <a:pt x="4260618" y="4448442"/>
                  <a:pt x="4268381" y="4453471"/>
                  <a:pt x="4282555" y="4453024"/>
                </a:cubicBezTo>
                <a:cubicBezTo>
                  <a:pt x="4296737" y="4452585"/>
                  <a:pt x="4304443" y="4458577"/>
                  <a:pt x="4305662" y="4471026"/>
                </a:cubicBezTo>
                <a:cubicBezTo>
                  <a:pt x="4306891" y="4483465"/>
                  <a:pt x="4310777" y="4492952"/>
                  <a:pt x="4317664" y="4499467"/>
                </a:cubicBezTo>
                <a:cubicBezTo>
                  <a:pt x="4324541" y="4505973"/>
                  <a:pt x="4336314" y="4508878"/>
                  <a:pt x="4352992" y="4508354"/>
                </a:cubicBezTo>
                <a:cubicBezTo>
                  <a:pt x="4369670" y="4507830"/>
                  <a:pt x="4394978" y="4500401"/>
                  <a:pt x="4428754" y="4485913"/>
                </a:cubicBezTo>
                <a:cubicBezTo>
                  <a:pt x="4462520" y="4471407"/>
                  <a:pt x="4482570" y="4469321"/>
                  <a:pt x="4488742" y="4479693"/>
                </a:cubicBezTo>
                <a:cubicBezTo>
                  <a:pt x="4494905" y="4490057"/>
                  <a:pt x="4499867" y="4501906"/>
                  <a:pt x="4503630" y="4515241"/>
                </a:cubicBezTo>
                <a:cubicBezTo>
                  <a:pt x="4507383" y="4528566"/>
                  <a:pt x="4512545" y="4537910"/>
                  <a:pt x="4519403" y="4543454"/>
                </a:cubicBezTo>
                <a:cubicBezTo>
                  <a:pt x="4526252" y="4549007"/>
                  <a:pt x="4534224" y="4551740"/>
                  <a:pt x="4543397" y="4551455"/>
                </a:cubicBezTo>
                <a:cubicBezTo>
                  <a:pt x="4552569" y="4551169"/>
                  <a:pt x="4562875" y="4546454"/>
                  <a:pt x="4574277" y="4537453"/>
                </a:cubicBezTo>
                <a:cubicBezTo>
                  <a:pt x="4585688" y="4528452"/>
                  <a:pt x="4594432" y="4523861"/>
                  <a:pt x="4600270" y="4523680"/>
                </a:cubicBezTo>
                <a:cubicBezTo>
                  <a:pt x="4606109" y="4523499"/>
                  <a:pt x="4612338" y="4525756"/>
                  <a:pt x="4619158" y="4530348"/>
                </a:cubicBezTo>
                <a:cubicBezTo>
                  <a:pt x="4625978" y="4534939"/>
                  <a:pt x="4632046" y="4542387"/>
                  <a:pt x="4637380" y="4552788"/>
                </a:cubicBezTo>
                <a:cubicBezTo>
                  <a:pt x="4642714" y="4563180"/>
                  <a:pt x="4649277" y="4570667"/>
                  <a:pt x="4656935" y="4575229"/>
                </a:cubicBezTo>
                <a:cubicBezTo>
                  <a:pt x="4664583" y="4579792"/>
                  <a:pt x="4670679" y="4586869"/>
                  <a:pt x="4675147" y="4596337"/>
                </a:cubicBezTo>
                <a:cubicBezTo>
                  <a:pt x="4677385" y="4601061"/>
                  <a:pt x="4679576" y="4605814"/>
                  <a:pt x="4681814" y="4610557"/>
                </a:cubicBezTo>
                <a:cubicBezTo>
                  <a:pt x="4671051" y="4613291"/>
                  <a:pt x="4660364" y="4616034"/>
                  <a:pt x="4649600" y="4618778"/>
                </a:cubicBezTo>
                <a:cubicBezTo>
                  <a:pt x="4628064" y="4624245"/>
                  <a:pt x="4613539" y="4630865"/>
                  <a:pt x="4606271" y="4638771"/>
                </a:cubicBezTo>
                <a:cubicBezTo>
                  <a:pt x="4599004" y="4646676"/>
                  <a:pt x="4595537" y="4655392"/>
                  <a:pt x="4595832" y="4664983"/>
                </a:cubicBezTo>
                <a:cubicBezTo>
                  <a:pt x="4596127" y="4674584"/>
                  <a:pt x="4598794" y="4679738"/>
                  <a:pt x="4603833" y="4680538"/>
                </a:cubicBezTo>
                <a:cubicBezTo>
                  <a:pt x="4606347" y="4680938"/>
                  <a:pt x="4608862" y="4681471"/>
                  <a:pt x="4611386" y="4681871"/>
                </a:cubicBezTo>
                <a:cubicBezTo>
                  <a:pt x="4609910" y="4688158"/>
                  <a:pt x="4608414" y="4694473"/>
                  <a:pt x="4606938" y="4700759"/>
                </a:cubicBezTo>
                <a:cubicBezTo>
                  <a:pt x="4603995" y="4713332"/>
                  <a:pt x="4605557" y="4722886"/>
                  <a:pt x="4611605" y="4729420"/>
                </a:cubicBezTo>
                <a:cubicBezTo>
                  <a:pt x="4617654" y="4735954"/>
                  <a:pt x="4635427" y="4740116"/>
                  <a:pt x="4664707" y="4742079"/>
                </a:cubicBezTo>
                <a:cubicBezTo>
                  <a:pt x="4693987" y="4744050"/>
                  <a:pt x="4721428" y="4742136"/>
                  <a:pt x="4747136" y="4736526"/>
                </a:cubicBezTo>
                <a:cubicBezTo>
                  <a:pt x="4772835" y="4730925"/>
                  <a:pt x="4787475" y="4729534"/>
                  <a:pt x="4790904" y="4732306"/>
                </a:cubicBezTo>
                <a:cubicBezTo>
                  <a:pt x="4794333" y="4735078"/>
                  <a:pt x="4806001" y="4736268"/>
                  <a:pt x="4826013" y="4735640"/>
                </a:cubicBezTo>
                <a:cubicBezTo>
                  <a:pt x="4846025" y="4735011"/>
                  <a:pt x="4858903" y="4737021"/>
                  <a:pt x="4864894" y="4741640"/>
                </a:cubicBezTo>
                <a:cubicBezTo>
                  <a:pt x="4870876" y="4746251"/>
                  <a:pt x="4878591" y="4748365"/>
                  <a:pt x="4887773" y="4748079"/>
                </a:cubicBezTo>
                <a:cubicBezTo>
                  <a:pt x="4896946" y="4747794"/>
                  <a:pt x="4908061" y="4742545"/>
                  <a:pt x="4921101" y="4732525"/>
                </a:cubicBezTo>
                <a:cubicBezTo>
                  <a:pt x="4934150" y="4722514"/>
                  <a:pt x="4953496" y="4716742"/>
                  <a:pt x="4979318" y="4714980"/>
                </a:cubicBezTo>
                <a:cubicBezTo>
                  <a:pt x="5005140" y="4713208"/>
                  <a:pt x="5029143" y="4719628"/>
                  <a:pt x="5051298" y="4734306"/>
                </a:cubicBezTo>
                <a:cubicBezTo>
                  <a:pt x="5073463" y="4748984"/>
                  <a:pt x="5089341" y="4761367"/>
                  <a:pt x="5098847" y="4771635"/>
                </a:cubicBezTo>
                <a:cubicBezTo>
                  <a:pt x="5108353" y="4781903"/>
                  <a:pt x="5113763" y="4794752"/>
                  <a:pt x="5115068" y="4810068"/>
                </a:cubicBezTo>
                <a:cubicBezTo>
                  <a:pt x="5116383" y="4825394"/>
                  <a:pt x="5114668" y="4841377"/>
                  <a:pt x="5110182" y="4857836"/>
                </a:cubicBezTo>
                <a:cubicBezTo>
                  <a:pt x="5105686" y="4874305"/>
                  <a:pt x="5096514" y="4897022"/>
                  <a:pt x="5082407" y="4926273"/>
                </a:cubicBezTo>
                <a:cubicBezTo>
                  <a:pt x="5068291" y="4955525"/>
                  <a:pt x="5049965" y="4998511"/>
                  <a:pt x="5027524" y="5054908"/>
                </a:cubicBezTo>
                <a:cubicBezTo>
                  <a:pt x="5008921" y="5101648"/>
                  <a:pt x="4992272" y="5132194"/>
                  <a:pt x="4976870" y="5153121"/>
                </a:cubicBezTo>
                <a:cubicBezTo>
                  <a:pt x="4447432" y="4989843"/>
                  <a:pt x="3989908" y="4415771"/>
                  <a:pt x="3980612" y="3905574"/>
                </a:cubicBezTo>
                <a:cubicBezTo>
                  <a:pt x="3969077" y="3272390"/>
                  <a:pt x="4759757" y="2804789"/>
                  <a:pt x="4599165" y="2379421"/>
                </a:cubicBezTo>
                <a:cubicBezTo>
                  <a:pt x="4438564" y="1954063"/>
                  <a:pt x="3995776" y="1815170"/>
                  <a:pt x="3483597" y="1463593"/>
                </a:cubicBezTo>
                <a:cubicBezTo>
                  <a:pt x="3035446" y="1155964"/>
                  <a:pt x="3002471" y="52162"/>
                  <a:pt x="3023721" y="0"/>
                </a:cubicBezTo>
                <a:lnTo>
                  <a:pt x="0" y="0"/>
                </a:lnTo>
                <a:close/>
                <a:moveTo>
                  <a:pt x="1696603" y="1205427"/>
                </a:moveTo>
                <a:cubicBezTo>
                  <a:pt x="1706147" y="1203817"/>
                  <a:pt x="1712395" y="1207656"/>
                  <a:pt x="1720825" y="1212313"/>
                </a:cubicBezTo>
                <a:cubicBezTo>
                  <a:pt x="1729140" y="1216943"/>
                  <a:pt x="1733293" y="1220629"/>
                  <a:pt x="1738151" y="1228535"/>
                </a:cubicBezTo>
                <a:lnTo>
                  <a:pt x="1749266" y="1239193"/>
                </a:lnTo>
                <a:lnTo>
                  <a:pt x="1757486" y="1248080"/>
                </a:lnTo>
                <a:lnTo>
                  <a:pt x="1774593" y="1230535"/>
                </a:lnTo>
                <a:cubicBezTo>
                  <a:pt x="1778622" y="1227477"/>
                  <a:pt x="1785204" y="1228363"/>
                  <a:pt x="1787919" y="1232526"/>
                </a:cubicBezTo>
                <a:cubicBezTo>
                  <a:pt x="1790738" y="1236850"/>
                  <a:pt x="1786128" y="1240403"/>
                  <a:pt x="1783699" y="1244975"/>
                </a:cubicBezTo>
                <a:cubicBezTo>
                  <a:pt x="1779651" y="1252661"/>
                  <a:pt x="1772803" y="1254900"/>
                  <a:pt x="1768593" y="1262520"/>
                </a:cubicBezTo>
                <a:cubicBezTo>
                  <a:pt x="1762658" y="1273454"/>
                  <a:pt x="1762192" y="1281151"/>
                  <a:pt x="1764592" y="1293181"/>
                </a:cubicBezTo>
                <a:cubicBezTo>
                  <a:pt x="1765621" y="1298220"/>
                  <a:pt x="1765611" y="1301563"/>
                  <a:pt x="1768593" y="1305849"/>
                </a:cubicBezTo>
                <a:cubicBezTo>
                  <a:pt x="1772660" y="1311688"/>
                  <a:pt x="1778813" y="1311297"/>
                  <a:pt x="1783699" y="1316517"/>
                </a:cubicBezTo>
                <a:cubicBezTo>
                  <a:pt x="1788271" y="1321394"/>
                  <a:pt x="1791062" y="1324661"/>
                  <a:pt x="1792815" y="1330957"/>
                </a:cubicBezTo>
                <a:cubicBezTo>
                  <a:pt x="1795320" y="1339596"/>
                  <a:pt x="1795253" y="1345273"/>
                  <a:pt x="1790814" y="1353169"/>
                </a:cubicBezTo>
                <a:cubicBezTo>
                  <a:pt x="1787395" y="1359227"/>
                  <a:pt x="1782080" y="1359932"/>
                  <a:pt x="1777698" y="1365390"/>
                </a:cubicBezTo>
                <a:cubicBezTo>
                  <a:pt x="1772317" y="1371972"/>
                  <a:pt x="1773565" y="1380220"/>
                  <a:pt x="1766373" y="1384945"/>
                </a:cubicBezTo>
                <a:cubicBezTo>
                  <a:pt x="1761201" y="1388278"/>
                  <a:pt x="1756582" y="1385764"/>
                  <a:pt x="1751267" y="1388726"/>
                </a:cubicBezTo>
                <a:cubicBezTo>
                  <a:pt x="1742246" y="1393727"/>
                  <a:pt x="1737065" y="1400175"/>
                  <a:pt x="1736150" y="1410053"/>
                </a:cubicBezTo>
                <a:cubicBezTo>
                  <a:pt x="1735541" y="1417711"/>
                  <a:pt x="1737160" y="1422225"/>
                  <a:pt x="1742151" y="1428274"/>
                </a:cubicBezTo>
                <a:cubicBezTo>
                  <a:pt x="1747114" y="1434256"/>
                  <a:pt x="1753229" y="1434094"/>
                  <a:pt x="1759487" y="1438932"/>
                </a:cubicBezTo>
                <a:cubicBezTo>
                  <a:pt x="1764087" y="1442609"/>
                  <a:pt x="1766345" y="1444447"/>
                  <a:pt x="1770593" y="1448486"/>
                </a:cubicBezTo>
                <a:lnTo>
                  <a:pt x="1770593" y="1444485"/>
                </a:lnTo>
                <a:cubicBezTo>
                  <a:pt x="1779080" y="1444485"/>
                  <a:pt x="1786814" y="1438751"/>
                  <a:pt x="1792815" y="1444485"/>
                </a:cubicBezTo>
                <a:cubicBezTo>
                  <a:pt x="1796596" y="1448105"/>
                  <a:pt x="1794053" y="1452801"/>
                  <a:pt x="1797034" y="1457154"/>
                </a:cubicBezTo>
                <a:cubicBezTo>
                  <a:pt x="1800558" y="1462459"/>
                  <a:pt x="1804045" y="1464888"/>
                  <a:pt x="1809922" y="1467822"/>
                </a:cubicBezTo>
                <a:cubicBezTo>
                  <a:pt x="1813284" y="1469488"/>
                  <a:pt x="1816237" y="1470308"/>
                  <a:pt x="1819246" y="1470708"/>
                </a:cubicBezTo>
                <a:cubicBezTo>
                  <a:pt x="1823752" y="1471327"/>
                  <a:pt x="1828714" y="1470736"/>
                  <a:pt x="1834353" y="1471594"/>
                </a:cubicBezTo>
                <a:cubicBezTo>
                  <a:pt x="1857213" y="1475080"/>
                  <a:pt x="1870548" y="1473327"/>
                  <a:pt x="1893018" y="1478480"/>
                </a:cubicBezTo>
                <a:cubicBezTo>
                  <a:pt x="1904295" y="1481042"/>
                  <a:pt x="1912306" y="1479471"/>
                  <a:pt x="1921450" y="1486262"/>
                </a:cubicBezTo>
                <a:cubicBezTo>
                  <a:pt x="1928127" y="1491263"/>
                  <a:pt x="1927908" y="1498835"/>
                  <a:pt x="1934785" y="1503588"/>
                </a:cubicBezTo>
                <a:cubicBezTo>
                  <a:pt x="1945967" y="1511208"/>
                  <a:pt x="1955730" y="1505179"/>
                  <a:pt x="1969218" y="1507369"/>
                </a:cubicBezTo>
                <a:cubicBezTo>
                  <a:pt x="1977809" y="1508760"/>
                  <a:pt x="1983038" y="1509303"/>
                  <a:pt x="1991439" y="1511370"/>
                </a:cubicBezTo>
                <a:cubicBezTo>
                  <a:pt x="2001945" y="1513932"/>
                  <a:pt x="2010223" y="1512780"/>
                  <a:pt x="2017881" y="1520028"/>
                </a:cubicBezTo>
                <a:cubicBezTo>
                  <a:pt x="2025491" y="1527286"/>
                  <a:pt x="2021729" y="1535468"/>
                  <a:pt x="2025872" y="1544917"/>
                </a:cubicBezTo>
                <a:cubicBezTo>
                  <a:pt x="2030844" y="1555937"/>
                  <a:pt x="2033197" y="1562824"/>
                  <a:pt x="2041208" y="1572025"/>
                </a:cubicBezTo>
                <a:cubicBezTo>
                  <a:pt x="2045037" y="1576435"/>
                  <a:pt x="2047618" y="1578026"/>
                  <a:pt x="2052314" y="1581579"/>
                </a:cubicBezTo>
                <a:cubicBezTo>
                  <a:pt x="2063858" y="1590094"/>
                  <a:pt x="2074126" y="1589056"/>
                  <a:pt x="2087642" y="1594237"/>
                </a:cubicBezTo>
                <a:cubicBezTo>
                  <a:pt x="2099596" y="1598838"/>
                  <a:pt x="2105663" y="1603258"/>
                  <a:pt x="2118084" y="1606906"/>
                </a:cubicBezTo>
                <a:cubicBezTo>
                  <a:pt x="2140125" y="1613383"/>
                  <a:pt x="2156565" y="1603077"/>
                  <a:pt x="2176958" y="1613573"/>
                </a:cubicBezTo>
                <a:cubicBezTo>
                  <a:pt x="2186559" y="1618507"/>
                  <a:pt x="2189017" y="1624013"/>
                  <a:pt x="2198065" y="1629785"/>
                </a:cubicBezTo>
                <a:cubicBezTo>
                  <a:pt x="2210676" y="1637776"/>
                  <a:pt x="2218439" y="1645453"/>
                  <a:pt x="2233613" y="1646225"/>
                </a:cubicBezTo>
                <a:cubicBezTo>
                  <a:pt x="2245995" y="1646844"/>
                  <a:pt x="2253291" y="1644596"/>
                  <a:pt x="2263835" y="1638453"/>
                </a:cubicBezTo>
                <a:cubicBezTo>
                  <a:pt x="2273075" y="1633080"/>
                  <a:pt x="2277942" y="1628194"/>
                  <a:pt x="2283162" y="1619126"/>
                </a:cubicBezTo>
                <a:cubicBezTo>
                  <a:pt x="2290172" y="1606991"/>
                  <a:pt x="2290477" y="1598171"/>
                  <a:pt x="2288267" y="1584465"/>
                </a:cubicBezTo>
                <a:cubicBezTo>
                  <a:pt x="2286495" y="1573320"/>
                  <a:pt x="2278333" y="1568815"/>
                  <a:pt x="2277161" y="1557576"/>
                </a:cubicBezTo>
                <a:cubicBezTo>
                  <a:pt x="2275837" y="1545231"/>
                  <a:pt x="2275285" y="1535716"/>
                  <a:pt x="2283162" y="1525810"/>
                </a:cubicBezTo>
                <a:cubicBezTo>
                  <a:pt x="2291620" y="1515094"/>
                  <a:pt x="2303459" y="1516428"/>
                  <a:pt x="2316490" y="1511370"/>
                </a:cubicBezTo>
                <a:cubicBezTo>
                  <a:pt x="2328224" y="1506827"/>
                  <a:pt x="2336645" y="1507465"/>
                  <a:pt x="2347151" y="1500702"/>
                </a:cubicBezTo>
                <a:cubicBezTo>
                  <a:pt x="2355094" y="1495549"/>
                  <a:pt x="2355571" y="1488272"/>
                  <a:pt x="2364258" y="1484262"/>
                </a:cubicBezTo>
                <a:cubicBezTo>
                  <a:pt x="2374221" y="1479566"/>
                  <a:pt x="2383327" y="1476585"/>
                  <a:pt x="2392699" y="1482261"/>
                </a:cubicBezTo>
                <a:cubicBezTo>
                  <a:pt x="2400119" y="1486767"/>
                  <a:pt x="2397347" y="1495111"/>
                  <a:pt x="2403805" y="1500702"/>
                </a:cubicBezTo>
                <a:cubicBezTo>
                  <a:pt x="2412425" y="1508112"/>
                  <a:pt x="2423141" y="1502550"/>
                  <a:pt x="2432247" y="1509370"/>
                </a:cubicBezTo>
                <a:cubicBezTo>
                  <a:pt x="2437333" y="1513284"/>
                  <a:pt x="2440896" y="1516075"/>
                  <a:pt x="2443134" y="1522028"/>
                </a:cubicBezTo>
                <a:cubicBezTo>
                  <a:pt x="2445468" y="1528115"/>
                  <a:pt x="2440372" y="1532325"/>
                  <a:pt x="2443134" y="1538249"/>
                </a:cubicBezTo>
                <a:cubicBezTo>
                  <a:pt x="2448802" y="1550318"/>
                  <a:pt x="2463794" y="1542507"/>
                  <a:pt x="2477567" y="1544917"/>
                </a:cubicBezTo>
                <a:cubicBezTo>
                  <a:pt x="2491178" y="1547355"/>
                  <a:pt x="2499598" y="1548717"/>
                  <a:pt x="2513343" y="1550689"/>
                </a:cubicBezTo>
                <a:cubicBezTo>
                  <a:pt x="2528573" y="1552880"/>
                  <a:pt x="2539622" y="1545612"/>
                  <a:pt x="2551776" y="1554690"/>
                </a:cubicBezTo>
                <a:cubicBezTo>
                  <a:pt x="2559006" y="1560062"/>
                  <a:pt x="2559006" y="1567263"/>
                  <a:pt x="2564883" y="1574025"/>
                </a:cubicBezTo>
                <a:cubicBezTo>
                  <a:pt x="2570274" y="1580198"/>
                  <a:pt x="2571693" y="1589856"/>
                  <a:pt x="2579989" y="1588465"/>
                </a:cubicBezTo>
                <a:cubicBezTo>
                  <a:pt x="2586571" y="1587379"/>
                  <a:pt x="2585228" y="1578359"/>
                  <a:pt x="2591324" y="1575797"/>
                </a:cubicBezTo>
                <a:cubicBezTo>
                  <a:pt x="2599201" y="1572435"/>
                  <a:pt x="2605021" y="1578226"/>
                  <a:pt x="2613546" y="1579798"/>
                </a:cubicBezTo>
                <a:cubicBezTo>
                  <a:pt x="2627967" y="1582417"/>
                  <a:pt x="2635615" y="1582769"/>
                  <a:pt x="2649979" y="1585570"/>
                </a:cubicBezTo>
                <a:cubicBezTo>
                  <a:pt x="2657694" y="1587084"/>
                  <a:pt x="2662781" y="1587808"/>
                  <a:pt x="2670201" y="1590465"/>
                </a:cubicBezTo>
                <a:cubicBezTo>
                  <a:pt x="2680487" y="1594199"/>
                  <a:pt x="2684393" y="1600829"/>
                  <a:pt x="2694642" y="1604905"/>
                </a:cubicBezTo>
                <a:cubicBezTo>
                  <a:pt x="2706576" y="1609715"/>
                  <a:pt x="2714263" y="1608030"/>
                  <a:pt x="2727074" y="1610678"/>
                </a:cubicBezTo>
                <a:cubicBezTo>
                  <a:pt x="2745038" y="1614354"/>
                  <a:pt x="2754240" y="1620841"/>
                  <a:pt x="2772623" y="1621127"/>
                </a:cubicBezTo>
                <a:cubicBezTo>
                  <a:pt x="2785539" y="1621365"/>
                  <a:pt x="2794425" y="1624317"/>
                  <a:pt x="2805065" y="1617345"/>
                </a:cubicBezTo>
                <a:cubicBezTo>
                  <a:pt x="2814218" y="1611363"/>
                  <a:pt x="2811409" y="1600686"/>
                  <a:pt x="2820172" y="1594237"/>
                </a:cubicBezTo>
                <a:cubicBezTo>
                  <a:pt x="2828068" y="1588437"/>
                  <a:pt x="2836412" y="1590980"/>
                  <a:pt x="2844613" y="1585570"/>
                </a:cubicBezTo>
                <a:cubicBezTo>
                  <a:pt x="2850499" y="1581683"/>
                  <a:pt x="2851109" y="1577264"/>
                  <a:pt x="2857500" y="1574025"/>
                </a:cubicBezTo>
                <a:cubicBezTo>
                  <a:pt x="2860691" y="1572368"/>
                  <a:pt x="2863872" y="1571035"/>
                  <a:pt x="2866825" y="1570911"/>
                </a:cubicBezTo>
                <a:cubicBezTo>
                  <a:pt x="2875703" y="1570530"/>
                  <a:pt x="2884389" y="1575826"/>
                  <a:pt x="2895048" y="1577797"/>
                </a:cubicBezTo>
                <a:cubicBezTo>
                  <a:pt x="2910726" y="1580664"/>
                  <a:pt x="2918365" y="1584446"/>
                  <a:pt x="2933700" y="1588465"/>
                </a:cubicBezTo>
                <a:cubicBezTo>
                  <a:pt x="2945435" y="1591570"/>
                  <a:pt x="2954045" y="1593904"/>
                  <a:pt x="2963923" y="1596238"/>
                </a:cubicBezTo>
                <a:cubicBezTo>
                  <a:pt x="2950093" y="1594742"/>
                  <a:pt x="2935758" y="1593209"/>
                  <a:pt x="2929481" y="1592237"/>
                </a:cubicBezTo>
                <a:lnTo>
                  <a:pt x="2971248" y="1679115"/>
                </a:lnTo>
                <a:cubicBezTo>
                  <a:pt x="2967152" y="1681706"/>
                  <a:pt x="2966628" y="1685335"/>
                  <a:pt x="2965028" y="1689773"/>
                </a:cubicBezTo>
                <a:cubicBezTo>
                  <a:pt x="2961065" y="1700765"/>
                  <a:pt x="2967333" y="1707452"/>
                  <a:pt x="2971248" y="1718434"/>
                </a:cubicBezTo>
                <a:cubicBezTo>
                  <a:pt x="2974505" y="1727702"/>
                  <a:pt x="2977858" y="1732998"/>
                  <a:pt x="2982363" y="1741770"/>
                </a:cubicBezTo>
                <a:cubicBezTo>
                  <a:pt x="2988650" y="1754172"/>
                  <a:pt x="2990955" y="1761477"/>
                  <a:pt x="2999470" y="1772650"/>
                </a:cubicBezTo>
                <a:cubicBezTo>
                  <a:pt x="3006195" y="1781508"/>
                  <a:pt x="3012805" y="1785204"/>
                  <a:pt x="3019911" y="1793758"/>
                </a:cubicBezTo>
                <a:cubicBezTo>
                  <a:pt x="3026407" y="1801540"/>
                  <a:pt x="3027750" y="1806816"/>
                  <a:pt x="3035017" y="1813979"/>
                </a:cubicBezTo>
                <a:cubicBezTo>
                  <a:pt x="3041771" y="1820637"/>
                  <a:pt x="3050067" y="1820399"/>
                  <a:pt x="3054344" y="1828638"/>
                </a:cubicBezTo>
                <a:cubicBezTo>
                  <a:pt x="3057849" y="1835210"/>
                  <a:pt x="3055611" y="1840649"/>
                  <a:pt x="3056125" y="1847964"/>
                </a:cubicBezTo>
                <a:cubicBezTo>
                  <a:pt x="3056725" y="1857661"/>
                  <a:pt x="3052791" y="1863843"/>
                  <a:pt x="3056125" y="1873072"/>
                </a:cubicBezTo>
                <a:cubicBezTo>
                  <a:pt x="3059583" y="1882883"/>
                  <a:pt x="3066098" y="1885388"/>
                  <a:pt x="3073451" y="1893075"/>
                </a:cubicBezTo>
                <a:cubicBezTo>
                  <a:pt x="3079128" y="1898990"/>
                  <a:pt x="3084738" y="1900504"/>
                  <a:pt x="3088786" y="1907515"/>
                </a:cubicBezTo>
                <a:cubicBezTo>
                  <a:pt x="3091377" y="1912020"/>
                  <a:pt x="3091501" y="1915516"/>
                  <a:pt x="3093673" y="1920173"/>
                </a:cubicBezTo>
                <a:cubicBezTo>
                  <a:pt x="3099197" y="1931689"/>
                  <a:pt x="3108322" y="1934327"/>
                  <a:pt x="3114999" y="1945281"/>
                </a:cubicBezTo>
                <a:cubicBezTo>
                  <a:pt x="3119180" y="1952196"/>
                  <a:pt x="3120381" y="1957483"/>
                  <a:pt x="3124114" y="1964617"/>
                </a:cubicBezTo>
                <a:cubicBezTo>
                  <a:pt x="3130125" y="1976371"/>
                  <a:pt x="3136554" y="1981276"/>
                  <a:pt x="3141440" y="1993497"/>
                </a:cubicBezTo>
                <a:cubicBezTo>
                  <a:pt x="3145355" y="2003622"/>
                  <a:pt x="3140945" y="2012366"/>
                  <a:pt x="3148327" y="2020605"/>
                </a:cubicBezTo>
                <a:cubicBezTo>
                  <a:pt x="3153928" y="2026987"/>
                  <a:pt x="3162176" y="2023672"/>
                  <a:pt x="3167663" y="2030159"/>
                </a:cubicBezTo>
                <a:cubicBezTo>
                  <a:pt x="3177864" y="2042246"/>
                  <a:pt x="3161881" y="2054304"/>
                  <a:pt x="3163662" y="2069706"/>
                </a:cubicBezTo>
                <a:cubicBezTo>
                  <a:pt x="3164796" y="2079669"/>
                  <a:pt x="3164148" y="2086232"/>
                  <a:pt x="3169663" y="2094814"/>
                </a:cubicBezTo>
                <a:lnTo>
                  <a:pt x="3171882" y="2096586"/>
                </a:lnTo>
                <a:cubicBezTo>
                  <a:pt x="3165091" y="2100625"/>
                  <a:pt x="3161424" y="2103339"/>
                  <a:pt x="3154547" y="2107254"/>
                </a:cubicBezTo>
                <a:cubicBezTo>
                  <a:pt x="3161205" y="2103463"/>
                  <a:pt x="3165396" y="2101529"/>
                  <a:pt x="3171882" y="2097700"/>
                </a:cubicBezTo>
                <a:cubicBezTo>
                  <a:pt x="3175607" y="2102911"/>
                  <a:pt x="3178635" y="2106282"/>
                  <a:pt x="3184770" y="2110140"/>
                </a:cubicBezTo>
                <a:cubicBezTo>
                  <a:pt x="3193752" y="2115760"/>
                  <a:pt x="3201067" y="2114674"/>
                  <a:pt x="3211202" y="2117912"/>
                </a:cubicBezTo>
                <a:lnTo>
                  <a:pt x="3230537" y="2146802"/>
                </a:lnTo>
                <a:cubicBezTo>
                  <a:pt x="3236490" y="2158127"/>
                  <a:pt x="3240005" y="2164166"/>
                  <a:pt x="3245644" y="2175682"/>
                </a:cubicBezTo>
                <a:cubicBezTo>
                  <a:pt x="3251064" y="2186864"/>
                  <a:pt x="3254883" y="2193951"/>
                  <a:pt x="3258979" y="2205676"/>
                </a:cubicBezTo>
                <a:cubicBezTo>
                  <a:pt x="3263951" y="2219849"/>
                  <a:pt x="3266494" y="2227498"/>
                  <a:pt x="3268085" y="2242338"/>
                </a:cubicBezTo>
                <a:cubicBezTo>
                  <a:pt x="3269704" y="2256035"/>
                  <a:pt x="3267666" y="2264340"/>
                  <a:pt x="3268085" y="2278104"/>
                </a:cubicBezTo>
                <a:cubicBezTo>
                  <a:pt x="3268523" y="2291906"/>
                  <a:pt x="3266675" y="2300478"/>
                  <a:pt x="3270085" y="2313880"/>
                </a:cubicBezTo>
                <a:cubicBezTo>
                  <a:pt x="3273142" y="2325881"/>
                  <a:pt x="3278105" y="2331215"/>
                  <a:pt x="3283191" y="2342541"/>
                </a:cubicBezTo>
                <a:cubicBezTo>
                  <a:pt x="3283201" y="2342541"/>
                  <a:pt x="3288916" y="2351475"/>
                  <a:pt x="3294298" y="2355209"/>
                </a:cubicBezTo>
                <a:cubicBezTo>
                  <a:pt x="3302117" y="2360638"/>
                  <a:pt x="3311538" y="2353790"/>
                  <a:pt x="3317634" y="2360981"/>
                </a:cubicBezTo>
                <a:cubicBezTo>
                  <a:pt x="3322082" y="2366163"/>
                  <a:pt x="3317967" y="2372516"/>
                  <a:pt x="3322739" y="2377421"/>
                </a:cubicBezTo>
                <a:cubicBezTo>
                  <a:pt x="3328607" y="2383536"/>
                  <a:pt x="3336655" y="2377745"/>
                  <a:pt x="3343847" y="2382307"/>
                </a:cubicBezTo>
                <a:cubicBezTo>
                  <a:pt x="3353410" y="2388327"/>
                  <a:pt x="3352181" y="2397500"/>
                  <a:pt x="3357182" y="2407196"/>
                </a:cubicBezTo>
                <a:cubicBezTo>
                  <a:pt x="3362430" y="2417655"/>
                  <a:pt x="3366554" y="2423351"/>
                  <a:pt x="3370507" y="2434304"/>
                </a:cubicBezTo>
                <a:cubicBezTo>
                  <a:pt x="3376279" y="2449887"/>
                  <a:pt x="3375546" y="2459736"/>
                  <a:pt x="3379394" y="2475852"/>
                </a:cubicBezTo>
                <a:cubicBezTo>
                  <a:pt x="3383147" y="2491378"/>
                  <a:pt x="3386899" y="2499398"/>
                  <a:pt x="3389395" y="2515172"/>
                </a:cubicBezTo>
                <a:cubicBezTo>
                  <a:pt x="3391195" y="2527221"/>
                  <a:pt x="3385957" y="2535593"/>
                  <a:pt x="3392500" y="2546061"/>
                </a:cubicBezTo>
                <a:cubicBezTo>
                  <a:pt x="3398653" y="2555948"/>
                  <a:pt x="3408683" y="2556348"/>
                  <a:pt x="3418942" y="2561606"/>
                </a:cubicBezTo>
                <a:lnTo>
                  <a:pt x="3420942" y="2562501"/>
                </a:lnTo>
                <a:cubicBezTo>
                  <a:pt x="3427619" y="2568397"/>
                  <a:pt x="3432258" y="2573150"/>
                  <a:pt x="3440278" y="2578942"/>
                </a:cubicBezTo>
                <a:cubicBezTo>
                  <a:pt x="3449098" y="2585304"/>
                  <a:pt x="3455613" y="2587019"/>
                  <a:pt x="3464490" y="2593381"/>
                </a:cubicBezTo>
                <a:cubicBezTo>
                  <a:pt x="3470682" y="2597915"/>
                  <a:pt x="3473920" y="2600916"/>
                  <a:pt x="3479826" y="2605821"/>
                </a:cubicBezTo>
                <a:cubicBezTo>
                  <a:pt x="3488474" y="2613012"/>
                  <a:pt x="3494285" y="2616299"/>
                  <a:pt x="3500933" y="2625157"/>
                </a:cubicBezTo>
                <a:cubicBezTo>
                  <a:pt x="3506972" y="2633110"/>
                  <a:pt x="3505029" y="2640397"/>
                  <a:pt x="3512258" y="2647369"/>
                </a:cubicBezTo>
                <a:cubicBezTo>
                  <a:pt x="3521726" y="2656484"/>
                  <a:pt x="3531765" y="2653713"/>
                  <a:pt x="3544472" y="2658037"/>
                </a:cubicBezTo>
                <a:cubicBezTo>
                  <a:pt x="3551339" y="2660418"/>
                  <a:pt x="3557054" y="2660599"/>
                  <a:pt x="3562693" y="2664924"/>
                </a:cubicBezTo>
                <a:cubicBezTo>
                  <a:pt x="3569570" y="2670172"/>
                  <a:pt x="3568379" y="2675792"/>
                  <a:pt x="3572913" y="2682916"/>
                </a:cubicBezTo>
                <a:cubicBezTo>
                  <a:pt x="3579200" y="2692946"/>
                  <a:pt x="3585067" y="2698099"/>
                  <a:pt x="3591135" y="2708253"/>
                </a:cubicBezTo>
                <a:cubicBezTo>
                  <a:pt x="3594840" y="2714606"/>
                  <a:pt x="3593973" y="2719597"/>
                  <a:pt x="3599355" y="2724693"/>
                </a:cubicBezTo>
                <a:cubicBezTo>
                  <a:pt x="3605317" y="2730303"/>
                  <a:pt x="3614452" y="2727027"/>
                  <a:pt x="3619576" y="2733351"/>
                </a:cubicBezTo>
                <a:cubicBezTo>
                  <a:pt x="3625244" y="2740457"/>
                  <a:pt x="3619081" y="2747601"/>
                  <a:pt x="3621576" y="2756240"/>
                </a:cubicBezTo>
                <a:cubicBezTo>
                  <a:pt x="3623805" y="2763926"/>
                  <a:pt x="3632083" y="2766813"/>
                  <a:pt x="3630683" y="2774680"/>
                </a:cubicBezTo>
                <a:cubicBezTo>
                  <a:pt x="3629616" y="2780424"/>
                  <a:pt x="3626072" y="2783138"/>
                  <a:pt x="3621576" y="2787120"/>
                </a:cubicBezTo>
                <a:cubicBezTo>
                  <a:pt x="3613661" y="2794064"/>
                  <a:pt x="3598688" y="2785148"/>
                  <a:pt x="3595354" y="2794902"/>
                </a:cubicBezTo>
                <a:cubicBezTo>
                  <a:pt x="3592763" y="2802179"/>
                  <a:pt x="3595107" y="2810590"/>
                  <a:pt x="3602241" y="2814228"/>
                </a:cubicBezTo>
                <a:cubicBezTo>
                  <a:pt x="3608308" y="2817343"/>
                  <a:pt x="3612699" y="2811894"/>
                  <a:pt x="3619576" y="2812447"/>
                </a:cubicBezTo>
                <a:cubicBezTo>
                  <a:pt x="3625729" y="2812980"/>
                  <a:pt x="3629520" y="2813076"/>
                  <a:pt x="3634683" y="2816228"/>
                </a:cubicBezTo>
                <a:cubicBezTo>
                  <a:pt x="3643665" y="2821658"/>
                  <a:pt x="3643151" y="2830287"/>
                  <a:pt x="3648009" y="2839336"/>
                </a:cubicBezTo>
                <a:cubicBezTo>
                  <a:pt x="3654400" y="2851280"/>
                  <a:pt x="3651161" y="2863120"/>
                  <a:pt x="3663124" y="2870216"/>
                </a:cubicBezTo>
                <a:cubicBezTo>
                  <a:pt x="3671230" y="2874998"/>
                  <a:pt x="3678060" y="2873902"/>
                  <a:pt x="3687556" y="2873997"/>
                </a:cubicBezTo>
                <a:cubicBezTo>
                  <a:pt x="3699777" y="2874083"/>
                  <a:pt x="3706035" y="2871121"/>
                  <a:pt x="3717779" y="2868216"/>
                </a:cubicBezTo>
                <a:cubicBezTo>
                  <a:pt x="3731581" y="2864825"/>
                  <a:pt x="3738629" y="2861786"/>
                  <a:pt x="3752212" y="2857557"/>
                </a:cubicBezTo>
                <a:cubicBezTo>
                  <a:pt x="3759860" y="2855176"/>
                  <a:pt x="3764394" y="2852823"/>
                  <a:pt x="3772434" y="2851775"/>
                </a:cubicBezTo>
                <a:cubicBezTo>
                  <a:pt x="3784302" y="2850233"/>
                  <a:pt x="3790807" y="2855462"/>
                  <a:pt x="3802876" y="2855557"/>
                </a:cubicBezTo>
                <a:cubicBezTo>
                  <a:pt x="3815782" y="2855671"/>
                  <a:pt x="3823935" y="2857548"/>
                  <a:pt x="3835308" y="2851775"/>
                </a:cubicBezTo>
                <a:cubicBezTo>
                  <a:pt x="3844881" y="2846937"/>
                  <a:pt x="3844814" y="2836926"/>
                  <a:pt x="3854634" y="2832669"/>
                </a:cubicBezTo>
                <a:cubicBezTo>
                  <a:pt x="3864045" y="2828658"/>
                  <a:pt x="3870703" y="2831621"/>
                  <a:pt x="3880857" y="2830668"/>
                </a:cubicBezTo>
                <a:cubicBezTo>
                  <a:pt x="3888505" y="2829925"/>
                  <a:pt x="3893744" y="2830563"/>
                  <a:pt x="3901297" y="2828897"/>
                </a:cubicBezTo>
                <a:cubicBezTo>
                  <a:pt x="3912051" y="2826515"/>
                  <a:pt x="3915670" y="2819895"/>
                  <a:pt x="3926624" y="2818229"/>
                </a:cubicBezTo>
                <a:cubicBezTo>
                  <a:pt x="3937587" y="2816562"/>
                  <a:pt x="3944045" y="2821334"/>
                  <a:pt x="3955066" y="2820010"/>
                </a:cubicBezTo>
                <a:cubicBezTo>
                  <a:pt x="3965772" y="2818743"/>
                  <a:pt x="3971030" y="2815847"/>
                  <a:pt x="3981279" y="2812447"/>
                </a:cubicBezTo>
                <a:cubicBezTo>
                  <a:pt x="3990651" y="2809332"/>
                  <a:pt x="3996414" y="2807542"/>
                  <a:pt x="4005501" y="2803560"/>
                </a:cubicBezTo>
                <a:cubicBezTo>
                  <a:pt x="4013416" y="2800074"/>
                  <a:pt x="4017083" y="2797045"/>
                  <a:pt x="4024827" y="2793121"/>
                </a:cubicBezTo>
                <a:cubicBezTo>
                  <a:pt x="4033285" y="2788892"/>
                  <a:pt x="4037676" y="2780795"/>
                  <a:pt x="4047049" y="2782453"/>
                </a:cubicBezTo>
                <a:cubicBezTo>
                  <a:pt x="4053078" y="2783567"/>
                  <a:pt x="4056269" y="2786586"/>
                  <a:pt x="4060155" y="2791120"/>
                </a:cubicBezTo>
                <a:cubicBezTo>
                  <a:pt x="4066737" y="2798740"/>
                  <a:pt x="4061394" y="2806779"/>
                  <a:pt x="4064375" y="2816228"/>
                </a:cubicBezTo>
                <a:cubicBezTo>
                  <a:pt x="4067423" y="2825582"/>
                  <a:pt x="4073795" y="2829678"/>
                  <a:pt x="4075490" y="2839336"/>
                </a:cubicBezTo>
                <a:cubicBezTo>
                  <a:pt x="4077176" y="2849890"/>
                  <a:pt x="4075224" y="2856252"/>
                  <a:pt x="4071261" y="2866216"/>
                </a:cubicBezTo>
                <a:cubicBezTo>
                  <a:pt x="4069251" y="2871340"/>
                  <a:pt x="4066318" y="2873731"/>
                  <a:pt x="4064375" y="2878884"/>
                </a:cubicBezTo>
                <a:cubicBezTo>
                  <a:pt x="4059650" y="2891876"/>
                  <a:pt x="4066223" y="2900096"/>
                  <a:pt x="4064375" y="2913764"/>
                </a:cubicBezTo>
                <a:cubicBezTo>
                  <a:pt x="4062984" y="2924509"/>
                  <a:pt x="4062432" y="2930338"/>
                  <a:pt x="4058374" y="2940425"/>
                </a:cubicBezTo>
                <a:cubicBezTo>
                  <a:pt x="4054516" y="2949902"/>
                  <a:pt x="4050916" y="2955303"/>
                  <a:pt x="4045049" y="2963751"/>
                </a:cubicBezTo>
                <a:cubicBezTo>
                  <a:pt x="4039667" y="2971476"/>
                  <a:pt x="4035219" y="2974477"/>
                  <a:pt x="4029942" y="2982192"/>
                </a:cubicBezTo>
                <a:cubicBezTo>
                  <a:pt x="4026208" y="2987688"/>
                  <a:pt x="4024141" y="2990955"/>
                  <a:pt x="4020827" y="2996641"/>
                </a:cubicBezTo>
                <a:cubicBezTo>
                  <a:pt x="4014645" y="3007100"/>
                  <a:pt x="4011397" y="3013024"/>
                  <a:pt x="4005501" y="3023521"/>
                </a:cubicBezTo>
                <a:cubicBezTo>
                  <a:pt x="3998557" y="3035713"/>
                  <a:pt x="3993709" y="3042580"/>
                  <a:pt x="3988165" y="3055296"/>
                </a:cubicBezTo>
                <a:cubicBezTo>
                  <a:pt x="3984051" y="3064735"/>
                  <a:pt x="3983469" y="3071175"/>
                  <a:pt x="3979278" y="3080623"/>
                </a:cubicBezTo>
                <a:cubicBezTo>
                  <a:pt x="3975583" y="3088986"/>
                  <a:pt x="3972039" y="3092234"/>
                  <a:pt x="3969058" y="3100845"/>
                </a:cubicBezTo>
                <a:cubicBezTo>
                  <a:pt x="3964715" y="3113180"/>
                  <a:pt x="3968134" y="3121981"/>
                  <a:pt x="3963953" y="3134392"/>
                </a:cubicBezTo>
                <a:cubicBezTo>
                  <a:pt x="3960419" y="3144765"/>
                  <a:pt x="3957228" y="3149565"/>
                  <a:pt x="3950846" y="3158604"/>
                </a:cubicBezTo>
                <a:cubicBezTo>
                  <a:pt x="3943769" y="3168606"/>
                  <a:pt x="3936940" y="3171959"/>
                  <a:pt x="3929510" y="3181712"/>
                </a:cubicBezTo>
                <a:cubicBezTo>
                  <a:pt x="3925557" y="3186874"/>
                  <a:pt x="3923024" y="3190694"/>
                  <a:pt x="3920404" y="3195047"/>
                </a:cubicBezTo>
                <a:cubicBezTo>
                  <a:pt x="3918528" y="3198409"/>
                  <a:pt x="3916451" y="3202343"/>
                  <a:pt x="3914404" y="3206820"/>
                </a:cubicBezTo>
                <a:cubicBezTo>
                  <a:pt x="3907955" y="3220650"/>
                  <a:pt x="3909908" y="3230633"/>
                  <a:pt x="3903298" y="3244367"/>
                </a:cubicBezTo>
                <a:cubicBezTo>
                  <a:pt x="3896335" y="3258655"/>
                  <a:pt x="3890201" y="3265741"/>
                  <a:pt x="3878856" y="3277248"/>
                </a:cubicBezTo>
                <a:cubicBezTo>
                  <a:pt x="3869712" y="3286449"/>
                  <a:pt x="3862531" y="3289935"/>
                  <a:pt x="3852643" y="3298355"/>
                </a:cubicBezTo>
                <a:cubicBezTo>
                  <a:pt x="3839223" y="3309871"/>
                  <a:pt x="3829888" y="3314700"/>
                  <a:pt x="3820202" y="3329245"/>
                </a:cubicBezTo>
                <a:cubicBezTo>
                  <a:pt x="3813334" y="3339675"/>
                  <a:pt x="3814325" y="3348219"/>
                  <a:pt x="3806866" y="3358344"/>
                </a:cubicBezTo>
                <a:cubicBezTo>
                  <a:pt x="3797932" y="3370602"/>
                  <a:pt x="3789493" y="3374746"/>
                  <a:pt x="3776653" y="3383233"/>
                </a:cubicBezTo>
                <a:cubicBezTo>
                  <a:pt x="3765309" y="3390700"/>
                  <a:pt x="3757632" y="3392424"/>
                  <a:pt x="3746211" y="3399673"/>
                </a:cubicBezTo>
                <a:cubicBezTo>
                  <a:pt x="3730695" y="3409607"/>
                  <a:pt x="3723256" y="3418437"/>
                  <a:pt x="3708664" y="3429667"/>
                </a:cubicBezTo>
                <a:cubicBezTo>
                  <a:pt x="3700110" y="3436182"/>
                  <a:pt x="3695433" y="3438982"/>
                  <a:pt x="3687556" y="3446107"/>
                </a:cubicBezTo>
                <a:cubicBezTo>
                  <a:pt x="3677079" y="3455613"/>
                  <a:pt x="3672850" y="3462776"/>
                  <a:pt x="3663124" y="3472996"/>
                </a:cubicBezTo>
                <a:cubicBezTo>
                  <a:pt x="3649352" y="3487436"/>
                  <a:pt x="3638569" y="3492656"/>
                  <a:pt x="3625567" y="3507648"/>
                </a:cubicBezTo>
                <a:cubicBezTo>
                  <a:pt x="3613033" y="3522002"/>
                  <a:pt x="3610070" y="3533156"/>
                  <a:pt x="3597136" y="3547196"/>
                </a:cubicBezTo>
                <a:cubicBezTo>
                  <a:pt x="3585696" y="3559731"/>
                  <a:pt x="3577019" y="3564265"/>
                  <a:pt x="3564693" y="3576085"/>
                </a:cubicBezTo>
                <a:cubicBezTo>
                  <a:pt x="3553244" y="3587039"/>
                  <a:pt x="3546882" y="3594164"/>
                  <a:pt x="3536480" y="3606079"/>
                </a:cubicBezTo>
                <a:cubicBezTo>
                  <a:pt x="3530279" y="3613118"/>
                  <a:pt x="3525393" y="3616100"/>
                  <a:pt x="3521374" y="3624520"/>
                </a:cubicBezTo>
                <a:cubicBezTo>
                  <a:pt x="3518802" y="3629892"/>
                  <a:pt x="3520421" y="3633588"/>
                  <a:pt x="3517373" y="3638741"/>
                </a:cubicBezTo>
                <a:cubicBezTo>
                  <a:pt x="3513839" y="3644751"/>
                  <a:pt x="3508315" y="3645884"/>
                  <a:pt x="3504038" y="3651399"/>
                </a:cubicBezTo>
                <a:cubicBezTo>
                  <a:pt x="3501076" y="3655200"/>
                  <a:pt x="3500428" y="3658515"/>
                  <a:pt x="3497151" y="3662067"/>
                </a:cubicBezTo>
                <a:cubicBezTo>
                  <a:pt x="3491865" y="3667840"/>
                  <a:pt x="3485103" y="3666963"/>
                  <a:pt x="3479826" y="3672735"/>
                </a:cubicBezTo>
                <a:cubicBezTo>
                  <a:pt x="3474282" y="3678688"/>
                  <a:pt x="3474711" y="3684003"/>
                  <a:pt x="3470491" y="3690947"/>
                </a:cubicBezTo>
                <a:cubicBezTo>
                  <a:pt x="3466862" y="3696967"/>
                  <a:pt x="3465452" y="3700520"/>
                  <a:pt x="3460490" y="3705616"/>
                </a:cubicBezTo>
                <a:cubicBezTo>
                  <a:pt x="3455889" y="3710178"/>
                  <a:pt x="3451403" y="3711207"/>
                  <a:pt x="3447164" y="3716055"/>
                </a:cubicBezTo>
                <a:cubicBezTo>
                  <a:pt x="3440059" y="3724142"/>
                  <a:pt x="3438611" y="3730885"/>
                  <a:pt x="3436049" y="3741163"/>
                </a:cubicBezTo>
                <a:cubicBezTo>
                  <a:pt x="3433391" y="3751374"/>
                  <a:pt x="3436973" y="3758022"/>
                  <a:pt x="3434277" y="3768271"/>
                </a:cubicBezTo>
                <a:cubicBezTo>
                  <a:pt x="3432067" y="3776758"/>
                  <a:pt x="3429610" y="3780863"/>
                  <a:pt x="3425161" y="3788483"/>
                </a:cubicBezTo>
                <a:cubicBezTo>
                  <a:pt x="3422218" y="3793617"/>
                  <a:pt x="3413008" y="3795960"/>
                  <a:pt x="3415837" y="3801152"/>
                </a:cubicBezTo>
                <a:cubicBezTo>
                  <a:pt x="3418008" y="3805009"/>
                  <a:pt x="3422695" y="3803104"/>
                  <a:pt x="3426943" y="3804704"/>
                </a:cubicBezTo>
                <a:cubicBezTo>
                  <a:pt x="3431286" y="3806342"/>
                  <a:pt x="3434420" y="3806971"/>
                  <a:pt x="3438049" y="3809591"/>
                </a:cubicBezTo>
                <a:cubicBezTo>
                  <a:pt x="3445374" y="3814810"/>
                  <a:pt x="3446317" y="3821078"/>
                  <a:pt x="3447164" y="3829812"/>
                </a:cubicBezTo>
                <a:cubicBezTo>
                  <a:pt x="3447764" y="3836327"/>
                  <a:pt x="3449203" y="3842576"/>
                  <a:pt x="3444269" y="3847138"/>
                </a:cubicBezTo>
                <a:cubicBezTo>
                  <a:pt x="3438820" y="3852205"/>
                  <a:pt x="3432648" y="3845995"/>
                  <a:pt x="3425161" y="3847138"/>
                </a:cubicBezTo>
                <a:cubicBezTo>
                  <a:pt x="3412351" y="3848938"/>
                  <a:pt x="3403473" y="3849786"/>
                  <a:pt x="3394729" y="3858920"/>
                </a:cubicBezTo>
                <a:cubicBezTo>
                  <a:pt x="3393005" y="3860768"/>
                  <a:pt x="3391824" y="3862940"/>
                  <a:pt x="3390729" y="3864693"/>
                </a:cubicBezTo>
                <a:cubicBezTo>
                  <a:pt x="3389014" y="3867464"/>
                  <a:pt x="3387366" y="3870512"/>
                  <a:pt x="3385614" y="3874246"/>
                </a:cubicBezTo>
                <a:cubicBezTo>
                  <a:pt x="3381985" y="3881961"/>
                  <a:pt x="3377813" y="3886105"/>
                  <a:pt x="3379394" y="3894468"/>
                </a:cubicBezTo>
                <a:cubicBezTo>
                  <a:pt x="3381213" y="3904031"/>
                  <a:pt x="3390281" y="3905117"/>
                  <a:pt x="3396729" y="3912689"/>
                </a:cubicBezTo>
                <a:cubicBezTo>
                  <a:pt x="3402073" y="3918985"/>
                  <a:pt x="3406331" y="3922833"/>
                  <a:pt x="3409836" y="3930234"/>
                </a:cubicBezTo>
                <a:cubicBezTo>
                  <a:pt x="3414570" y="3939864"/>
                  <a:pt x="3416322" y="3946903"/>
                  <a:pt x="3414055" y="3957342"/>
                </a:cubicBezTo>
                <a:cubicBezTo>
                  <a:pt x="3411884" y="3966572"/>
                  <a:pt x="3404197" y="3968544"/>
                  <a:pt x="3400730" y="3977345"/>
                </a:cubicBezTo>
                <a:cubicBezTo>
                  <a:pt x="3396767" y="3987327"/>
                  <a:pt x="3396368" y="3993709"/>
                  <a:pt x="3396729" y="4004443"/>
                </a:cubicBezTo>
                <a:cubicBezTo>
                  <a:pt x="3397025" y="4013425"/>
                  <a:pt x="3399168" y="4018598"/>
                  <a:pt x="3400730" y="4027551"/>
                </a:cubicBezTo>
                <a:cubicBezTo>
                  <a:pt x="3402673" y="4038810"/>
                  <a:pt x="3401644" y="4045915"/>
                  <a:pt x="3405835" y="4056659"/>
                </a:cubicBezTo>
                <a:cubicBezTo>
                  <a:pt x="3408855" y="4064470"/>
                  <a:pt x="3413008" y="4066985"/>
                  <a:pt x="3415837" y="4074881"/>
                </a:cubicBezTo>
                <a:cubicBezTo>
                  <a:pt x="3419951" y="4086387"/>
                  <a:pt x="3416189" y="4094674"/>
                  <a:pt x="3418942" y="4106647"/>
                </a:cubicBezTo>
                <a:cubicBezTo>
                  <a:pt x="3421856" y="4119363"/>
                  <a:pt x="3423495" y="4127230"/>
                  <a:pt x="3432058" y="4137536"/>
                </a:cubicBezTo>
                <a:cubicBezTo>
                  <a:pt x="3437592" y="4144318"/>
                  <a:pt x="3442840" y="4145985"/>
                  <a:pt x="3449384" y="4151976"/>
                </a:cubicBezTo>
                <a:cubicBezTo>
                  <a:pt x="3453794" y="4155901"/>
                  <a:pt x="3455727" y="4159091"/>
                  <a:pt x="3460490" y="4162635"/>
                </a:cubicBezTo>
                <a:cubicBezTo>
                  <a:pt x="3467310" y="4167826"/>
                  <a:pt x="3474272" y="4166568"/>
                  <a:pt x="3479826" y="4173083"/>
                </a:cubicBezTo>
                <a:cubicBezTo>
                  <a:pt x="3485426" y="4179656"/>
                  <a:pt x="3486369" y="4185095"/>
                  <a:pt x="3485817" y="4193524"/>
                </a:cubicBezTo>
                <a:cubicBezTo>
                  <a:pt x="3485074" y="4202573"/>
                  <a:pt x="3478359" y="4206212"/>
                  <a:pt x="3475596" y="4214851"/>
                </a:cubicBezTo>
                <a:cubicBezTo>
                  <a:pt x="3470520" y="4230319"/>
                  <a:pt x="3476092" y="4239968"/>
                  <a:pt x="3475596" y="4256180"/>
                </a:cubicBezTo>
                <a:cubicBezTo>
                  <a:pt x="3475149" y="4270772"/>
                  <a:pt x="3473463" y="4279126"/>
                  <a:pt x="3472710" y="4293727"/>
                </a:cubicBezTo>
                <a:cubicBezTo>
                  <a:pt x="3471777" y="4311558"/>
                  <a:pt x="3470910" y="4321236"/>
                  <a:pt x="3470491" y="4339047"/>
                </a:cubicBezTo>
                <a:cubicBezTo>
                  <a:pt x="3470139" y="4355287"/>
                  <a:pt x="3469319" y="4364393"/>
                  <a:pt x="3470491" y="4380595"/>
                </a:cubicBezTo>
                <a:cubicBezTo>
                  <a:pt x="3471472" y="4393626"/>
                  <a:pt x="3478254" y="4401331"/>
                  <a:pt x="3475596" y="4414142"/>
                </a:cubicBezTo>
                <a:cubicBezTo>
                  <a:pt x="3473339" y="4424792"/>
                  <a:pt x="3468881" y="4430525"/>
                  <a:pt x="3462490" y="4439479"/>
                </a:cubicBezTo>
                <a:cubicBezTo>
                  <a:pt x="3456623" y="4447470"/>
                  <a:pt x="3451146" y="4450471"/>
                  <a:pt x="3444269" y="4457691"/>
                </a:cubicBezTo>
                <a:cubicBezTo>
                  <a:pt x="3433353" y="4469197"/>
                  <a:pt x="3421409" y="4472197"/>
                  <a:pt x="3415837" y="4486799"/>
                </a:cubicBezTo>
                <a:cubicBezTo>
                  <a:pt x="3412112" y="4496705"/>
                  <a:pt x="3418046" y="4503830"/>
                  <a:pt x="3414055" y="4513679"/>
                </a:cubicBezTo>
                <a:cubicBezTo>
                  <a:pt x="3408998" y="4525966"/>
                  <a:pt x="3400616" y="4529557"/>
                  <a:pt x="3390729" y="4538787"/>
                </a:cubicBezTo>
                <a:cubicBezTo>
                  <a:pt x="3376432" y="4552065"/>
                  <a:pt x="3368840" y="4560875"/>
                  <a:pt x="3351181" y="4569676"/>
                </a:cubicBezTo>
                <a:cubicBezTo>
                  <a:pt x="3335360" y="4577506"/>
                  <a:pt x="3323777" y="4575239"/>
                  <a:pt x="3307633" y="4582335"/>
                </a:cubicBezTo>
                <a:cubicBezTo>
                  <a:pt x="3293040" y="4588726"/>
                  <a:pt x="3283601" y="4592822"/>
                  <a:pt x="3271857" y="4603223"/>
                </a:cubicBezTo>
                <a:cubicBezTo>
                  <a:pt x="3261579" y="4612262"/>
                  <a:pt x="3259998" y="4620387"/>
                  <a:pt x="3250759" y="4630331"/>
                </a:cubicBezTo>
                <a:cubicBezTo>
                  <a:pt x="3242815" y="4638904"/>
                  <a:pt x="3236871" y="4642685"/>
                  <a:pt x="3228318" y="4650772"/>
                </a:cubicBezTo>
                <a:cubicBezTo>
                  <a:pt x="3227727" y="4651324"/>
                  <a:pt x="3227975" y="4652020"/>
                  <a:pt x="3227423" y="4652544"/>
                </a:cubicBezTo>
                <a:cubicBezTo>
                  <a:pt x="3222431" y="4657296"/>
                  <a:pt x="3218650" y="4660145"/>
                  <a:pt x="3213202" y="4665212"/>
                </a:cubicBezTo>
                <a:cubicBezTo>
                  <a:pt x="3201562" y="4676013"/>
                  <a:pt x="3191818" y="4679280"/>
                  <a:pt x="3182769" y="4692091"/>
                </a:cubicBezTo>
                <a:cubicBezTo>
                  <a:pt x="3175607" y="4702369"/>
                  <a:pt x="3179512" y="4714132"/>
                  <a:pt x="3169663" y="4722086"/>
                </a:cubicBezTo>
                <a:cubicBezTo>
                  <a:pt x="3161967" y="4728258"/>
                  <a:pt x="3154718" y="4727058"/>
                  <a:pt x="3145222" y="4729868"/>
                </a:cubicBezTo>
                <a:cubicBezTo>
                  <a:pt x="3135211" y="4732801"/>
                  <a:pt x="3127715" y="4730973"/>
                  <a:pt x="3119000" y="4736526"/>
                </a:cubicBezTo>
                <a:cubicBezTo>
                  <a:pt x="3114018" y="4739774"/>
                  <a:pt x="3112342" y="4741526"/>
                  <a:pt x="3109008" y="4746308"/>
                </a:cubicBezTo>
                <a:cubicBezTo>
                  <a:pt x="3102493" y="4755966"/>
                  <a:pt x="3098444" y="4765634"/>
                  <a:pt x="3103893" y="4775854"/>
                </a:cubicBezTo>
                <a:cubicBezTo>
                  <a:pt x="3107560" y="4782455"/>
                  <a:pt x="3114656" y="4782284"/>
                  <a:pt x="3119000" y="4788522"/>
                </a:cubicBezTo>
                <a:cubicBezTo>
                  <a:pt x="3125553" y="4798095"/>
                  <a:pt x="3120571" y="4806696"/>
                  <a:pt x="3124114" y="4817621"/>
                </a:cubicBezTo>
                <a:cubicBezTo>
                  <a:pt x="3127115" y="4827004"/>
                  <a:pt x="3132792" y="4830309"/>
                  <a:pt x="3135221" y="4839843"/>
                </a:cubicBezTo>
                <a:cubicBezTo>
                  <a:pt x="3138173" y="4851626"/>
                  <a:pt x="3132430" y="4859503"/>
                  <a:pt x="3135221" y="4871390"/>
                </a:cubicBezTo>
                <a:cubicBezTo>
                  <a:pt x="3137945" y="4882715"/>
                  <a:pt x="3146374" y="4886925"/>
                  <a:pt x="3147441" y="4898498"/>
                </a:cubicBezTo>
                <a:cubicBezTo>
                  <a:pt x="3148213" y="4907509"/>
                  <a:pt x="3145679" y="4911919"/>
                  <a:pt x="3143441" y="4920720"/>
                </a:cubicBezTo>
                <a:cubicBezTo>
                  <a:pt x="3140717" y="4931454"/>
                  <a:pt x="3137097" y="4936731"/>
                  <a:pt x="3135221" y="4947599"/>
                </a:cubicBezTo>
                <a:cubicBezTo>
                  <a:pt x="3132992" y="4960411"/>
                  <a:pt x="3135840" y="4968402"/>
                  <a:pt x="3135221" y="4981375"/>
                </a:cubicBezTo>
                <a:cubicBezTo>
                  <a:pt x="3134706" y="4991119"/>
                  <a:pt x="3136544" y="4997787"/>
                  <a:pt x="3132335" y="5006702"/>
                </a:cubicBezTo>
                <a:cubicBezTo>
                  <a:pt x="3128639" y="5014541"/>
                  <a:pt x="3123933" y="5017332"/>
                  <a:pt x="3117228" y="5023142"/>
                </a:cubicBezTo>
                <a:cubicBezTo>
                  <a:pt x="3109532" y="5029810"/>
                  <a:pt x="3104979" y="5033001"/>
                  <a:pt x="3095673" y="5037363"/>
                </a:cubicBezTo>
                <a:cubicBezTo>
                  <a:pt x="3082319" y="5043621"/>
                  <a:pt x="3072384" y="5041363"/>
                  <a:pt x="3058344" y="5046021"/>
                </a:cubicBezTo>
                <a:cubicBezTo>
                  <a:pt x="3046905" y="5049908"/>
                  <a:pt x="3040285" y="5052517"/>
                  <a:pt x="3029912" y="5058690"/>
                </a:cubicBezTo>
                <a:cubicBezTo>
                  <a:pt x="3020740" y="5064185"/>
                  <a:pt x="3016949" y="5068434"/>
                  <a:pt x="3008576" y="5075130"/>
                </a:cubicBezTo>
                <a:cubicBezTo>
                  <a:pt x="3002575" y="5079921"/>
                  <a:pt x="2998270" y="5081740"/>
                  <a:pt x="2993469" y="5087569"/>
                </a:cubicBezTo>
                <a:cubicBezTo>
                  <a:pt x="2985145" y="5097694"/>
                  <a:pt x="2983954" y="5105486"/>
                  <a:pt x="2982363" y="5118230"/>
                </a:cubicBezTo>
                <a:cubicBezTo>
                  <a:pt x="2981487" y="5125498"/>
                  <a:pt x="2982716" y="5129394"/>
                  <a:pt x="2982363" y="5136671"/>
                </a:cubicBezTo>
                <a:cubicBezTo>
                  <a:pt x="2982116" y="5142147"/>
                  <a:pt x="2980792" y="5147796"/>
                  <a:pt x="2980135" y="5152225"/>
                </a:cubicBezTo>
                <a:cubicBezTo>
                  <a:pt x="2978458" y="5162760"/>
                  <a:pt x="2976105" y="5172304"/>
                  <a:pt x="2973248" y="5185105"/>
                </a:cubicBezTo>
                <a:cubicBezTo>
                  <a:pt x="2971009" y="5195697"/>
                  <a:pt x="2969905" y="5201774"/>
                  <a:pt x="2966142" y="5211994"/>
                </a:cubicBezTo>
                <a:cubicBezTo>
                  <a:pt x="2960408" y="5227768"/>
                  <a:pt x="2949874" y="5233521"/>
                  <a:pt x="2944816" y="5249542"/>
                </a:cubicBezTo>
                <a:cubicBezTo>
                  <a:pt x="2942311" y="5257505"/>
                  <a:pt x="2946254" y="5264753"/>
                  <a:pt x="2942816" y="5270869"/>
                </a:cubicBezTo>
                <a:cubicBezTo>
                  <a:pt x="2942196" y="5271983"/>
                  <a:pt x="2941796" y="5272802"/>
                  <a:pt x="2940587" y="5273764"/>
                </a:cubicBezTo>
                <a:cubicBezTo>
                  <a:pt x="2934719" y="5278669"/>
                  <a:pt x="2927442" y="5275345"/>
                  <a:pt x="2920375" y="5278651"/>
                </a:cubicBezTo>
                <a:cubicBezTo>
                  <a:pt x="2905563" y="5285499"/>
                  <a:pt x="2905763" y="5297938"/>
                  <a:pt x="2897048" y="5311312"/>
                </a:cubicBezTo>
                <a:cubicBezTo>
                  <a:pt x="2889752" y="5322389"/>
                  <a:pt x="2886018" y="5328933"/>
                  <a:pt x="2879046" y="5340192"/>
                </a:cubicBezTo>
                <a:cubicBezTo>
                  <a:pt x="2872397" y="5350802"/>
                  <a:pt x="2869073" y="5357108"/>
                  <a:pt x="2861720" y="5367299"/>
                </a:cubicBezTo>
                <a:cubicBezTo>
                  <a:pt x="2853128" y="5379120"/>
                  <a:pt x="2845937" y="5385245"/>
                  <a:pt x="2837279" y="5397065"/>
                </a:cubicBezTo>
                <a:cubicBezTo>
                  <a:pt x="2829916" y="5407257"/>
                  <a:pt x="2828087" y="5414334"/>
                  <a:pt x="2820172" y="5424173"/>
                </a:cubicBezTo>
                <a:cubicBezTo>
                  <a:pt x="2813304" y="5432851"/>
                  <a:pt x="2810761" y="5438499"/>
                  <a:pt x="2801065" y="5444395"/>
                </a:cubicBezTo>
                <a:cubicBezTo>
                  <a:pt x="2791263" y="5450386"/>
                  <a:pt x="2781767" y="5446519"/>
                  <a:pt x="2772623" y="5453282"/>
                </a:cubicBezTo>
                <a:cubicBezTo>
                  <a:pt x="2763841" y="5459730"/>
                  <a:pt x="2763993" y="5466788"/>
                  <a:pt x="2757516" y="5475275"/>
                </a:cubicBezTo>
                <a:cubicBezTo>
                  <a:pt x="2745010" y="5491449"/>
                  <a:pt x="2735009" y="5498811"/>
                  <a:pt x="2719969" y="5512822"/>
                </a:cubicBezTo>
                <a:cubicBezTo>
                  <a:pt x="2709205" y="5522919"/>
                  <a:pt x="2703357" y="5529301"/>
                  <a:pt x="2691527" y="5538149"/>
                </a:cubicBezTo>
                <a:cubicBezTo>
                  <a:pt x="2683355" y="5544293"/>
                  <a:pt x="2678297" y="5546294"/>
                  <a:pt x="2670201" y="5552371"/>
                </a:cubicBezTo>
                <a:cubicBezTo>
                  <a:pt x="2662085" y="5558448"/>
                  <a:pt x="2659285" y="5564772"/>
                  <a:pt x="2649979" y="5568810"/>
                </a:cubicBezTo>
                <a:cubicBezTo>
                  <a:pt x="2639054" y="5573507"/>
                  <a:pt x="2630367" y="5567048"/>
                  <a:pt x="2619537" y="5571706"/>
                </a:cubicBezTo>
                <a:cubicBezTo>
                  <a:pt x="2610174" y="5575716"/>
                  <a:pt x="2609898" y="5584375"/>
                  <a:pt x="2600430" y="5588146"/>
                </a:cubicBezTo>
                <a:cubicBezTo>
                  <a:pt x="2589448" y="5592471"/>
                  <a:pt x="2580618" y="5586194"/>
                  <a:pt x="2568883" y="5588146"/>
                </a:cubicBezTo>
                <a:cubicBezTo>
                  <a:pt x="2558282" y="5589870"/>
                  <a:pt x="2553481" y="5592004"/>
                  <a:pt x="2543556" y="5595919"/>
                </a:cubicBezTo>
                <a:cubicBezTo>
                  <a:pt x="2534803" y="5599405"/>
                  <a:pt x="2530250" y="5603529"/>
                  <a:pt x="2521334" y="5606587"/>
                </a:cubicBezTo>
                <a:cubicBezTo>
                  <a:pt x="2514724" y="5608778"/>
                  <a:pt x="2511200" y="5610054"/>
                  <a:pt x="2504228" y="5610358"/>
                </a:cubicBezTo>
                <a:cubicBezTo>
                  <a:pt x="2495541" y="5610740"/>
                  <a:pt x="2490311" y="5608035"/>
                  <a:pt x="2481786" y="5606587"/>
                </a:cubicBezTo>
                <a:cubicBezTo>
                  <a:pt x="2469956" y="5604548"/>
                  <a:pt x="2463413" y="5602215"/>
                  <a:pt x="2451354" y="5602586"/>
                </a:cubicBezTo>
                <a:cubicBezTo>
                  <a:pt x="2444506" y="5602682"/>
                  <a:pt x="2440667" y="5603015"/>
                  <a:pt x="2434019" y="5604587"/>
                </a:cubicBezTo>
                <a:cubicBezTo>
                  <a:pt x="2426951" y="5606225"/>
                  <a:pt x="2424113" y="5609254"/>
                  <a:pt x="2416912" y="5610358"/>
                </a:cubicBezTo>
                <a:cubicBezTo>
                  <a:pt x="2411044" y="5611292"/>
                  <a:pt x="2407672" y="5611101"/>
                  <a:pt x="2401805" y="5610358"/>
                </a:cubicBezTo>
                <a:cubicBezTo>
                  <a:pt x="2393766" y="5609311"/>
                  <a:pt x="2389623" y="5604958"/>
                  <a:pt x="2381584" y="5604587"/>
                </a:cubicBezTo>
                <a:cubicBezTo>
                  <a:pt x="2373744" y="5604244"/>
                  <a:pt x="2369392" y="5605310"/>
                  <a:pt x="2362257" y="5608359"/>
                </a:cubicBezTo>
                <a:cubicBezTo>
                  <a:pt x="2354409" y="5611664"/>
                  <a:pt x="2352742" y="5617855"/>
                  <a:pt x="2344931" y="5621026"/>
                </a:cubicBezTo>
                <a:cubicBezTo>
                  <a:pt x="2334682" y="5625123"/>
                  <a:pt x="2327443" y="5621112"/>
                  <a:pt x="2316490" y="5623027"/>
                </a:cubicBezTo>
                <a:cubicBezTo>
                  <a:pt x="2309613" y="5624227"/>
                  <a:pt x="2305336" y="5626084"/>
                  <a:pt x="2298487" y="5627694"/>
                </a:cubicBezTo>
                <a:lnTo>
                  <a:pt x="2270055" y="5631695"/>
                </a:lnTo>
                <a:cubicBezTo>
                  <a:pt x="2262435" y="5636534"/>
                  <a:pt x="2258987" y="5639715"/>
                  <a:pt x="2250948" y="5643915"/>
                </a:cubicBezTo>
                <a:cubicBezTo>
                  <a:pt x="2243557" y="5647735"/>
                  <a:pt x="2239947" y="5653259"/>
                  <a:pt x="2231612" y="5652802"/>
                </a:cubicBezTo>
                <a:cubicBezTo>
                  <a:pt x="2222411" y="5652278"/>
                  <a:pt x="2218430" y="5645877"/>
                  <a:pt x="2211400" y="5640134"/>
                </a:cubicBezTo>
                <a:cubicBezTo>
                  <a:pt x="2203647" y="5633799"/>
                  <a:pt x="2202847" y="5626123"/>
                  <a:pt x="2194065" y="5621026"/>
                </a:cubicBezTo>
                <a:cubicBezTo>
                  <a:pt x="2185835" y="5616245"/>
                  <a:pt x="2178577" y="5618855"/>
                  <a:pt x="2169624" y="5615255"/>
                </a:cubicBezTo>
                <a:cubicBezTo>
                  <a:pt x="2160518" y="5611578"/>
                  <a:pt x="2149821" y="5611940"/>
                  <a:pt x="2148516" y="5602586"/>
                </a:cubicBezTo>
                <a:cubicBezTo>
                  <a:pt x="2147478" y="5594995"/>
                  <a:pt x="2160670" y="5593709"/>
                  <a:pt x="2159632" y="5586146"/>
                </a:cubicBezTo>
                <a:cubicBezTo>
                  <a:pt x="2158717" y="5579917"/>
                  <a:pt x="2152441" y="5578764"/>
                  <a:pt x="2148516" y="5573707"/>
                </a:cubicBezTo>
                <a:cubicBezTo>
                  <a:pt x="2140287" y="5563239"/>
                  <a:pt x="2133172" y="5557781"/>
                  <a:pt x="2131190" y="5544817"/>
                </a:cubicBezTo>
                <a:cubicBezTo>
                  <a:pt x="2129504" y="5534301"/>
                  <a:pt x="2125628" y="5523338"/>
                  <a:pt x="2135191" y="5517709"/>
                </a:cubicBezTo>
                <a:cubicBezTo>
                  <a:pt x="2141706" y="5513908"/>
                  <a:pt x="2148392" y="5522100"/>
                  <a:pt x="2154517" y="5517709"/>
                </a:cubicBezTo>
                <a:cubicBezTo>
                  <a:pt x="2159708" y="5514042"/>
                  <a:pt x="2160165" y="5508308"/>
                  <a:pt x="2161851" y="5502383"/>
                </a:cubicBezTo>
                <a:cubicBezTo>
                  <a:pt x="2164185" y="5494515"/>
                  <a:pt x="2164404" y="5490058"/>
                  <a:pt x="2163632" y="5481942"/>
                </a:cubicBezTo>
                <a:cubicBezTo>
                  <a:pt x="2162785" y="5473513"/>
                  <a:pt x="2160537" y="5468389"/>
                  <a:pt x="2156517" y="5460835"/>
                </a:cubicBezTo>
                <a:cubicBezTo>
                  <a:pt x="2152145" y="5452624"/>
                  <a:pt x="2146087" y="5450586"/>
                  <a:pt x="2141192" y="5442614"/>
                </a:cubicBezTo>
                <a:cubicBezTo>
                  <a:pt x="2135515" y="5433565"/>
                  <a:pt x="2137153" y="5426364"/>
                  <a:pt x="2131190" y="5417506"/>
                </a:cubicBezTo>
                <a:cubicBezTo>
                  <a:pt x="2123961" y="5406885"/>
                  <a:pt x="2114007" y="5404857"/>
                  <a:pt x="2106968" y="5394179"/>
                </a:cubicBezTo>
                <a:cubicBezTo>
                  <a:pt x="2100329" y="5383940"/>
                  <a:pt x="2097224" y="5377530"/>
                  <a:pt x="2095862" y="5365519"/>
                </a:cubicBezTo>
                <a:cubicBezTo>
                  <a:pt x="2094700" y="5355794"/>
                  <a:pt x="2099101" y="5349850"/>
                  <a:pt x="2097643" y="5340192"/>
                </a:cubicBezTo>
                <a:cubicBezTo>
                  <a:pt x="2096767" y="5334324"/>
                  <a:pt x="2095776" y="5331400"/>
                  <a:pt x="2093862" y="5325751"/>
                </a:cubicBezTo>
                <a:cubicBezTo>
                  <a:pt x="2089652" y="5313245"/>
                  <a:pt x="2085432" y="5307092"/>
                  <a:pt x="2080536" y="5294862"/>
                </a:cubicBezTo>
                <a:cubicBezTo>
                  <a:pt x="2077936" y="5288385"/>
                  <a:pt x="2077669" y="5284318"/>
                  <a:pt x="2073421" y="5278651"/>
                </a:cubicBezTo>
                <a:cubicBezTo>
                  <a:pt x="2073421" y="5278651"/>
                  <a:pt x="2073459" y="5277936"/>
                  <a:pt x="2073421" y="5277755"/>
                </a:cubicBezTo>
                <a:cubicBezTo>
                  <a:pt x="2067049" y="5270421"/>
                  <a:pt x="2057591" y="5271459"/>
                  <a:pt x="2050313" y="5264210"/>
                </a:cubicBezTo>
                <a:cubicBezTo>
                  <a:pt x="2041560" y="5255628"/>
                  <a:pt x="2041693" y="5247342"/>
                  <a:pt x="2035207" y="5237103"/>
                </a:cubicBezTo>
                <a:cubicBezTo>
                  <a:pt x="2028920" y="5227072"/>
                  <a:pt x="2022872" y="5222644"/>
                  <a:pt x="2017881" y="5211994"/>
                </a:cubicBezTo>
                <a:cubicBezTo>
                  <a:pt x="2011328" y="5198384"/>
                  <a:pt x="2011823" y="5189106"/>
                  <a:pt x="2008546" y="5174447"/>
                </a:cubicBezTo>
                <a:cubicBezTo>
                  <a:pt x="2005822" y="5162312"/>
                  <a:pt x="2003412" y="5155845"/>
                  <a:pt x="2001660" y="5143567"/>
                </a:cubicBezTo>
                <a:cubicBezTo>
                  <a:pt x="2000136" y="5132289"/>
                  <a:pt x="2001384" y="5125593"/>
                  <a:pt x="1999440" y="5114458"/>
                </a:cubicBezTo>
                <a:cubicBezTo>
                  <a:pt x="1996650" y="5097676"/>
                  <a:pt x="1987106" y="5089188"/>
                  <a:pt x="1986553" y="5072244"/>
                </a:cubicBezTo>
                <a:cubicBezTo>
                  <a:pt x="1986163" y="5060823"/>
                  <a:pt x="1991344" y="5054556"/>
                  <a:pt x="1991439" y="5043135"/>
                </a:cubicBezTo>
                <a:cubicBezTo>
                  <a:pt x="1991535" y="5030810"/>
                  <a:pt x="1989696" y="5024323"/>
                  <a:pt x="1986553" y="5012475"/>
                </a:cubicBezTo>
                <a:cubicBezTo>
                  <a:pt x="1984534" y="5005035"/>
                  <a:pt x="1982629" y="5001406"/>
                  <a:pt x="1980333" y="4994034"/>
                </a:cubicBezTo>
                <a:cubicBezTo>
                  <a:pt x="1974885" y="4975889"/>
                  <a:pt x="1970865" y="4964497"/>
                  <a:pt x="1970999" y="4945600"/>
                </a:cubicBezTo>
                <a:cubicBezTo>
                  <a:pt x="1971189" y="4929978"/>
                  <a:pt x="1979305" y="4921825"/>
                  <a:pt x="1978333" y="4906271"/>
                </a:cubicBezTo>
                <a:cubicBezTo>
                  <a:pt x="1977943" y="4900527"/>
                  <a:pt x="1977790" y="4897384"/>
                  <a:pt x="1976104" y="4891831"/>
                </a:cubicBezTo>
                <a:cubicBezTo>
                  <a:pt x="1972990" y="4881763"/>
                  <a:pt x="1967198" y="4877210"/>
                  <a:pt x="1960998" y="4868504"/>
                </a:cubicBezTo>
                <a:cubicBezTo>
                  <a:pt x="1953740" y="4858484"/>
                  <a:pt x="1947948" y="4853655"/>
                  <a:pt x="1940786" y="4843615"/>
                </a:cubicBezTo>
                <a:cubicBezTo>
                  <a:pt x="1932480" y="4831871"/>
                  <a:pt x="1926898" y="4825918"/>
                  <a:pt x="1921450" y="4812735"/>
                </a:cubicBezTo>
                <a:cubicBezTo>
                  <a:pt x="1917916" y="4804163"/>
                  <a:pt x="1916640" y="4798486"/>
                  <a:pt x="1914563" y="4789408"/>
                </a:cubicBezTo>
                <a:cubicBezTo>
                  <a:pt x="1912296" y="4779779"/>
                  <a:pt x="1912515" y="4775073"/>
                  <a:pt x="1910344" y="4765415"/>
                </a:cubicBezTo>
                <a:cubicBezTo>
                  <a:pt x="1908848" y="4758833"/>
                  <a:pt x="1908715" y="4754375"/>
                  <a:pt x="1906343" y="4748079"/>
                </a:cubicBezTo>
                <a:cubicBezTo>
                  <a:pt x="1902771" y="4738574"/>
                  <a:pt x="1898037" y="4734782"/>
                  <a:pt x="1893018" y="4725867"/>
                </a:cubicBezTo>
                <a:lnTo>
                  <a:pt x="1897237" y="4723867"/>
                </a:lnTo>
                <a:cubicBezTo>
                  <a:pt x="1891208" y="4718990"/>
                  <a:pt x="1886636" y="4717380"/>
                  <a:pt x="1881902" y="4711418"/>
                </a:cubicBezTo>
                <a:cubicBezTo>
                  <a:pt x="1876425" y="4704417"/>
                  <a:pt x="1876330" y="4698149"/>
                  <a:pt x="1872796" y="4690091"/>
                </a:cubicBezTo>
                <a:cubicBezTo>
                  <a:pt x="1867224" y="4677718"/>
                  <a:pt x="1866671" y="4669746"/>
                  <a:pt x="1857689" y="4659430"/>
                </a:cubicBezTo>
                <a:cubicBezTo>
                  <a:pt x="1850689" y="4651477"/>
                  <a:pt x="1843421" y="4651143"/>
                  <a:pt x="1836582" y="4642990"/>
                </a:cubicBezTo>
                <a:cubicBezTo>
                  <a:pt x="1825628" y="4629684"/>
                  <a:pt x="1825781" y="4617092"/>
                  <a:pt x="1823247" y="4600337"/>
                </a:cubicBezTo>
                <a:cubicBezTo>
                  <a:pt x="1820656" y="4583668"/>
                  <a:pt x="1821933" y="4572743"/>
                  <a:pt x="1824133" y="4559008"/>
                </a:cubicBezTo>
                <a:cubicBezTo>
                  <a:pt x="1825171" y="4552864"/>
                  <a:pt x="1826533" y="4546254"/>
                  <a:pt x="1827248" y="4538787"/>
                </a:cubicBezTo>
                <a:cubicBezTo>
                  <a:pt x="1828676" y="4524194"/>
                  <a:pt x="1831096" y="4515679"/>
                  <a:pt x="1832362" y="4501020"/>
                </a:cubicBezTo>
                <a:cubicBezTo>
                  <a:pt x="1833686" y="4485647"/>
                  <a:pt x="1831181" y="4476788"/>
                  <a:pt x="1834353" y="4461691"/>
                </a:cubicBezTo>
                <a:cubicBezTo>
                  <a:pt x="1836601" y="4450861"/>
                  <a:pt x="1837458" y="4444470"/>
                  <a:pt x="1842583" y="4434583"/>
                </a:cubicBezTo>
                <a:cubicBezTo>
                  <a:pt x="1847241" y="4425753"/>
                  <a:pt x="1853698" y="4423286"/>
                  <a:pt x="1857689" y="4414142"/>
                </a:cubicBezTo>
                <a:cubicBezTo>
                  <a:pt x="1860318" y="4407980"/>
                  <a:pt x="1861566" y="4403608"/>
                  <a:pt x="1862795" y="4397036"/>
                </a:cubicBezTo>
                <a:cubicBezTo>
                  <a:pt x="1864776" y="4386634"/>
                  <a:pt x="1863633" y="4380491"/>
                  <a:pt x="1864795" y="4369927"/>
                </a:cubicBezTo>
                <a:cubicBezTo>
                  <a:pt x="1866090" y="4357735"/>
                  <a:pt x="1862538" y="4349811"/>
                  <a:pt x="1868796" y="4339047"/>
                </a:cubicBezTo>
                <a:cubicBezTo>
                  <a:pt x="1871939" y="4333551"/>
                  <a:pt x="1877139" y="4331999"/>
                  <a:pt x="1880130" y="4326388"/>
                </a:cubicBezTo>
                <a:cubicBezTo>
                  <a:pt x="1885121" y="4316911"/>
                  <a:pt x="1879635" y="4310063"/>
                  <a:pt x="1881902" y="4299719"/>
                </a:cubicBezTo>
                <a:cubicBezTo>
                  <a:pt x="1885464" y="4284136"/>
                  <a:pt x="1888760" y="4274382"/>
                  <a:pt x="1899237" y="4261952"/>
                </a:cubicBezTo>
                <a:cubicBezTo>
                  <a:pt x="1903743" y="4256561"/>
                  <a:pt x="1906762" y="4253608"/>
                  <a:pt x="1912344" y="4249284"/>
                </a:cubicBezTo>
                <a:cubicBezTo>
                  <a:pt x="1919183" y="4244055"/>
                  <a:pt x="1925545" y="4244331"/>
                  <a:pt x="1931670" y="4239730"/>
                </a:cubicBezTo>
                <a:cubicBezTo>
                  <a:pt x="1932518" y="4239130"/>
                  <a:pt x="1934042" y="4237806"/>
                  <a:pt x="1934785" y="4237073"/>
                </a:cubicBezTo>
                <a:cubicBezTo>
                  <a:pt x="1946453" y="4226024"/>
                  <a:pt x="1949701" y="4215860"/>
                  <a:pt x="1949891" y="4200182"/>
                </a:cubicBezTo>
                <a:cubicBezTo>
                  <a:pt x="1950025" y="4186638"/>
                  <a:pt x="1943224" y="4179342"/>
                  <a:pt x="1938785" y="4166416"/>
                </a:cubicBezTo>
                <a:cubicBezTo>
                  <a:pt x="1935480" y="4156653"/>
                  <a:pt x="1934480" y="4151100"/>
                  <a:pt x="1930565" y="4141527"/>
                </a:cubicBezTo>
                <a:cubicBezTo>
                  <a:pt x="1926088" y="4130726"/>
                  <a:pt x="1922183" y="4125135"/>
                  <a:pt x="1917449" y="4114429"/>
                </a:cubicBezTo>
                <a:cubicBezTo>
                  <a:pt x="1911810" y="4101656"/>
                  <a:pt x="1905029" y="4095331"/>
                  <a:pt x="1904343" y="4081539"/>
                </a:cubicBezTo>
                <a:cubicBezTo>
                  <a:pt x="1903724" y="4069966"/>
                  <a:pt x="1904867" y="4063003"/>
                  <a:pt x="1910344" y="4052659"/>
                </a:cubicBezTo>
                <a:cubicBezTo>
                  <a:pt x="1913649" y="4046458"/>
                  <a:pt x="1919049" y="4044820"/>
                  <a:pt x="1921450" y="4038219"/>
                </a:cubicBezTo>
                <a:cubicBezTo>
                  <a:pt x="1926022" y="4025627"/>
                  <a:pt x="1917687" y="4016759"/>
                  <a:pt x="1912344" y="4004443"/>
                </a:cubicBezTo>
                <a:cubicBezTo>
                  <a:pt x="1909515" y="3997690"/>
                  <a:pt x="1907715" y="3994509"/>
                  <a:pt x="1904343" y="3988003"/>
                </a:cubicBezTo>
                <a:cubicBezTo>
                  <a:pt x="1899218" y="3978278"/>
                  <a:pt x="1895351" y="3973249"/>
                  <a:pt x="1891236" y="3963124"/>
                </a:cubicBezTo>
                <a:cubicBezTo>
                  <a:pt x="1886169" y="3950656"/>
                  <a:pt x="1889331" y="3941598"/>
                  <a:pt x="1881902" y="3930234"/>
                </a:cubicBezTo>
                <a:cubicBezTo>
                  <a:pt x="1878406" y="3924843"/>
                  <a:pt x="1874396" y="3922881"/>
                  <a:pt x="1870796" y="3917576"/>
                </a:cubicBezTo>
                <a:cubicBezTo>
                  <a:pt x="1863890" y="3907460"/>
                  <a:pt x="1856975" y="3900421"/>
                  <a:pt x="1860794" y="3888915"/>
                </a:cubicBezTo>
                <a:cubicBezTo>
                  <a:pt x="1862709" y="3883228"/>
                  <a:pt x="1870377" y="3881057"/>
                  <a:pt x="1875015" y="3878247"/>
                </a:cubicBezTo>
                <a:cubicBezTo>
                  <a:pt x="1877578" y="3876685"/>
                  <a:pt x="1879397" y="3874294"/>
                  <a:pt x="1877901" y="3871360"/>
                </a:cubicBezTo>
                <a:cubicBezTo>
                  <a:pt x="1874920" y="3865864"/>
                  <a:pt x="1867367" y="3869903"/>
                  <a:pt x="1862795" y="3865588"/>
                </a:cubicBezTo>
                <a:cubicBezTo>
                  <a:pt x="1859461" y="3862302"/>
                  <a:pt x="1858480" y="3858740"/>
                  <a:pt x="1858575" y="3854920"/>
                </a:cubicBezTo>
                <a:cubicBezTo>
                  <a:pt x="1858699" y="3851062"/>
                  <a:pt x="1859175" y="3846766"/>
                  <a:pt x="1857689" y="3842480"/>
                </a:cubicBezTo>
                <a:cubicBezTo>
                  <a:pt x="1854641" y="3833860"/>
                  <a:pt x="1852136" y="3829945"/>
                  <a:pt x="1847469" y="3822040"/>
                </a:cubicBezTo>
                <a:cubicBezTo>
                  <a:pt x="1846659" y="3820649"/>
                  <a:pt x="1845031" y="3819430"/>
                  <a:pt x="1844354" y="3818258"/>
                </a:cubicBezTo>
                <a:cubicBezTo>
                  <a:pt x="1841744" y="3813724"/>
                  <a:pt x="1840573" y="3810314"/>
                  <a:pt x="1836582" y="3805600"/>
                </a:cubicBezTo>
                <a:cubicBezTo>
                  <a:pt x="1832096" y="3800256"/>
                  <a:pt x="1826847" y="3799332"/>
                  <a:pt x="1823247" y="3793379"/>
                </a:cubicBezTo>
                <a:cubicBezTo>
                  <a:pt x="1818932" y="3786188"/>
                  <a:pt x="1824009" y="3778120"/>
                  <a:pt x="1818142" y="3772043"/>
                </a:cubicBezTo>
                <a:cubicBezTo>
                  <a:pt x="1812665" y="3766433"/>
                  <a:pt x="1804645" y="3771576"/>
                  <a:pt x="1798806" y="3766271"/>
                </a:cubicBezTo>
                <a:cubicBezTo>
                  <a:pt x="1791091" y="3759441"/>
                  <a:pt x="1796891" y="3750364"/>
                  <a:pt x="1792815" y="3741163"/>
                </a:cubicBezTo>
                <a:cubicBezTo>
                  <a:pt x="1789024" y="3732390"/>
                  <a:pt x="1785795" y="3727294"/>
                  <a:pt x="1779699" y="3719836"/>
                </a:cubicBezTo>
                <a:cubicBezTo>
                  <a:pt x="1773736" y="3712617"/>
                  <a:pt x="1767488" y="3710626"/>
                  <a:pt x="1761258" y="3703615"/>
                </a:cubicBezTo>
                <a:cubicBezTo>
                  <a:pt x="1753410" y="3694633"/>
                  <a:pt x="1750638" y="3688452"/>
                  <a:pt x="1744151" y="3678508"/>
                </a:cubicBezTo>
                <a:cubicBezTo>
                  <a:pt x="1736893" y="3667430"/>
                  <a:pt x="1734607" y="3660201"/>
                  <a:pt x="1726825" y="3649399"/>
                </a:cubicBezTo>
                <a:cubicBezTo>
                  <a:pt x="1721415" y="3641808"/>
                  <a:pt x="1717100" y="3637788"/>
                  <a:pt x="1711719" y="3630073"/>
                </a:cubicBezTo>
                <a:cubicBezTo>
                  <a:pt x="1704718" y="3620138"/>
                  <a:pt x="1701537" y="3614214"/>
                  <a:pt x="1696603" y="3603193"/>
                </a:cubicBezTo>
                <a:cubicBezTo>
                  <a:pt x="1690783" y="3589944"/>
                  <a:pt x="1686335" y="3582876"/>
                  <a:pt x="1685496" y="3568532"/>
                </a:cubicBezTo>
                <a:cubicBezTo>
                  <a:pt x="1684725" y="3554549"/>
                  <a:pt x="1689402" y="3546596"/>
                  <a:pt x="1692612" y="3532984"/>
                </a:cubicBezTo>
                <a:cubicBezTo>
                  <a:pt x="1697727" y="3510668"/>
                  <a:pt x="1705689" y="3499209"/>
                  <a:pt x="1709938" y="3476768"/>
                </a:cubicBezTo>
                <a:cubicBezTo>
                  <a:pt x="1712728" y="3462290"/>
                  <a:pt x="1711052" y="3453632"/>
                  <a:pt x="1713938" y="3439220"/>
                </a:cubicBezTo>
                <a:cubicBezTo>
                  <a:pt x="1716491" y="3426838"/>
                  <a:pt x="1719548" y="3420532"/>
                  <a:pt x="1722825" y="3408340"/>
                </a:cubicBezTo>
                <a:cubicBezTo>
                  <a:pt x="1726425" y="3394567"/>
                  <a:pt x="1729264" y="3386614"/>
                  <a:pt x="1731045" y="3372565"/>
                </a:cubicBezTo>
                <a:cubicBezTo>
                  <a:pt x="1732798" y="3358096"/>
                  <a:pt x="1732407" y="3350628"/>
                  <a:pt x="1731045" y="3336131"/>
                </a:cubicBezTo>
                <a:cubicBezTo>
                  <a:pt x="1729721" y="3322187"/>
                  <a:pt x="1729978" y="3313605"/>
                  <a:pt x="1725044" y="3300355"/>
                </a:cubicBezTo>
                <a:cubicBezTo>
                  <a:pt x="1719891" y="3286354"/>
                  <a:pt x="1714662" y="3278810"/>
                  <a:pt x="1705718" y="3266589"/>
                </a:cubicBezTo>
                <a:cubicBezTo>
                  <a:pt x="1697412" y="3255331"/>
                  <a:pt x="1691802" y="3249359"/>
                  <a:pt x="1681496" y="3239700"/>
                </a:cubicBezTo>
                <a:cubicBezTo>
                  <a:pt x="1675009" y="3233652"/>
                  <a:pt x="1672533" y="3228251"/>
                  <a:pt x="1664170" y="3225041"/>
                </a:cubicBezTo>
                <a:cubicBezTo>
                  <a:pt x="1657779" y="3222603"/>
                  <a:pt x="1652788" y="3223136"/>
                  <a:pt x="1645949" y="3223260"/>
                </a:cubicBezTo>
                <a:cubicBezTo>
                  <a:pt x="1639948" y="3223355"/>
                  <a:pt x="1636833" y="3224603"/>
                  <a:pt x="1630842" y="3225041"/>
                </a:cubicBezTo>
                <a:cubicBezTo>
                  <a:pt x="1618098" y="3225965"/>
                  <a:pt x="1611106" y="3221136"/>
                  <a:pt x="1598400" y="3223260"/>
                </a:cubicBezTo>
                <a:cubicBezTo>
                  <a:pt x="1583379" y="3225756"/>
                  <a:pt x="1578131" y="3234452"/>
                  <a:pt x="1563967" y="3239700"/>
                </a:cubicBezTo>
                <a:cubicBezTo>
                  <a:pt x="1553204" y="3243682"/>
                  <a:pt x="1546384" y="3252102"/>
                  <a:pt x="1535525" y="3248368"/>
                </a:cubicBezTo>
                <a:cubicBezTo>
                  <a:pt x="1529239" y="3246244"/>
                  <a:pt x="1528001" y="3240796"/>
                  <a:pt x="1522190" y="3237700"/>
                </a:cubicBezTo>
                <a:cubicBezTo>
                  <a:pt x="1518209" y="3235509"/>
                  <a:pt x="1515266" y="3235462"/>
                  <a:pt x="1511084" y="3233700"/>
                </a:cubicBezTo>
                <a:cubicBezTo>
                  <a:pt x="1505826" y="3231480"/>
                  <a:pt x="1502093" y="3230899"/>
                  <a:pt x="1497978" y="3227042"/>
                </a:cubicBezTo>
                <a:cubicBezTo>
                  <a:pt x="1491653" y="3221079"/>
                  <a:pt x="1492291" y="3215183"/>
                  <a:pt x="1490872" y="3206820"/>
                </a:cubicBezTo>
                <a:cubicBezTo>
                  <a:pt x="1489091" y="3196419"/>
                  <a:pt x="1494596" y="3189904"/>
                  <a:pt x="1490872" y="3179940"/>
                </a:cubicBezTo>
                <a:cubicBezTo>
                  <a:pt x="1487300" y="3170149"/>
                  <a:pt x="1481223" y="3165958"/>
                  <a:pt x="1473537" y="3158604"/>
                </a:cubicBezTo>
                <a:cubicBezTo>
                  <a:pt x="1467993" y="3153289"/>
                  <a:pt x="1465336" y="3149365"/>
                  <a:pt x="1458430" y="3145946"/>
                </a:cubicBezTo>
                <a:cubicBezTo>
                  <a:pt x="1453629" y="3143593"/>
                  <a:pt x="1448791" y="3146117"/>
                  <a:pt x="1445324" y="3142164"/>
                </a:cubicBezTo>
                <a:cubicBezTo>
                  <a:pt x="1442018" y="3138373"/>
                  <a:pt x="1445914" y="3133792"/>
                  <a:pt x="1443323" y="3129506"/>
                </a:cubicBezTo>
                <a:cubicBezTo>
                  <a:pt x="1438713" y="3121943"/>
                  <a:pt x="1431036" y="3123981"/>
                  <a:pt x="1422216" y="3121952"/>
                </a:cubicBezTo>
                <a:cubicBezTo>
                  <a:pt x="1414682" y="3120276"/>
                  <a:pt x="1409233" y="3119552"/>
                  <a:pt x="1401547" y="3119057"/>
                </a:cubicBezTo>
                <a:cubicBezTo>
                  <a:pt x="1389640" y="3118352"/>
                  <a:pt x="1383268" y="3119057"/>
                  <a:pt x="1371333" y="3119057"/>
                </a:cubicBezTo>
                <a:lnTo>
                  <a:pt x="1339120" y="3119057"/>
                </a:lnTo>
                <a:lnTo>
                  <a:pt x="1329785" y="3117056"/>
                </a:lnTo>
                <a:lnTo>
                  <a:pt x="1339120" y="3119952"/>
                </a:lnTo>
                <a:cubicBezTo>
                  <a:pt x="1323823" y="3119952"/>
                  <a:pt x="1314745" y="3118219"/>
                  <a:pt x="1299572" y="3119952"/>
                </a:cubicBezTo>
                <a:cubicBezTo>
                  <a:pt x="1298191" y="3120085"/>
                  <a:pt x="1296619" y="3119771"/>
                  <a:pt x="1295352" y="3119952"/>
                </a:cubicBezTo>
                <a:lnTo>
                  <a:pt x="1293352" y="3119952"/>
                </a:lnTo>
                <a:cubicBezTo>
                  <a:pt x="1284665" y="3121390"/>
                  <a:pt x="1278827" y="3123781"/>
                  <a:pt x="1268911" y="3125724"/>
                </a:cubicBezTo>
                <a:cubicBezTo>
                  <a:pt x="1260415" y="3127420"/>
                  <a:pt x="1251747" y="3122676"/>
                  <a:pt x="1246918" y="3129506"/>
                </a:cubicBezTo>
                <a:cubicBezTo>
                  <a:pt x="1243994" y="3133611"/>
                  <a:pt x="1247413" y="3138002"/>
                  <a:pt x="1244689" y="3142164"/>
                </a:cubicBezTo>
                <a:cubicBezTo>
                  <a:pt x="1239955" y="3149327"/>
                  <a:pt x="1231163" y="3147384"/>
                  <a:pt x="1222477" y="3149051"/>
                </a:cubicBezTo>
                <a:cubicBezTo>
                  <a:pt x="1214923" y="3150470"/>
                  <a:pt x="1210761" y="3149689"/>
                  <a:pt x="1203141" y="3150832"/>
                </a:cubicBezTo>
                <a:cubicBezTo>
                  <a:pt x="1191959" y="3152527"/>
                  <a:pt x="1184815" y="3151327"/>
                  <a:pt x="1174928" y="3156604"/>
                </a:cubicBezTo>
                <a:cubicBezTo>
                  <a:pt x="1168089" y="3160281"/>
                  <a:pt x="1166632" y="3165939"/>
                  <a:pt x="1159602" y="3169272"/>
                </a:cubicBezTo>
                <a:cubicBezTo>
                  <a:pt x="1153344" y="3172206"/>
                  <a:pt x="1148848" y="3170768"/>
                  <a:pt x="1142267" y="3173044"/>
                </a:cubicBezTo>
                <a:cubicBezTo>
                  <a:pt x="1135104" y="3175578"/>
                  <a:pt x="1130884" y="3178102"/>
                  <a:pt x="1124274" y="3181712"/>
                </a:cubicBezTo>
                <a:cubicBezTo>
                  <a:pt x="1115292" y="3186675"/>
                  <a:pt x="1112406" y="3192085"/>
                  <a:pt x="1102938" y="3196152"/>
                </a:cubicBezTo>
                <a:cubicBezTo>
                  <a:pt x="1091108" y="3201315"/>
                  <a:pt x="1082659" y="3198381"/>
                  <a:pt x="1070505" y="3202819"/>
                </a:cubicBezTo>
                <a:cubicBezTo>
                  <a:pt x="1060485" y="3206429"/>
                  <a:pt x="1056532" y="3218326"/>
                  <a:pt x="1046283" y="3215488"/>
                </a:cubicBezTo>
                <a:cubicBezTo>
                  <a:pt x="1039349" y="3213507"/>
                  <a:pt x="1038787" y="3206867"/>
                  <a:pt x="1032958" y="3202819"/>
                </a:cubicBezTo>
                <a:cubicBezTo>
                  <a:pt x="1026795" y="3198524"/>
                  <a:pt x="1022595" y="3197057"/>
                  <a:pt x="1015622" y="3194152"/>
                </a:cubicBezTo>
                <a:cubicBezTo>
                  <a:pt x="1003306" y="3188999"/>
                  <a:pt x="995496" y="3186122"/>
                  <a:pt x="982294" y="3183712"/>
                </a:cubicBezTo>
                <a:cubicBezTo>
                  <a:pt x="968912" y="3181179"/>
                  <a:pt x="961444" y="3182703"/>
                  <a:pt x="947860" y="3181712"/>
                </a:cubicBezTo>
                <a:cubicBezTo>
                  <a:pt x="929931" y="3180417"/>
                  <a:pt x="920177" y="3176483"/>
                  <a:pt x="902313" y="3177940"/>
                </a:cubicBezTo>
                <a:cubicBezTo>
                  <a:pt x="892815" y="3178740"/>
                  <a:pt x="886561" y="3177978"/>
                  <a:pt x="877874" y="3181712"/>
                </a:cubicBezTo>
                <a:cubicBezTo>
                  <a:pt x="870157" y="3185074"/>
                  <a:pt x="868292" y="3190789"/>
                  <a:pt x="860544" y="3194152"/>
                </a:cubicBezTo>
                <a:cubicBezTo>
                  <a:pt x="851111" y="3198267"/>
                  <a:pt x="844570" y="3196295"/>
                  <a:pt x="834326" y="3197933"/>
                </a:cubicBezTo>
                <a:cubicBezTo>
                  <a:pt x="824146" y="3199543"/>
                  <a:pt x="817737" y="3199057"/>
                  <a:pt x="808109" y="3202819"/>
                </a:cubicBezTo>
                <a:cubicBezTo>
                  <a:pt x="798512" y="3206563"/>
                  <a:pt x="795858" y="3212697"/>
                  <a:pt x="786779" y="3217488"/>
                </a:cubicBezTo>
                <a:cubicBezTo>
                  <a:pt x="779450" y="3221346"/>
                  <a:pt x="774244" y="3221831"/>
                  <a:pt x="766562" y="3225041"/>
                </a:cubicBezTo>
                <a:cubicBezTo>
                  <a:pt x="758164" y="3228527"/>
                  <a:pt x="753313" y="3234376"/>
                  <a:pt x="746343" y="3236814"/>
                </a:cubicBezTo>
                <a:cubicBezTo>
                  <a:pt x="743458" y="3237824"/>
                  <a:pt x="739883" y="3237891"/>
                  <a:pt x="736123" y="3237700"/>
                </a:cubicBezTo>
                <a:cubicBezTo>
                  <a:pt x="724711" y="3237062"/>
                  <a:pt x="720413" y="3228708"/>
                  <a:pt x="709683" y="3225041"/>
                </a:cubicBezTo>
                <a:cubicBezTo>
                  <a:pt x="698957" y="3221365"/>
                  <a:pt x="689766" y="3226575"/>
                  <a:pt x="681466" y="3219260"/>
                </a:cubicBezTo>
                <a:cubicBezTo>
                  <a:pt x="676411" y="3214821"/>
                  <a:pt x="678435" y="3209049"/>
                  <a:pt x="673246" y="3204820"/>
                </a:cubicBezTo>
                <a:cubicBezTo>
                  <a:pt x="665335" y="3198438"/>
                  <a:pt x="654907" y="3207430"/>
                  <a:pt x="647028" y="3201048"/>
                </a:cubicBezTo>
                <a:cubicBezTo>
                  <a:pt x="639445" y="3194904"/>
                  <a:pt x="642784" y="3186208"/>
                  <a:pt x="637919" y="3177940"/>
                </a:cubicBezTo>
                <a:cubicBezTo>
                  <a:pt x="631113" y="3166434"/>
                  <a:pt x="624270" y="3161348"/>
                  <a:pt x="613702" y="3152832"/>
                </a:cubicBezTo>
                <a:cubicBezTo>
                  <a:pt x="605823" y="3146422"/>
                  <a:pt x="601001" y="3143602"/>
                  <a:pt x="592150" y="3138392"/>
                </a:cubicBezTo>
                <a:cubicBezTo>
                  <a:pt x="584691" y="3134001"/>
                  <a:pt x="579681" y="3131611"/>
                  <a:pt x="571932" y="3127724"/>
                </a:cubicBezTo>
                <a:cubicBezTo>
                  <a:pt x="563532" y="3123457"/>
                  <a:pt x="558508" y="3122362"/>
                  <a:pt x="550825" y="3117056"/>
                </a:cubicBezTo>
                <a:cubicBezTo>
                  <a:pt x="544052" y="3112246"/>
                  <a:pt x="541330" y="3108646"/>
                  <a:pt x="535495" y="3102835"/>
                </a:cubicBezTo>
                <a:cubicBezTo>
                  <a:pt x="528716" y="3096120"/>
                  <a:pt x="522301" y="3092663"/>
                  <a:pt x="517275" y="3086395"/>
                </a:cubicBezTo>
                <a:cubicBezTo>
                  <a:pt x="516986" y="3086024"/>
                  <a:pt x="517568" y="3085691"/>
                  <a:pt x="517275" y="3085291"/>
                </a:cubicBezTo>
                <a:cubicBezTo>
                  <a:pt x="516143" y="3083747"/>
                  <a:pt x="514314" y="3082566"/>
                  <a:pt x="513277" y="3080623"/>
                </a:cubicBezTo>
                <a:cubicBezTo>
                  <a:pt x="509483" y="3073832"/>
                  <a:pt x="512595" y="3066812"/>
                  <a:pt x="507278" y="3061069"/>
                </a:cubicBezTo>
                <a:cubicBezTo>
                  <a:pt x="501150" y="3054553"/>
                  <a:pt x="491873" y="3059106"/>
                  <a:pt x="484837" y="3053515"/>
                </a:cubicBezTo>
                <a:cubicBezTo>
                  <a:pt x="477154" y="3047495"/>
                  <a:pt x="477953" y="3039504"/>
                  <a:pt x="471728" y="3032189"/>
                </a:cubicBezTo>
                <a:cubicBezTo>
                  <a:pt x="467158" y="3026845"/>
                  <a:pt x="463710" y="3024369"/>
                  <a:pt x="458620" y="3019520"/>
                </a:cubicBezTo>
                <a:cubicBezTo>
                  <a:pt x="451811" y="3013043"/>
                  <a:pt x="448098" y="3009786"/>
                  <a:pt x="441289" y="3003299"/>
                </a:cubicBezTo>
                <a:cubicBezTo>
                  <a:pt x="435355" y="2997622"/>
                  <a:pt x="430141" y="2995870"/>
                  <a:pt x="425960" y="2988859"/>
                </a:cubicBezTo>
                <a:cubicBezTo>
                  <a:pt x="420448" y="2979611"/>
                  <a:pt x="421960" y="2972410"/>
                  <a:pt x="421960" y="2961761"/>
                </a:cubicBezTo>
                <a:cubicBezTo>
                  <a:pt x="421961" y="2956998"/>
                  <a:pt x="424144" y="2953236"/>
                  <a:pt x="425960" y="2949312"/>
                </a:cubicBezTo>
                <a:cubicBezTo>
                  <a:pt x="434130" y="2948731"/>
                  <a:pt x="440846" y="2949855"/>
                  <a:pt x="448400" y="2945311"/>
                </a:cubicBezTo>
                <a:cubicBezTo>
                  <a:pt x="441012" y="2949721"/>
                  <a:pt x="433918" y="2947788"/>
                  <a:pt x="425960" y="2948207"/>
                </a:cubicBezTo>
                <a:cubicBezTo>
                  <a:pt x="426066" y="2947968"/>
                  <a:pt x="425862" y="2947550"/>
                  <a:pt x="425960" y="2947311"/>
                </a:cubicBezTo>
                <a:cubicBezTo>
                  <a:pt x="427840" y="2942997"/>
                  <a:pt x="429104" y="2939034"/>
                  <a:pt x="425960" y="2934653"/>
                </a:cubicBezTo>
                <a:cubicBezTo>
                  <a:pt x="422491" y="2929833"/>
                  <a:pt x="417840" y="2929881"/>
                  <a:pt x="413074" y="2926204"/>
                </a:cubicBezTo>
                <a:cubicBezTo>
                  <a:pt x="408404" y="2922565"/>
                  <a:pt x="405599" y="2919956"/>
                  <a:pt x="401742" y="2915545"/>
                </a:cubicBezTo>
                <a:cubicBezTo>
                  <a:pt x="397884" y="2910992"/>
                  <a:pt x="398541" y="2906745"/>
                  <a:pt x="393743" y="2903096"/>
                </a:cubicBezTo>
                <a:cubicBezTo>
                  <a:pt x="386318" y="2897458"/>
                  <a:pt x="375848" y="2905887"/>
                  <a:pt x="369526" y="2899105"/>
                </a:cubicBezTo>
                <a:cubicBezTo>
                  <a:pt x="364924" y="2894066"/>
                  <a:pt x="367769" y="2888894"/>
                  <a:pt x="365305" y="2882656"/>
                </a:cubicBezTo>
                <a:cubicBezTo>
                  <a:pt x="362194" y="2874855"/>
                  <a:pt x="358090" y="2871816"/>
                  <a:pt x="353973" y="2864444"/>
                </a:cubicBezTo>
                <a:cubicBezTo>
                  <a:pt x="347683" y="2853271"/>
                  <a:pt x="348915" y="2843060"/>
                  <a:pt x="338865" y="2834669"/>
                </a:cubicBezTo>
                <a:cubicBezTo>
                  <a:pt x="335364" y="2831764"/>
                  <a:pt x="332368" y="2830097"/>
                  <a:pt x="328867" y="2828897"/>
                </a:cubicBezTo>
                <a:cubicBezTo>
                  <a:pt x="328511" y="2828735"/>
                  <a:pt x="328146" y="2829011"/>
                  <a:pt x="327756" y="2828897"/>
                </a:cubicBezTo>
                <a:cubicBezTo>
                  <a:pt x="323928" y="2827630"/>
                  <a:pt x="319316" y="2826868"/>
                  <a:pt x="314647" y="2824896"/>
                </a:cubicBezTo>
                <a:lnTo>
                  <a:pt x="310648" y="2785348"/>
                </a:lnTo>
                <a:cubicBezTo>
                  <a:pt x="300467" y="2779662"/>
                  <a:pt x="295362" y="2774385"/>
                  <a:pt x="284209" y="2770680"/>
                </a:cubicBezTo>
                <a:cubicBezTo>
                  <a:pt x="275227" y="2767718"/>
                  <a:pt x="268485" y="2770185"/>
                  <a:pt x="259992" y="2766012"/>
                </a:cubicBezTo>
                <a:cubicBezTo>
                  <a:pt x="249846" y="2761012"/>
                  <a:pt x="245525" y="2755678"/>
                  <a:pt x="240662" y="2745801"/>
                </a:cubicBezTo>
                <a:cubicBezTo>
                  <a:pt x="235894" y="2736152"/>
                  <a:pt x="236144" y="2729341"/>
                  <a:pt x="236662" y="2718692"/>
                </a:cubicBezTo>
                <a:cubicBezTo>
                  <a:pt x="237052" y="2710453"/>
                  <a:pt x="239398" y="2705729"/>
                  <a:pt x="240662" y="2697585"/>
                </a:cubicBezTo>
                <a:cubicBezTo>
                  <a:pt x="242251" y="2687117"/>
                  <a:pt x="243110" y="2681030"/>
                  <a:pt x="242884" y="2670477"/>
                </a:cubicBezTo>
                <a:cubicBezTo>
                  <a:pt x="242850" y="2668229"/>
                  <a:pt x="242851" y="2666962"/>
                  <a:pt x="242884" y="2664924"/>
                </a:cubicBezTo>
                <a:cubicBezTo>
                  <a:pt x="243113" y="2655951"/>
                  <a:pt x="243785" y="2648617"/>
                  <a:pt x="238662" y="2639816"/>
                </a:cubicBezTo>
                <a:cubicBezTo>
                  <a:pt x="233117" y="2630310"/>
                  <a:pt x="222345" y="2629805"/>
                  <a:pt x="216444" y="2620490"/>
                </a:cubicBezTo>
                <a:cubicBezTo>
                  <a:pt x="209278" y="2609193"/>
                  <a:pt x="205651" y="2600077"/>
                  <a:pt x="210222" y="2587609"/>
                </a:cubicBezTo>
                <a:cubicBezTo>
                  <a:pt x="214210" y="2576836"/>
                  <a:pt x="222636" y="2574179"/>
                  <a:pt x="231552" y="2566502"/>
                </a:cubicBezTo>
                <a:cubicBezTo>
                  <a:pt x="243614" y="2556005"/>
                  <a:pt x="259919" y="2557091"/>
                  <a:pt x="264879" y="2542280"/>
                </a:cubicBezTo>
                <a:cubicBezTo>
                  <a:pt x="268283" y="2532212"/>
                  <a:pt x="262616" y="2525697"/>
                  <a:pt x="263101" y="2515172"/>
                </a:cubicBezTo>
                <a:cubicBezTo>
                  <a:pt x="263134" y="2514248"/>
                  <a:pt x="263037" y="2513152"/>
                  <a:pt x="263101" y="2512285"/>
                </a:cubicBezTo>
                <a:cubicBezTo>
                  <a:pt x="263231" y="2511171"/>
                  <a:pt x="262972" y="2509590"/>
                  <a:pt x="263101" y="2508514"/>
                </a:cubicBezTo>
                <a:cubicBezTo>
                  <a:pt x="264818" y="2497179"/>
                  <a:pt x="269155" y="2490340"/>
                  <a:pt x="271101" y="2477624"/>
                </a:cubicBezTo>
                <a:cubicBezTo>
                  <a:pt x="272237" y="2470375"/>
                  <a:pt x="271414" y="2465423"/>
                  <a:pt x="273100" y="2458298"/>
                </a:cubicBezTo>
                <a:cubicBezTo>
                  <a:pt x="276797" y="2442401"/>
                  <a:pt x="291211" y="2437810"/>
                  <a:pt x="293319" y="2421636"/>
                </a:cubicBezTo>
                <a:cubicBezTo>
                  <a:pt x="294906" y="2409444"/>
                  <a:pt x="288916" y="2402081"/>
                  <a:pt x="288430" y="2389861"/>
                </a:cubicBezTo>
                <a:cubicBezTo>
                  <a:pt x="288236" y="2384994"/>
                  <a:pt x="287069" y="2382117"/>
                  <a:pt x="288430" y="2377421"/>
                </a:cubicBezTo>
                <a:cubicBezTo>
                  <a:pt x="290050" y="2371811"/>
                  <a:pt x="297734" y="2371706"/>
                  <a:pt x="297539" y="2365867"/>
                </a:cubicBezTo>
                <a:cubicBezTo>
                  <a:pt x="297311" y="2358362"/>
                  <a:pt x="287948" y="2358295"/>
                  <a:pt x="282210" y="2353209"/>
                </a:cubicBezTo>
                <a:cubicBezTo>
                  <a:pt x="276926" y="2348513"/>
                  <a:pt x="274224" y="2345389"/>
                  <a:pt x="269100" y="2340540"/>
                </a:cubicBezTo>
                <a:lnTo>
                  <a:pt x="267101" y="2342541"/>
                </a:lnTo>
                <a:cubicBezTo>
                  <a:pt x="265417" y="2332825"/>
                  <a:pt x="258854" y="2326415"/>
                  <a:pt x="263101" y="2317433"/>
                </a:cubicBezTo>
                <a:cubicBezTo>
                  <a:pt x="266346" y="2310641"/>
                  <a:pt x="274190" y="2311413"/>
                  <a:pt x="278210" y="2304993"/>
                </a:cubicBezTo>
                <a:cubicBezTo>
                  <a:pt x="283949" y="2295944"/>
                  <a:pt x="281247" y="2288638"/>
                  <a:pt x="280209" y="2278104"/>
                </a:cubicBezTo>
                <a:cubicBezTo>
                  <a:pt x="279075" y="2266350"/>
                  <a:pt x="278427" y="2258540"/>
                  <a:pt x="271101" y="2249005"/>
                </a:cubicBezTo>
                <a:cubicBezTo>
                  <a:pt x="265362" y="2241566"/>
                  <a:pt x="257861" y="2241937"/>
                  <a:pt x="251992" y="2234565"/>
                </a:cubicBezTo>
                <a:cubicBezTo>
                  <a:pt x="246937" y="2228202"/>
                  <a:pt x="246320" y="2222773"/>
                  <a:pt x="242884" y="2215458"/>
                </a:cubicBezTo>
                <a:lnTo>
                  <a:pt x="234663" y="2195017"/>
                </a:lnTo>
                <a:cubicBezTo>
                  <a:pt x="235475" y="2187721"/>
                  <a:pt x="235042" y="2182844"/>
                  <a:pt x="236662" y="2175682"/>
                </a:cubicBezTo>
                <a:cubicBezTo>
                  <a:pt x="239158" y="2164633"/>
                  <a:pt x="238522" y="2156822"/>
                  <a:pt x="246660" y="2148573"/>
                </a:cubicBezTo>
                <a:cubicBezTo>
                  <a:pt x="252137" y="2142982"/>
                  <a:pt x="259044" y="2144497"/>
                  <a:pt x="264879" y="2139248"/>
                </a:cubicBezTo>
                <a:cubicBezTo>
                  <a:pt x="271586" y="2133267"/>
                  <a:pt x="273573" y="2127475"/>
                  <a:pt x="278210" y="2119913"/>
                </a:cubicBezTo>
                <a:cubicBezTo>
                  <a:pt x="285310" y="2108311"/>
                  <a:pt x="287806" y="2101377"/>
                  <a:pt x="293319" y="2089033"/>
                </a:cubicBezTo>
                <a:cubicBezTo>
                  <a:pt x="297890" y="2078631"/>
                  <a:pt x="300245" y="2072516"/>
                  <a:pt x="304428" y="2061924"/>
                </a:cubicBezTo>
                <a:cubicBezTo>
                  <a:pt x="307867" y="2053066"/>
                  <a:pt x="307266" y="2046818"/>
                  <a:pt x="312648" y="2038817"/>
                </a:cubicBezTo>
                <a:cubicBezTo>
                  <a:pt x="317865" y="2031102"/>
                  <a:pt x="323494" y="2029073"/>
                  <a:pt x="329977" y="2022377"/>
                </a:cubicBezTo>
                <a:cubicBezTo>
                  <a:pt x="339056" y="2013080"/>
                  <a:pt x="340265" y="2002955"/>
                  <a:pt x="352195" y="1997269"/>
                </a:cubicBezTo>
                <a:cubicBezTo>
                  <a:pt x="357740" y="1994621"/>
                  <a:pt x="362247" y="1996888"/>
                  <a:pt x="367304" y="1993497"/>
                </a:cubicBezTo>
                <a:cubicBezTo>
                  <a:pt x="377970" y="1986372"/>
                  <a:pt x="371617" y="1974866"/>
                  <a:pt x="373303" y="1962617"/>
                </a:cubicBezTo>
                <a:cubicBezTo>
                  <a:pt x="374991" y="1950511"/>
                  <a:pt x="373430" y="1942729"/>
                  <a:pt x="376414" y="1930841"/>
                </a:cubicBezTo>
                <a:cubicBezTo>
                  <a:pt x="379428" y="1918868"/>
                  <a:pt x="380950" y="1911677"/>
                  <a:pt x="388633" y="1901733"/>
                </a:cubicBezTo>
                <a:cubicBezTo>
                  <a:pt x="395442" y="1892970"/>
                  <a:pt x="401579" y="1889941"/>
                  <a:pt x="410851" y="1883521"/>
                </a:cubicBezTo>
                <a:cubicBezTo>
                  <a:pt x="417334" y="1879006"/>
                  <a:pt x="422151" y="1878073"/>
                  <a:pt x="428181" y="1873072"/>
                </a:cubicBezTo>
                <a:cubicBezTo>
                  <a:pt x="436937" y="1865852"/>
                  <a:pt x="440083" y="1859099"/>
                  <a:pt x="446178" y="1849746"/>
                </a:cubicBezTo>
                <a:cubicBezTo>
                  <a:pt x="454220" y="1837430"/>
                  <a:pt x="456668" y="1829829"/>
                  <a:pt x="463507" y="1816865"/>
                </a:cubicBezTo>
                <a:cubicBezTo>
                  <a:pt x="469441" y="1805502"/>
                  <a:pt x="468366" y="1796072"/>
                  <a:pt x="478838" y="1788205"/>
                </a:cubicBezTo>
                <a:cubicBezTo>
                  <a:pt x="487266" y="1781813"/>
                  <a:pt x="494487" y="1781575"/>
                  <a:pt x="505056" y="1779537"/>
                </a:cubicBezTo>
                <a:cubicBezTo>
                  <a:pt x="514263" y="1777775"/>
                  <a:pt x="519210" y="1779546"/>
                  <a:pt x="528384" y="1777536"/>
                </a:cubicBezTo>
                <a:cubicBezTo>
                  <a:pt x="540992" y="1774850"/>
                  <a:pt x="548619" y="1770888"/>
                  <a:pt x="559934" y="1764878"/>
                </a:cubicBezTo>
                <a:cubicBezTo>
                  <a:pt x="567939" y="1760582"/>
                  <a:pt x="572359" y="1758201"/>
                  <a:pt x="579264" y="1752429"/>
                </a:cubicBezTo>
                <a:cubicBezTo>
                  <a:pt x="586079" y="1746752"/>
                  <a:pt x="587890" y="1741980"/>
                  <a:pt x="594371" y="1735988"/>
                </a:cubicBezTo>
                <a:cubicBezTo>
                  <a:pt x="602189" y="1728740"/>
                  <a:pt x="609068" y="1727016"/>
                  <a:pt x="616590" y="1719548"/>
                </a:cubicBezTo>
                <a:cubicBezTo>
                  <a:pt x="627285" y="1709023"/>
                  <a:pt x="628777" y="1699508"/>
                  <a:pt x="637919" y="1687773"/>
                </a:cubicBezTo>
                <a:cubicBezTo>
                  <a:pt x="644400" y="1679439"/>
                  <a:pt x="650618" y="1677095"/>
                  <a:pt x="655027" y="1667561"/>
                </a:cubicBezTo>
                <a:cubicBezTo>
                  <a:pt x="659559" y="1657836"/>
                  <a:pt x="661824" y="1651006"/>
                  <a:pt x="660137" y="1640453"/>
                </a:cubicBezTo>
                <a:cubicBezTo>
                  <a:pt x="658617" y="1630794"/>
                  <a:pt x="653146" y="1626327"/>
                  <a:pt x="649028" y="1617345"/>
                </a:cubicBezTo>
                <a:cubicBezTo>
                  <a:pt x="646430" y="1611697"/>
                  <a:pt x="643118" y="1608954"/>
                  <a:pt x="641918" y="1602905"/>
                </a:cubicBezTo>
                <a:cubicBezTo>
                  <a:pt x="640301" y="1594914"/>
                  <a:pt x="641663" y="1589132"/>
                  <a:pt x="644806" y="1581579"/>
                </a:cubicBezTo>
                <a:cubicBezTo>
                  <a:pt x="647887" y="1574016"/>
                  <a:pt x="654266" y="1572720"/>
                  <a:pt x="657249" y="1565129"/>
                </a:cubicBezTo>
                <a:cubicBezTo>
                  <a:pt x="659616" y="1559024"/>
                  <a:pt x="659001" y="1555137"/>
                  <a:pt x="660137" y="1548689"/>
                </a:cubicBezTo>
                <a:cubicBezTo>
                  <a:pt x="661466" y="1541316"/>
                  <a:pt x="663845" y="1538135"/>
                  <a:pt x="664136" y="1530696"/>
                </a:cubicBezTo>
                <a:cubicBezTo>
                  <a:pt x="664658" y="1517113"/>
                  <a:pt x="649038" y="1509722"/>
                  <a:pt x="653027" y="1496701"/>
                </a:cubicBezTo>
                <a:cubicBezTo>
                  <a:pt x="657202" y="1482814"/>
                  <a:pt x="669914" y="1480137"/>
                  <a:pt x="683466" y="1473594"/>
                </a:cubicBezTo>
                <a:cubicBezTo>
                  <a:pt x="699061" y="1466031"/>
                  <a:pt x="710284" y="1468879"/>
                  <a:pt x="727013" y="1463821"/>
                </a:cubicBezTo>
                <a:cubicBezTo>
                  <a:pt x="740886" y="1459649"/>
                  <a:pt x="748917" y="1456744"/>
                  <a:pt x="762340" y="1451382"/>
                </a:cubicBezTo>
                <a:cubicBezTo>
                  <a:pt x="773557" y="1446838"/>
                  <a:pt x="780664" y="1445381"/>
                  <a:pt x="790779" y="1438932"/>
                </a:cubicBezTo>
                <a:cubicBezTo>
                  <a:pt x="800318" y="1432912"/>
                  <a:pt x="804420" y="1427502"/>
                  <a:pt x="812330" y="1419606"/>
                </a:cubicBezTo>
                <a:cubicBezTo>
                  <a:pt x="817744" y="1414177"/>
                  <a:pt x="820612" y="1411186"/>
                  <a:pt x="825217" y="1405166"/>
                </a:cubicBezTo>
                <a:cubicBezTo>
                  <a:pt x="833776" y="1394022"/>
                  <a:pt x="836207" y="1386192"/>
                  <a:pt x="843436" y="1374277"/>
                </a:cubicBezTo>
                <a:cubicBezTo>
                  <a:pt x="849916" y="1363570"/>
                  <a:pt x="855454" y="1358751"/>
                  <a:pt x="860544" y="1347397"/>
                </a:cubicBezTo>
                <a:cubicBezTo>
                  <a:pt x="866379" y="1334376"/>
                  <a:pt x="860302" y="1323261"/>
                  <a:pt x="868764" y="1311631"/>
                </a:cubicBezTo>
                <a:cubicBezTo>
                  <a:pt x="872881" y="1305982"/>
                  <a:pt x="874962" y="1300039"/>
                  <a:pt x="882095" y="1298962"/>
                </a:cubicBezTo>
                <a:cubicBezTo>
                  <a:pt x="888485" y="1298038"/>
                  <a:pt x="891692" y="1302582"/>
                  <a:pt x="897203" y="1305849"/>
                </a:cubicBezTo>
                <a:cubicBezTo>
                  <a:pt x="908482" y="1312574"/>
                  <a:pt x="909464" y="1322813"/>
                  <a:pt x="919644" y="1330957"/>
                </a:cubicBezTo>
                <a:cubicBezTo>
                  <a:pt x="930115" y="1339377"/>
                  <a:pt x="936113" y="1346807"/>
                  <a:pt x="949860" y="1347397"/>
                </a:cubicBezTo>
                <a:cubicBezTo>
                  <a:pt x="960625" y="1347826"/>
                  <a:pt x="965730" y="1340768"/>
                  <a:pt x="976303" y="1338729"/>
                </a:cubicBezTo>
                <a:cubicBezTo>
                  <a:pt x="985514" y="1336977"/>
                  <a:pt x="991114" y="1337472"/>
                  <a:pt x="1000516" y="1336729"/>
                </a:cubicBezTo>
                <a:cubicBezTo>
                  <a:pt x="1014108" y="1335748"/>
                  <a:pt x="1027271" y="1333129"/>
                  <a:pt x="1034958" y="1334729"/>
                </a:cubicBezTo>
                <a:lnTo>
                  <a:pt x="1055170" y="1343397"/>
                </a:lnTo>
                <a:cubicBezTo>
                  <a:pt x="1067914" y="1343397"/>
                  <a:pt x="1075782" y="1347969"/>
                  <a:pt x="1087612" y="1343397"/>
                </a:cubicBezTo>
                <a:cubicBezTo>
                  <a:pt x="1098213" y="1339291"/>
                  <a:pt x="1100319" y="1331262"/>
                  <a:pt x="1108939" y="1324070"/>
                </a:cubicBezTo>
                <a:cubicBezTo>
                  <a:pt x="1114873" y="1319165"/>
                  <a:pt x="1117625" y="1315574"/>
                  <a:pt x="1124274" y="1311631"/>
                </a:cubicBezTo>
                <a:cubicBezTo>
                  <a:pt x="1132056" y="1307002"/>
                  <a:pt x="1137676" y="1306259"/>
                  <a:pt x="1146486" y="1303849"/>
                </a:cubicBezTo>
                <a:cubicBezTo>
                  <a:pt x="1156440" y="1301106"/>
                  <a:pt x="1162583" y="1299581"/>
                  <a:pt x="1172928" y="1298962"/>
                </a:cubicBezTo>
                <a:cubicBezTo>
                  <a:pt x="1185663" y="1298220"/>
                  <a:pt x="1193959" y="1307745"/>
                  <a:pt x="1205141" y="1301849"/>
                </a:cubicBezTo>
                <a:cubicBezTo>
                  <a:pt x="1216809" y="1295705"/>
                  <a:pt x="1209361" y="1279141"/>
                  <a:pt x="1220248" y="1271854"/>
                </a:cubicBezTo>
                <a:cubicBezTo>
                  <a:pt x="1226868" y="1267416"/>
                  <a:pt x="1232659" y="1268216"/>
                  <a:pt x="1240469" y="1266301"/>
                </a:cubicBezTo>
                <a:cubicBezTo>
                  <a:pt x="1251271" y="1263644"/>
                  <a:pt x="1257824" y="1263729"/>
                  <a:pt x="1268911" y="1262520"/>
                </a:cubicBezTo>
                <a:cubicBezTo>
                  <a:pt x="1283341" y="1261015"/>
                  <a:pt x="1291142" y="1261301"/>
                  <a:pt x="1305573" y="1259634"/>
                </a:cubicBezTo>
                <a:cubicBezTo>
                  <a:pt x="1315812" y="1258434"/>
                  <a:pt x="1323385" y="1261443"/>
                  <a:pt x="1331786" y="1255633"/>
                </a:cubicBezTo>
                <a:cubicBezTo>
                  <a:pt x="1337729" y="1251566"/>
                  <a:pt x="1337129" y="1245546"/>
                  <a:pt x="1342892" y="1241193"/>
                </a:cubicBezTo>
                <a:cubicBezTo>
                  <a:pt x="1354884" y="1232125"/>
                  <a:pt x="1367266" y="1239565"/>
                  <a:pt x="1382668" y="1239193"/>
                </a:cubicBezTo>
                <a:cubicBezTo>
                  <a:pt x="1396279" y="1238860"/>
                  <a:pt x="1403490" y="1238793"/>
                  <a:pt x="1417101" y="1239193"/>
                </a:cubicBezTo>
                <a:cubicBezTo>
                  <a:pt x="1430712" y="1239593"/>
                  <a:pt x="1438504" y="1237364"/>
                  <a:pt x="1451543" y="1241193"/>
                </a:cubicBezTo>
                <a:cubicBezTo>
                  <a:pt x="1460706" y="1243879"/>
                  <a:pt x="1465040" y="1247813"/>
                  <a:pt x="1473537" y="1251861"/>
                </a:cubicBezTo>
                <a:cubicBezTo>
                  <a:pt x="1478661" y="1254271"/>
                  <a:pt x="1481357" y="1258872"/>
                  <a:pt x="1486872" y="1257633"/>
                </a:cubicBezTo>
                <a:cubicBezTo>
                  <a:pt x="1492863" y="1256309"/>
                  <a:pt x="1491272" y="1248680"/>
                  <a:pt x="1495977" y="1244975"/>
                </a:cubicBezTo>
                <a:cubicBezTo>
                  <a:pt x="1504017" y="1238736"/>
                  <a:pt x="1513951" y="1248204"/>
                  <a:pt x="1521304" y="1241193"/>
                </a:cubicBezTo>
                <a:cubicBezTo>
                  <a:pt x="1525838" y="1236840"/>
                  <a:pt x="1522809" y="1230116"/>
                  <a:pt x="1528191" y="1226753"/>
                </a:cubicBezTo>
                <a:cubicBezTo>
                  <a:pt x="1535649" y="1222153"/>
                  <a:pt x="1541250" y="1230125"/>
                  <a:pt x="1549746" y="1232526"/>
                </a:cubicBezTo>
                <a:lnTo>
                  <a:pt x="1569968" y="1226753"/>
                </a:lnTo>
                <a:cubicBezTo>
                  <a:pt x="1581826" y="1229992"/>
                  <a:pt x="1588256" y="1232173"/>
                  <a:pt x="1600181" y="1235421"/>
                </a:cubicBezTo>
                <a:cubicBezTo>
                  <a:pt x="1614726" y="1239431"/>
                  <a:pt x="1623298" y="1248118"/>
                  <a:pt x="1637948" y="1244975"/>
                </a:cubicBezTo>
                <a:lnTo>
                  <a:pt x="1643948" y="1241193"/>
                </a:lnTo>
                <a:cubicBezTo>
                  <a:pt x="1644310" y="1241974"/>
                  <a:pt x="1644463" y="1242498"/>
                  <a:pt x="1644834" y="1243194"/>
                </a:cubicBezTo>
                <a:cubicBezTo>
                  <a:pt x="1648978" y="1241222"/>
                  <a:pt x="1652321" y="1238564"/>
                  <a:pt x="1657055" y="1235421"/>
                </a:cubicBezTo>
                <a:cubicBezTo>
                  <a:pt x="1665456" y="1229859"/>
                  <a:pt x="1669171" y="1224010"/>
                  <a:pt x="1677276" y="1218086"/>
                </a:cubicBezTo>
                <a:cubicBezTo>
                  <a:pt x="1684611" y="1212752"/>
                  <a:pt x="1687525" y="1206903"/>
                  <a:pt x="1696603" y="1205427"/>
                </a:cubicBezTo>
                <a:close/>
                <a:moveTo>
                  <a:pt x="3946846" y="4259952"/>
                </a:moveTo>
                <a:cubicBezTo>
                  <a:pt x="3955504" y="4257913"/>
                  <a:pt x="3961457" y="4261181"/>
                  <a:pt x="3968620" y="4266172"/>
                </a:cubicBezTo>
                <a:cubicBezTo>
                  <a:pt x="3979640" y="4273982"/>
                  <a:pt x="3976440" y="4285498"/>
                  <a:pt x="3981945" y="4297499"/>
                </a:cubicBezTo>
                <a:cubicBezTo>
                  <a:pt x="3988203" y="4311511"/>
                  <a:pt x="3996709" y="4317826"/>
                  <a:pt x="3999281" y="4332828"/>
                </a:cubicBezTo>
                <a:cubicBezTo>
                  <a:pt x="4000767" y="4341619"/>
                  <a:pt x="3999281" y="4346820"/>
                  <a:pt x="3999281" y="4355716"/>
                </a:cubicBezTo>
                <a:cubicBezTo>
                  <a:pt x="3999281" y="4375985"/>
                  <a:pt x="3992928" y="4388387"/>
                  <a:pt x="3999281" y="4407704"/>
                </a:cubicBezTo>
                <a:cubicBezTo>
                  <a:pt x="4002615" y="4418105"/>
                  <a:pt x="4009930" y="4421905"/>
                  <a:pt x="4012168" y="4432583"/>
                </a:cubicBezTo>
                <a:cubicBezTo>
                  <a:pt x="4015245" y="4447061"/>
                  <a:pt x="4007568" y="4455319"/>
                  <a:pt x="4005939" y="4469911"/>
                </a:cubicBezTo>
                <a:cubicBezTo>
                  <a:pt x="4004615" y="4481179"/>
                  <a:pt x="4014064" y="4493343"/>
                  <a:pt x="4003720" y="4499020"/>
                </a:cubicBezTo>
                <a:cubicBezTo>
                  <a:pt x="3994385" y="4504077"/>
                  <a:pt x="3983603" y="4482313"/>
                  <a:pt x="3977507" y="4490800"/>
                </a:cubicBezTo>
                <a:cubicBezTo>
                  <a:pt x="3975135" y="4494190"/>
                  <a:pt x="3976116" y="4496915"/>
                  <a:pt x="3975507" y="4501020"/>
                </a:cubicBezTo>
                <a:cubicBezTo>
                  <a:pt x="3973783" y="4512221"/>
                  <a:pt x="3979364" y="4519375"/>
                  <a:pt x="3975507" y="4530128"/>
                </a:cubicBezTo>
                <a:cubicBezTo>
                  <a:pt x="3972163" y="4539510"/>
                  <a:pt x="3965486" y="4542558"/>
                  <a:pt x="3960171" y="4551007"/>
                </a:cubicBezTo>
                <a:cubicBezTo>
                  <a:pt x="3954275" y="4560294"/>
                  <a:pt x="3951085" y="4565704"/>
                  <a:pt x="3947065" y="4575896"/>
                </a:cubicBezTo>
                <a:cubicBezTo>
                  <a:pt x="3940969" y="4591355"/>
                  <a:pt x="3939769" y="4600994"/>
                  <a:pt x="3938178" y="4617444"/>
                </a:cubicBezTo>
                <a:cubicBezTo>
                  <a:pt x="3937016" y="4630341"/>
                  <a:pt x="3939864" y="4637932"/>
                  <a:pt x="3938178" y="4650772"/>
                </a:cubicBezTo>
                <a:cubicBezTo>
                  <a:pt x="3936787" y="4661478"/>
                  <a:pt x="3936568" y="4667927"/>
                  <a:pt x="3931739" y="4677652"/>
                </a:cubicBezTo>
                <a:cubicBezTo>
                  <a:pt x="3926519" y="4687996"/>
                  <a:pt x="3916756" y="4689920"/>
                  <a:pt x="3911965" y="4700540"/>
                </a:cubicBezTo>
                <a:cubicBezTo>
                  <a:pt x="3908946" y="4707360"/>
                  <a:pt x="3910108" y="4712075"/>
                  <a:pt x="3907736" y="4719200"/>
                </a:cubicBezTo>
                <a:cubicBezTo>
                  <a:pt x="3904107" y="4730220"/>
                  <a:pt x="3898202" y="4735316"/>
                  <a:pt x="3894411" y="4746308"/>
                </a:cubicBezTo>
                <a:cubicBezTo>
                  <a:pt x="3892267" y="4752661"/>
                  <a:pt x="3892744" y="4756519"/>
                  <a:pt x="3890191" y="4762748"/>
                </a:cubicBezTo>
                <a:cubicBezTo>
                  <a:pt x="3884610" y="4776111"/>
                  <a:pt x="3871475" y="4778331"/>
                  <a:pt x="3866188" y="4791847"/>
                </a:cubicBezTo>
                <a:cubicBezTo>
                  <a:pt x="3861197" y="4804810"/>
                  <a:pt x="3868579" y="4814288"/>
                  <a:pt x="3863969" y="4827404"/>
                </a:cubicBezTo>
                <a:cubicBezTo>
                  <a:pt x="3859921" y="4839129"/>
                  <a:pt x="3851444" y="4842644"/>
                  <a:pt x="3846414" y="4854064"/>
                </a:cubicBezTo>
                <a:cubicBezTo>
                  <a:pt x="3839708" y="4869275"/>
                  <a:pt x="3841871" y="4879753"/>
                  <a:pt x="3837975" y="4895831"/>
                </a:cubicBezTo>
                <a:cubicBezTo>
                  <a:pt x="3835613" y="4905585"/>
                  <a:pt x="3835432" y="4911491"/>
                  <a:pt x="3831308" y="4920720"/>
                </a:cubicBezTo>
                <a:cubicBezTo>
                  <a:pt x="3826964" y="4930435"/>
                  <a:pt x="3820868" y="4934122"/>
                  <a:pt x="3815982" y="4943599"/>
                </a:cubicBezTo>
                <a:cubicBezTo>
                  <a:pt x="3805609" y="4963725"/>
                  <a:pt x="3809200" y="4978242"/>
                  <a:pt x="3802876" y="4999815"/>
                </a:cubicBezTo>
                <a:cubicBezTo>
                  <a:pt x="3799046" y="5012894"/>
                  <a:pt x="3800837" y="5022209"/>
                  <a:pt x="3791988" y="5032915"/>
                </a:cubicBezTo>
                <a:cubicBezTo>
                  <a:pt x="3786016" y="5040202"/>
                  <a:pt x="3780187" y="5041926"/>
                  <a:pt x="3772434" y="5047355"/>
                </a:cubicBezTo>
                <a:cubicBezTo>
                  <a:pt x="3752269" y="5061214"/>
                  <a:pt x="3741020" y="5070348"/>
                  <a:pt x="3717779" y="5078683"/>
                </a:cubicBezTo>
                <a:cubicBezTo>
                  <a:pt x="3705397" y="5083102"/>
                  <a:pt x="3698091" y="5085579"/>
                  <a:pt x="3684889" y="5086903"/>
                </a:cubicBezTo>
                <a:cubicBezTo>
                  <a:pt x="3675555" y="5087893"/>
                  <a:pt x="3670106" y="5089036"/>
                  <a:pt x="3660896" y="5086903"/>
                </a:cubicBezTo>
                <a:cubicBezTo>
                  <a:pt x="3646761" y="5083607"/>
                  <a:pt x="3641512" y="5075378"/>
                  <a:pt x="3630463" y="5066243"/>
                </a:cubicBezTo>
                <a:cubicBezTo>
                  <a:pt x="3622253" y="5059518"/>
                  <a:pt x="3616576" y="5056346"/>
                  <a:pt x="3610908" y="5047583"/>
                </a:cubicBezTo>
                <a:cubicBezTo>
                  <a:pt x="3604355" y="5037487"/>
                  <a:pt x="3604841" y="5029981"/>
                  <a:pt x="3602022" y="5018475"/>
                </a:cubicBezTo>
                <a:cubicBezTo>
                  <a:pt x="3598393" y="5003321"/>
                  <a:pt x="3597459" y="4994424"/>
                  <a:pt x="3595573" y="4978927"/>
                </a:cubicBezTo>
                <a:cubicBezTo>
                  <a:pt x="3594507" y="4970812"/>
                  <a:pt x="3595402" y="4965973"/>
                  <a:pt x="3593354" y="4958039"/>
                </a:cubicBezTo>
                <a:cubicBezTo>
                  <a:pt x="3590506" y="4946780"/>
                  <a:pt x="3585372" y="4941904"/>
                  <a:pt x="3580248" y="4931378"/>
                </a:cubicBezTo>
                <a:cubicBezTo>
                  <a:pt x="3575190" y="4920853"/>
                  <a:pt x="3569761" y="4915634"/>
                  <a:pt x="3567360" y="4904270"/>
                </a:cubicBezTo>
                <a:cubicBezTo>
                  <a:pt x="3563665" y="4887421"/>
                  <a:pt x="3566379" y="4876248"/>
                  <a:pt x="3573799" y="4860503"/>
                </a:cubicBezTo>
                <a:cubicBezTo>
                  <a:pt x="3580514" y="4846339"/>
                  <a:pt x="3589420" y="4841253"/>
                  <a:pt x="3600021" y="4829404"/>
                </a:cubicBezTo>
                <a:cubicBezTo>
                  <a:pt x="3606727" y="4821965"/>
                  <a:pt x="3612033" y="4819098"/>
                  <a:pt x="3617347" y="4810735"/>
                </a:cubicBezTo>
                <a:cubicBezTo>
                  <a:pt x="3625263" y="4798486"/>
                  <a:pt x="3621881" y="4788084"/>
                  <a:pt x="3628463" y="4775188"/>
                </a:cubicBezTo>
                <a:cubicBezTo>
                  <a:pt x="3633845" y="4764605"/>
                  <a:pt x="3641017" y="4761272"/>
                  <a:pt x="3645789" y="4750527"/>
                </a:cubicBezTo>
                <a:cubicBezTo>
                  <a:pt x="3651171" y="4738364"/>
                  <a:pt x="3653009" y="4730382"/>
                  <a:pt x="3652238" y="4717199"/>
                </a:cubicBezTo>
                <a:cubicBezTo>
                  <a:pt x="3651580" y="4707170"/>
                  <a:pt x="3648647" y="4701750"/>
                  <a:pt x="3645789" y="4692091"/>
                </a:cubicBezTo>
                <a:cubicBezTo>
                  <a:pt x="3642713" y="4681442"/>
                  <a:pt x="3642770" y="4674775"/>
                  <a:pt x="3636902" y="4665212"/>
                </a:cubicBezTo>
                <a:cubicBezTo>
                  <a:pt x="3631844" y="4656811"/>
                  <a:pt x="3624082" y="4655277"/>
                  <a:pt x="3619576" y="4646543"/>
                </a:cubicBezTo>
                <a:cubicBezTo>
                  <a:pt x="3611242" y="4630493"/>
                  <a:pt x="3617586" y="4618177"/>
                  <a:pt x="3621796" y="4600775"/>
                </a:cubicBezTo>
                <a:cubicBezTo>
                  <a:pt x="3625787" y="4584516"/>
                  <a:pt x="3628587" y="4574658"/>
                  <a:pt x="3639350" y="4561447"/>
                </a:cubicBezTo>
                <a:cubicBezTo>
                  <a:pt x="3644570" y="4555122"/>
                  <a:pt x="3650237" y="4553760"/>
                  <a:pt x="3654457" y="4546788"/>
                </a:cubicBezTo>
                <a:cubicBezTo>
                  <a:pt x="3660486" y="4536853"/>
                  <a:pt x="3649466" y="4524718"/>
                  <a:pt x="3658895" y="4517679"/>
                </a:cubicBezTo>
                <a:cubicBezTo>
                  <a:pt x="3664477" y="4513574"/>
                  <a:pt x="3669878" y="4516212"/>
                  <a:pt x="3676231" y="4513460"/>
                </a:cubicBezTo>
                <a:cubicBezTo>
                  <a:pt x="3683908" y="4510126"/>
                  <a:pt x="3686099" y="4504316"/>
                  <a:pt x="3693776" y="4501020"/>
                </a:cubicBezTo>
                <a:cubicBezTo>
                  <a:pt x="3701758" y="4497620"/>
                  <a:pt x="3707540" y="4500172"/>
                  <a:pt x="3715550" y="4497019"/>
                </a:cubicBezTo>
                <a:cubicBezTo>
                  <a:pt x="3724113" y="4493714"/>
                  <a:pt x="3726904" y="4488533"/>
                  <a:pt x="3735105" y="4484580"/>
                </a:cubicBezTo>
                <a:cubicBezTo>
                  <a:pt x="3744020" y="4480227"/>
                  <a:pt x="3750117" y="4480236"/>
                  <a:pt x="3759099" y="4476131"/>
                </a:cubicBezTo>
                <a:cubicBezTo>
                  <a:pt x="3772977" y="4469902"/>
                  <a:pt x="3786350" y="4469016"/>
                  <a:pt x="3791988" y="4455471"/>
                </a:cubicBezTo>
                <a:cubicBezTo>
                  <a:pt x="3794541" y="4449394"/>
                  <a:pt x="3789083" y="4443099"/>
                  <a:pt x="3794208" y="4438812"/>
                </a:cubicBezTo>
                <a:cubicBezTo>
                  <a:pt x="3799332" y="4434488"/>
                  <a:pt x="3805247" y="4441375"/>
                  <a:pt x="3811534" y="4438812"/>
                </a:cubicBezTo>
                <a:cubicBezTo>
                  <a:pt x="3821259" y="4434793"/>
                  <a:pt x="3815829" y="4421467"/>
                  <a:pt x="3824640" y="4415924"/>
                </a:cubicBezTo>
                <a:cubicBezTo>
                  <a:pt x="3828469" y="4413485"/>
                  <a:pt x="3830965" y="4412542"/>
                  <a:pt x="3835527" y="4411923"/>
                </a:cubicBezTo>
                <a:cubicBezTo>
                  <a:pt x="3842499" y="4411028"/>
                  <a:pt x="3847309" y="4419743"/>
                  <a:pt x="3853082" y="4415924"/>
                </a:cubicBezTo>
                <a:cubicBezTo>
                  <a:pt x="3858692" y="4412123"/>
                  <a:pt x="3853034" y="4405618"/>
                  <a:pt x="3855301" y="4399483"/>
                </a:cubicBezTo>
                <a:cubicBezTo>
                  <a:pt x="3858940" y="4389701"/>
                  <a:pt x="3868027" y="4387949"/>
                  <a:pt x="3872856" y="4378595"/>
                </a:cubicBezTo>
                <a:cubicBezTo>
                  <a:pt x="3877428" y="4369613"/>
                  <a:pt x="3871646" y="4360345"/>
                  <a:pt x="3879304" y="4353487"/>
                </a:cubicBezTo>
                <a:cubicBezTo>
                  <a:pt x="3885171" y="4348249"/>
                  <a:pt x="3891715" y="4350734"/>
                  <a:pt x="3898849" y="4347267"/>
                </a:cubicBezTo>
                <a:cubicBezTo>
                  <a:pt x="3908641" y="4342515"/>
                  <a:pt x="3913937" y="4338628"/>
                  <a:pt x="3920852" y="4330608"/>
                </a:cubicBezTo>
                <a:cubicBezTo>
                  <a:pt x="3928015" y="4322150"/>
                  <a:pt x="3937597" y="4316187"/>
                  <a:pt x="3933739" y="4305948"/>
                </a:cubicBezTo>
                <a:cubicBezTo>
                  <a:pt x="3931072" y="4298909"/>
                  <a:pt x="3920452" y="4300500"/>
                  <a:pt x="3918404" y="4293280"/>
                </a:cubicBezTo>
                <a:cubicBezTo>
                  <a:pt x="3915908" y="4284145"/>
                  <a:pt x="3925157" y="4279688"/>
                  <a:pt x="3931739" y="4272620"/>
                </a:cubicBezTo>
                <a:cubicBezTo>
                  <a:pt x="3936854" y="4267000"/>
                  <a:pt x="3939254" y="4261742"/>
                  <a:pt x="3946846" y="4259952"/>
                </a:cubicBezTo>
                <a:close/>
                <a:moveTo>
                  <a:pt x="5405895" y="4458138"/>
                </a:moveTo>
                <a:cubicBezTo>
                  <a:pt x="5406342" y="4459081"/>
                  <a:pt x="5406781" y="4460072"/>
                  <a:pt x="5407228" y="4461024"/>
                </a:cubicBezTo>
                <a:cubicBezTo>
                  <a:pt x="5408124" y="4462920"/>
                  <a:pt x="5402009" y="4486589"/>
                  <a:pt x="5389236" y="4532119"/>
                </a:cubicBezTo>
                <a:cubicBezTo>
                  <a:pt x="5376463" y="4577658"/>
                  <a:pt x="5361337" y="4611910"/>
                  <a:pt x="5343687" y="4634551"/>
                </a:cubicBezTo>
                <a:cubicBezTo>
                  <a:pt x="5326028" y="4657192"/>
                  <a:pt x="5315465" y="4668431"/>
                  <a:pt x="5312141" y="4668546"/>
                </a:cubicBezTo>
                <a:cubicBezTo>
                  <a:pt x="5308806" y="4668650"/>
                  <a:pt x="5305035" y="4664383"/>
                  <a:pt x="5300587" y="4655877"/>
                </a:cubicBezTo>
                <a:cubicBezTo>
                  <a:pt x="5296148" y="4647372"/>
                  <a:pt x="5293167" y="4633122"/>
                  <a:pt x="5291700" y="4612996"/>
                </a:cubicBezTo>
                <a:cubicBezTo>
                  <a:pt x="5290233" y="4592879"/>
                  <a:pt x="5284728" y="4574810"/>
                  <a:pt x="5275031" y="4558789"/>
                </a:cubicBezTo>
                <a:cubicBezTo>
                  <a:pt x="5270193" y="4550769"/>
                  <a:pt x="5265220" y="4542797"/>
                  <a:pt x="5260372" y="4534786"/>
                </a:cubicBezTo>
                <a:cubicBezTo>
                  <a:pt x="5264925" y="4533691"/>
                  <a:pt x="5269592" y="4532567"/>
                  <a:pt x="5274145" y="4531452"/>
                </a:cubicBezTo>
                <a:cubicBezTo>
                  <a:pt x="5283260" y="4529252"/>
                  <a:pt x="5292014" y="4531814"/>
                  <a:pt x="5300587" y="4539234"/>
                </a:cubicBezTo>
                <a:cubicBezTo>
                  <a:pt x="5309169" y="4546645"/>
                  <a:pt x="5316017" y="4550274"/>
                  <a:pt x="5321027" y="4550121"/>
                </a:cubicBezTo>
                <a:cubicBezTo>
                  <a:pt x="5326028" y="4549959"/>
                  <a:pt x="5331734" y="4545407"/>
                  <a:pt x="5338134" y="4536567"/>
                </a:cubicBezTo>
                <a:cubicBezTo>
                  <a:pt x="5344535" y="4527728"/>
                  <a:pt x="5348745" y="4516155"/>
                  <a:pt x="5350802" y="4501687"/>
                </a:cubicBezTo>
                <a:cubicBezTo>
                  <a:pt x="5351821" y="4494448"/>
                  <a:pt x="5352888" y="4487142"/>
                  <a:pt x="5353908" y="4479913"/>
                </a:cubicBezTo>
                <a:cubicBezTo>
                  <a:pt x="5358108" y="4480741"/>
                  <a:pt x="5362375" y="4481751"/>
                  <a:pt x="5366576" y="4482580"/>
                </a:cubicBezTo>
                <a:cubicBezTo>
                  <a:pt x="5374977" y="4484237"/>
                  <a:pt x="5383435" y="4480617"/>
                  <a:pt x="5392350" y="4471692"/>
                </a:cubicBezTo>
                <a:cubicBezTo>
                  <a:pt x="5396799" y="4467225"/>
                  <a:pt x="5401447" y="4462596"/>
                  <a:pt x="5405895" y="4458138"/>
                </a:cubicBezTo>
                <a:close/>
                <a:moveTo>
                  <a:pt x="5448339" y="4458357"/>
                </a:moveTo>
                <a:cubicBezTo>
                  <a:pt x="5451701" y="4459215"/>
                  <a:pt x="5454892" y="4463796"/>
                  <a:pt x="5457663" y="4472359"/>
                </a:cubicBezTo>
                <a:cubicBezTo>
                  <a:pt x="5460435" y="4480913"/>
                  <a:pt x="5466836" y="4487428"/>
                  <a:pt x="5476999" y="4491905"/>
                </a:cubicBezTo>
                <a:cubicBezTo>
                  <a:pt x="5482076" y="4494152"/>
                  <a:pt x="5487029" y="4496562"/>
                  <a:pt x="5492106" y="4498801"/>
                </a:cubicBezTo>
                <a:cubicBezTo>
                  <a:pt x="5488401" y="4500353"/>
                  <a:pt x="5484714" y="4501906"/>
                  <a:pt x="5480999" y="4503458"/>
                </a:cubicBezTo>
                <a:cubicBezTo>
                  <a:pt x="5473580" y="4506573"/>
                  <a:pt x="5461949" y="4508297"/>
                  <a:pt x="5446110" y="4508792"/>
                </a:cubicBezTo>
                <a:cubicBezTo>
                  <a:pt x="5430269" y="4509288"/>
                  <a:pt x="5421878" y="4505182"/>
                  <a:pt x="5420783" y="4496572"/>
                </a:cubicBezTo>
                <a:cubicBezTo>
                  <a:pt x="5419678" y="4487971"/>
                  <a:pt x="5420278" y="4480256"/>
                  <a:pt x="5422563" y="4473464"/>
                </a:cubicBezTo>
                <a:cubicBezTo>
                  <a:pt x="5424850" y="4466673"/>
                  <a:pt x="5428793" y="4462244"/>
                  <a:pt x="5434556" y="4460139"/>
                </a:cubicBezTo>
                <a:cubicBezTo>
                  <a:pt x="5440337" y="4458034"/>
                  <a:pt x="5444967" y="4457500"/>
                  <a:pt x="5448339" y="4458357"/>
                </a:cubicBezTo>
                <a:close/>
                <a:moveTo>
                  <a:pt x="5141947" y="4467911"/>
                </a:moveTo>
                <a:cubicBezTo>
                  <a:pt x="5144482" y="4468797"/>
                  <a:pt x="5146234" y="4472550"/>
                  <a:pt x="5147281" y="4479246"/>
                </a:cubicBezTo>
                <a:cubicBezTo>
                  <a:pt x="5148330" y="4485932"/>
                  <a:pt x="5151435" y="4492085"/>
                  <a:pt x="5156616" y="4497686"/>
                </a:cubicBezTo>
                <a:cubicBezTo>
                  <a:pt x="5161798" y="4503287"/>
                  <a:pt x="5164484" y="4508068"/>
                  <a:pt x="5164608" y="4511907"/>
                </a:cubicBezTo>
                <a:cubicBezTo>
                  <a:pt x="5164732" y="4515746"/>
                  <a:pt x="5156854" y="4522108"/>
                  <a:pt x="5141281" y="4531233"/>
                </a:cubicBezTo>
                <a:cubicBezTo>
                  <a:pt x="5125708" y="4540368"/>
                  <a:pt x="5116754" y="4547464"/>
                  <a:pt x="5114401" y="4552341"/>
                </a:cubicBezTo>
                <a:cubicBezTo>
                  <a:pt x="5112049" y="4557217"/>
                  <a:pt x="5109287" y="4559570"/>
                  <a:pt x="5105953" y="4559675"/>
                </a:cubicBezTo>
                <a:cubicBezTo>
                  <a:pt x="5102619" y="4559780"/>
                  <a:pt x="5096942" y="4554293"/>
                  <a:pt x="5089075" y="4543006"/>
                </a:cubicBezTo>
                <a:cubicBezTo>
                  <a:pt x="5081207" y="4531729"/>
                  <a:pt x="5076949" y="4523785"/>
                  <a:pt x="5075958" y="4519013"/>
                </a:cubicBezTo>
                <a:cubicBezTo>
                  <a:pt x="5074978" y="4514241"/>
                  <a:pt x="5077530" y="4507783"/>
                  <a:pt x="5083960" y="4499906"/>
                </a:cubicBezTo>
                <a:cubicBezTo>
                  <a:pt x="5090389" y="4492028"/>
                  <a:pt x="5098371" y="4487609"/>
                  <a:pt x="5107515" y="4486351"/>
                </a:cubicBezTo>
                <a:cubicBezTo>
                  <a:pt x="5116659" y="4485104"/>
                  <a:pt x="5123840" y="4481408"/>
                  <a:pt x="5129508" y="4475464"/>
                </a:cubicBezTo>
                <a:cubicBezTo>
                  <a:pt x="5135166" y="4469530"/>
                  <a:pt x="5139424" y="4467035"/>
                  <a:pt x="5141947" y="4467911"/>
                </a:cubicBezTo>
                <a:close/>
                <a:moveTo>
                  <a:pt x="4860227" y="4469473"/>
                </a:moveTo>
                <a:cubicBezTo>
                  <a:pt x="4859932" y="4473321"/>
                  <a:pt x="4859627" y="4477169"/>
                  <a:pt x="4859341" y="4481017"/>
                </a:cubicBezTo>
                <a:cubicBezTo>
                  <a:pt x="4858741" y="4488723"/>
                  <a:pt x="4862684" y="4493962"/>
                  <a:pt x="4871114" y="4496572"/>
                </a:cubicBezTo>
                <a:cubicBezTo>
                  <a:pt x="4879544" y="4499191"/>
                  <a:pt x="4886154" y="4509583"/>
                  <a:pt x="4890888" y="4527680"/>
                </a:cubicBezTo>
                <a:cubicBezTo>
                  <a:pt x="4893260" y="4536729"/>
                  <a:pt x="4895631" y="4545740"/>
                  <a:pt x="4897993" y="4554789"/>
                </a:cubicBezTo>
                <a:cubicBezTo>
                  <a:pt x="4893860" y="4555874"/>
                  <a:pt x="4889697" y="4556808"/>
                  <a:pt x="4885554" y="4557894"/>
                </a:cubicBezTo>
                <a:cubicBezTo>
                  <a:pt x="4877276" y="4560075"/>
                  <a:pt x="4870466" y="4559351"/>
                  <a:pt x="4865332" y="4555675"/>
                </a:cubicBezTo>
                <a:cubicBezTo>
                  <a:pt x="4860208" y="4551998"/>
                  <a:pt x="4854398" y="4551331"/>
                  <a:pt x="4847787" y="4553455"/>
                </a:cubicBezTo>
                <a:cubicBezTo>
                  <a:pt x="4841167" y="4555579"/>
                  <a:pt x="4835014" y="4555636"/>
                  <a:pt x="4829118" y="4553893"/>
                </a:cubicBezTo>
                <a:cubicBezTo>
                  <a:pt x="4823222" y="4552160"/>
                  <a:pt x="4818126" y="4552512"/>
                  <a:pt x="4814011" y="4554560"/>
                </a:cubicBezTo>
                <a:cubicBezTo>
                  <a:pt x="4809906" y="4556608"/>
                  <a:pt x="4807582" y="4559961"/>
                  <a:pt x="4806906" y="4564780"/>
                </a:cubicBezTo>
                <a:cubicBezTo>
                  <a:pt x="4806220" y="4569609"/>
                  <a:pt x="4805010" y="4572067"/>
                  <a:pt x="4803343" y="4572114"/>
                </a:cubicBezTo>
                <a:cubicBezTo>
                  <a:pt x="4801677" y="4572172"/>
                  <a:pt x="4798238" y="4566962"/>
                  <a:pt x="4792904" y="4556560"/>
                </a:cubicBezTo>
                <a:cubicBezTo>
                  <a:pt x="4787570" y="4546168"/>
                  <a:pt x="4784160" y="4534196"/>
                  <a:pt x="4782903" y="4520794"/>
                </a:cubicBezTo>
                <a:cubicBezTo>
                  <a:pt x="4781655" y="4507383"/>
                  <a:pt x="4789761" y="4498134"/>
                  <a:pt x="4807125" y="4492800"/>
                </a:cubicBezTo>
                <a:cubicBezTo>
                  <a:pt x="4824489" y="4487456"/>
                  <a:pt x="4836091" y="4482227"/>
                  <a:pt x="4841786" y="4477246"/>
                </a:cubicBezTo>
                <a:cubicBezTo>
                  <a:pt x="4847473" y="4472264"/>
                  <a:pt x="4851778" y="4469797"/>
                  <a:pt x="4855112" y="4469692"/>
                </a:cubicBezTo>
                <a:cubicBezTo>
                  <a:pt x="4856779" y="4469635"/>
                  <a:pt x="4858550" y="4469521"/>
                  <a:pt x="4860227" y="4469473"/>
                </a:cubicBezTo>
                <a:close/>
                <a:moveTo>
                  <a:pt x="5624303" y="4477246"/>
                </a:moveTo>
                <a:cubicBezTo>
                  <a:pt x="5630257" y="4480903"/>
                  <a:pt x="5636124" y="4484704"/>
                  <a:pt x="5642077" y="4488352"/>
                </a:cubicBezTo>
                <a:cubicBezTo>
                  <a:pt x="5653992" y="4495667"/>
                  <a:pt x="5666270" y="4498591"/>
                  <a:pt x="5678739" y="4497239"/>
                </a:cubicBezTo>
                <a:cubicBezTo>
                  <a:pt x="5691216" y="4495896"/>
                  <a:pt x="5697998" y="4496991"/>
                  <a:pt x="5698951" y="4500791"/>
                </a:cubicBezTo>
                <a:cubicBezTo>
                  <a:pt x="5699903" y="4504611"/>
                  <a:pt x="5699227" y="4510593"/>
                  <a:pt x="5696950" y="4518346"/>
                </a:cubicBezTo>
                <a:cubicBezTo>
                  <a:pt x="5694693" y="4526099"/>
                  <a:pt x="5687730" y="4533862"/>
                  <a:pt x="5676290" y="4541901"/>
                </a:cubicBezTo>
                <a:cubicBezTo>
                  <a:pt x="5664861" y="4549940"/>
                  <a:pt x="5652602" y="4556684"/>
                  <a:pt x="5639410" y="4561894"/>
                </a:cubicBezTo>
                <a:cubicBezTo>
                  <a:pt x="5626218" y="4567114"/>
                  <a:pt x="5617893" y="4569190"/>
                  <a:pt x="5614521" y="4568343"/>
                </a:cubicBezTo>
                <a:cubicBezTo>
                  <a:pt x="5611159" y="4567485"/>
                  <a:pt x="5608492" y="4562332"/>
                  <a:pt x="5606530" y="4552788"/>
                </a:cubicBezTo>
                <a:cubicBezTo>
                  <a:pt x="5604558" y="4543244"/>
                  <a:pt x="5606996" y="4528290"/>
                  <a:pt x="5613864" y="4507906"/>
                </a:cubicBezTo>
                <a:cubicBezTo>
                  <a:pt x="5617293" y="4497715"/>
                  <a:pt x="5620865" y="4487437"/>
                  <a:pt x="5624303" y="4477246"/>
                </a:cubicBezTo>
                <a:close/>
                <a:moveTo>
                  <a:pt x="4935988" y="4488800"/>
                </a:moveTo>
                <a:cubicBezTo>
                  <a:pt x="4937684" y="4489704"/>
                  <a:pt x="4938141" y="4493981"/>
                  <a:pt x="4937541" y="4501687"/>
                </a:cubicBezTo>
                <a:cubicBezTo>
                  <a:pt x="4936951" y="4509383"/>
                  <a:pt x="4938094" y="4514069"/>
                  <a:pt x="4940656" y="4515907"/>
                </a:cubicBezTo>
                <a:cubicBezTo>
                  <a:pt x="4943218" y="4517746"/>
                  <a:pt x="4944066" y="4520108"/>
                  <a:pt x="4943323" y="4523013"/>
                </a:cubicBezTo>
                <a:cubicBezTo>
                  <a:pt x="4942580" y="4525918"/>
                  <a:pt x="4938103" y="4527642"/>
                  <a:pt x="4929769" y="4527899"/>
                </a:cubicBezTo>
                <a:cubicBezTo>
                  <a:pt x="4921425" y="4528166"/>
                  <a:pt x="4914481" y="4525871"/>
                  <a:pt x="4909328" y="4521232"/>
                </a:cubicBezTo>
                <a:cubicBezTo>
                  <a:pt x="4904175" y="4516593"/>
                  <a:pt x="4901508" y="4511440"/>
                  <a:pt x="4901327" y="4505687"/>
                </a:cubicBezTo>
                <a:cubicBezTo>
                  <a:pt x="4901146" y="4499925"/>
                  <a:pt x="4906575" y="4495343"/>
                  <a:pt x="4917329" y="4492133"/>
                </a:cubicBezTo>
                <a:cubicBezTo>
                  <a:pt x="4928073" y="4488914"/>
                  <a:pt x="4934283" y="4487895"/>
                  <a:pt x="4935988" y="4488800"/>
                </a:cubicBezTo>
                <a:close/>
                <a:moveTo>
                  <a:pt x="5585194" y="4507240"/>
                </a:moveTo>
                <a:cubicBezTo>
                  <a:pt x="5583736" y="4514003"/>
                  <a:pt x="5582212" y="4520908"/>
                  <a:pt x="5580755" y="4527680"/>
                </a:cubicBezTo>
                <a:cubicBezTo>
                  <a:pt x="5577840" y="4541216"/>
                  <a:pt x="5577859" y="4554169"/>
                  <a:pt x="5580755" y="4566561"/>
                </a:cubicBezTo>
                <a:cubicBezTo>
                  <a:pt x="5583651" y="4578954"/>
                  <a:pt x="5579907" y="4591146"/>
                  <a:pt x="5569420" y="4602995"/>
                </a:cubicBezTo>
                <a:cubicBezTo>
                  <a:pt x="5558943" y="4614853"/>
                  <a:pt x="5547846" y="4623169"/>
                  <a:pt x="5536321" y="4628331"/>
                </a:cubicBezTo>
                <a:cubicBezTo>
                  <a:pt x="5524796" y="4633484"/>
                  <a:pt x="5506460" y="4636656"/>
                  <a:pt x="5481438" y="4637437"/>
                </a:cubicBezTo>
                <a:cubicBezTo>
                  <a:pt x="5456425" y="4638218"/>
                  <a:pt x="5436765" y="4644562"/>
                  <a:pt x="5422116" y="4656544"/>
                </a:cubicBezTo>
                <a:cubicBezTo>
                  <a:pt x="5407467" y="4668527"/>
                  <a:pt x="5390550" y="4676175"/>
                  <a:pt x="5371462" y="4679652"/>
                </a:cubicBezTo>
                <a:cubicBezTo>
                  <a:pt x="5361918" y="4681385"/>
                  <a:pt x="5352346" y="4683243"/>
                  <a:pt x="5342801" y="4684986"/>
                </a:cubicBezTo>
                <a:cubicBezTo>
                  <a:pt x="5352088" y="4675089"/>
                  <a:pt x="5361280" y="4665107"/>
                  <a:pt x="5370577" y="4655211"/>
                </a:cubicBezTo>
                <a:cubicBezTo>
                  <a:pt x="5389150" y="4635427"/>
                  <a:pt x="5399665" y="4621264"/>
                  <a:pt x="5401904" y="4612548"/>
                </a:cubicBezTo>
                <a:cubicBezTo>
                  <a:pt x="5404133" y="4603842"/>
                  <a:pt x="5405114" y="4594003"/>
                  <a:pt x="5404790" y="4583449"/>
                </a:cubicBezTo>
                <a:cubicBezTo>
                  <a:pt x="5404456" y="4572896"/>
                  <a:pt x="5406867" y="4561818"/>
                  <a:pt x="5412343" y="4550121"/>
                </a:cubicBezTo>
                <a:cubicBezTo>
                  <a:pt x="5417820" y="4538425"/>
                  <a:pt x="5427745" y="4531976"/>
                  <a:pt x="5441890" y="4530566"/>
                </a:cubicBezTo>
                <a:cubicBezTo>
                  <a:pt x="5456035" y="4529166"/>
                  <a:pt x="5470570" y="4525833"/>
                  <a:pt x="5485438" y="4520565"/>
                </a:cubicBezTo>
                <a:cubicBezTo>
                  <a:pt x="5500297" y="4515307"/>
                  <a:pt x="5513442" y="4513831"/>
                  <a:pt x="5525205" y="4516346"/>
                </a:cubicBezTo>
                <a:cubicBezTo>
                  <a:pt x="5536978" y="4518860"/>
                  <a:pt x="5548265" y="4518079"/>
                  <a:pt x="5558981" y="4513907"/>
                </a:cubicBezTo>
                <a:cubicBezTo>
                  <a:pt x="5569706" y="4509726"/>
                  <a:pt x="5576755" y="4507563"/>
                  <a:pt x="5580088" y="4507459"/>
                </a:cubicBezTo>
                <a:cubicBezTo>
                  <a:pt x="5581755" y="4507411"/>
                  <a:pt x="5583527" y="4507287"/>
                  <a:pt x="5585194" y="4507240"/>
                </a:cubicBezTo>
                <a:close/>
                <a:moveTo>
                  <a:pt x="5212157" y="4510345"/>
                </a:moveTo>
                <a:cubicBezTo>
                  <a:pt x="5213823" y="4510297"/>
                  <a:pt x="5215109" y="4513660"/>
                  <a:pt x="5216157" y="4520346"/>
                </a:cubicBezTo>
                <a:cubicBezTo>
                  <a:pt x="5217204" y="4527033"/>
                  <a:pt x="5221605" y="4532672"/>
                  <a:pt x="5229264" y="4537234"/>
                </a:cubicBezTo>
                <a:cubicBezTo>
                  <a:pt x="5236921" y="4541797"/>
                  <a:pt x="5244199" y="4550074"/>
                  <a:pt x="5251266" y="4562342"/>
                </a:cubicBezTo>
                <a:cubicBezTo>
                  <a:pt x="5258324" y="4574601"/>
                  <a:pt x="5263058" y="4592841"/>
                  <a:pt x="5265478" y="4616777"/>
                </a:cubicBezTo>
                <a:cubicBezTo>
                  <a:pt x="5267897" y="4640704"/>
                  <a:pt x="5268135" y="4657535"/>
                  <a:pt x="5265925" y="4667212"/>
                </a:cubicBezTo>
                <a:cubicBezTo>
                  <a:pt x="5263725" y="4676880"/>
                  <a:pt x="5260220" y="4685967"/>
                  <a:pt x="5255486" y="4694758"/>
                </a:cubicBezTo>
                <a:cubicBezTo>
                  <a:pt x="5250752" y="4703550"/>
                  <a:pt x="5243417" y="4712846"/>
                  <a:pt x="5233712" y="4722752"/>
                </a:cubicBezTo>
                <a:cubicBezTo>
                  <a:pt x="5224006" y="4732658"/>
                  <a:pt x="5216691" y="4738297"/>
                  <a:pt x="5211718" y="4739421"/>
                </a:cubicBezTo>
                <a:cubicBezTo>
                  <a:pt x="5206737" y="4740536"/>
                  <a:pt x="5196383" y="4738831"/>
                  <a:pt x="5180390" y="4734525"/>
                </a:cubicBezTo>
                <a:cubicBezTo>
                  <a:pt x="5164389" y="4730230"/>
                  <a:pt x="5153358" y="4724476"/>
                  <a:pt x="5147281" y="4716980"/>
                </a:cubicBezTo>
                <a:cubicBezTo>
                  <a:pt x="5141204" y="4709484"/>
                  <a:pt x="5136118" y="4699578"/>
                  <a:pt x="5132394" y="4687205"/>
                </a:cubicBezTo>
                <a:cubicBezTo>
                  <a:pt x="5128670" y="4674842"/>
                  <a:pt x="5126545" y="4655563"/>
                  <a:pt x="5125726" y="4629664"/>
                </a:cubicBezTo>
                <a:cubicBezTo>
                  <a:pt x="5124917" y="4603757"/>
                  <a:pt x="5126012" y="4586030"/>
                  <a:pt x="5129060" y="4576334"/>
                </a:cubicBezTo>
                <a:cubicBezTo>
                  <a:pt x="5132099" y="4566638"/>
                  <a:pt x="5143500" y="4557532"/>
                  <a:pt x="5163274" y="4549235"/>
                </a:cubicBezTo>
                <a:cubicBezTo>
                  <a:pt x="5183058" y="4540930"/>
                  <a:pt x="5195707" y="4532500"/>
                  <a:pt x="5201269" y="4523680"/>
                </a:cubicBezTo>
                <a:cubicBezTo>
                  <a:pt x="5206842" y="4514860"/>
                  <a:pt x="5210499" y="4510402"/>
                  <a:pt x="5212157" y="4510345"/>
                </a:cubicBezTo>
                <a:close/>
                <a:moveTo>
                  <a:pt x="4758909" y="4513012"/>
                </a:moveTo>
                <a:cubicBezTo>
                  <a:pt x="4759805" y="4514908"/>
                  <a:pt x="4760690" y="4516679"/>
                  <a:pt x="4761576" y="4518574"/>
                </a:cubicBezTo>
                <a:cubicBezTo>
                  <a:pt x="4763367" y="4522356"/>
                  <a:pt x="4762710" y="4531033"/>
                  <a:pt x="4759795" y="4544568"/>
                </a:cubicBezTo>
                <a:cubicBezTo>
                  <a:pt x="4756881" y="4558103"/>
                  <a:pt x="4758509" y="4566685"/>
                  <a:pt x="4764462" y="4570343"/>
                </a:cubicBezTo>
                <a:cubicBezTo>
                  <a:pt x="4770425" y="4573991"/>
                  <a:pt x="4773521" y="4576858"/>
                  <a:pt x="4773578" y="4578782"/>
                </a:cubicBezTo>
                <a:cubicBezTo>
                  <a:pt x="4773606" y="4579744"/>
                  <a:pt x="4773549" y="4580716"/>
                  <a:pt x="4773578" y="4581668"/>
                </a:cubicBezTo>
                <a:cubicBezTo>
                  <a:pt x="4768958" y="4580849"/>
                  <a:pt x="4764415" y="4580039"/>
                  <a:pt x="4759795" y="4579230"/>
                </a:cubicBezTo>
                <a:cubicBezTo>
                  <a:pt x="4750566" y="4577591"/>
                  <a:pt x="4741831" y="4578306"/>
                  <a:pt x="4733582" y="4581449"/>
                </a:cubicBezTo>
                <a:cubicBezTo>
                  <a:pt x="4725334" y="4584583"/>
                  <a:pt x="4718047" y="4583468"/>
                  <a:pt x="4712027" y="4577896"/>
                </a:cubicBezTo>
                <a:cubicBezTo>
                  <a:pt x="4706017" y="4572314"/>
                  <a:pt x="4702198" y="4565152"/>
                  <a:pt x="4700254" y="4556560"/>
                </a:cubicBezTo>
                <a:cubicBezTo>
                  <a:pt x="4698321" y="4547978"/>
                  <a:pt x="4694311" y="4543711"/>
                  <a:pt x="4688482" y="4543901"/>
                </a:cubicBezTo>
                <a:cubicBezTo>
                  <a:pt x="4685557" y="4543987"/>
                  <a:pt x="4682738" y="4544254"/>
                  <a:pt x="4679814" y="4544340"/>
                </a:cubicBezTo>
                <a:cubicBezTo>
                  <a:pt x="4680185" y="4542892"/>
                  <a:pt x="4680557" y="4541349"/>
                  <a:pt x="4680928" y="4539901"/>
                </a:cubicBezTo>
                <a:cubicBezTo>
                  <a:pt x="4681671" y="4536996"/>
                  <a:pt x="4684462" y="4534043"/>
                  <a:pt x="4689367" y="4531014"/>
                </a:cubicBezTo>
                <a:cubicBezTo>
                  <a:pt x="4694282" y="4527976"/>
                  <a:pt x="4698473" y="4526452"/>
                  <a:pt x="4701807" y="4526347"/>
                </a:cubicBezTo>
                <a:cubicBezTo>
                  <a:pt x="4705150" y="4526242"/>
                  <a:pt x="4708075" y="4527919"/>
                  <a:pt x="4710694" y="4531681"/>
                </a:cubicBezTo>
                <a:cubicBezTo>
                  <a:pt x="4713323" y="4535434"/>
                  <a:pt x="4717838" y="4536843"/>
                  <a:pt x="4724476" y="4535682"/>
                </a:cubicBezTo>
                <a:cubicBezTo>
                  <a:pt x="4731115" y="4534510"/>
                  <a:pt x="4738564" y="4530433"/>
                  <a:pt x="4746689" y="4523461"/>
                </a:cubicBezTo>
                <a:cubicBezTo>
                  <a:pt x="4750756" y="4519975"/>
                  <a:pt x="4754842" y="4516498"/>
                  <a:pt x="4758909" y="4513012"/>
                </a:cubicBezTo>
                <a:close/>
                <a:moveTo>
                  <a:pt x="5053299" y="4518127"/>
                </a:moveTo>
                <a:cubicBezTo>
                  <a:pt x="5055804" y="4518051"/>
                  <a:pt x="5058394" y="4520889"/>
                  <a:pt x="5061080" y="4526566"/>
                </a:cubicBezTo>
                <a:cubicBezTo>
                  <a:pt x="5063757" y="4532243"/>
                  <a:pt x="5067453" y="4544244"/>
                  <a:pt x="5072187" y="4562342"/>
                </a:cubicBezTo>
                <a:cubicBezTo>
                  <a:pt x="5076921" y="4580439"/>
                  <a:pt x="5082292" y="4590374"/>
                  <a:pt x="5088179" y="4592107"/>
                </a:cubicBezTo>
                <a:cubicBezTo>
                  <a:pt x="5094075" y="4593851"/>
                  <a:pt x="5097923" y="4596918"/>
                  <a:pt x="5099733" y="4601661"/>
                </a:cubicBezTo>
                <a:cubicBezTo>
                  <a:pt x="5101552" y="4606414"/>
                  <a:pt x="5102343" y="4616130"/>
                  <a:pt x="5101952" y="4630550"/>
                </a:cubicBezTo>
                <a:cubicBezTo>
                  <a:pt x="5101571" y="4644962"/>
                  <a:pt x="5099295" y="4655096"/>
                  <a:pt x="5095294" y="4660992"/>
                </a:cubicBezTo>
                <a:cubicBezTo>
                  <a:pt x="5091303" y="4666879"/>
                  <a:pt x="5085503" y="4669488"/>
                  <a:pt x="5077959" y="4668765"/>
                </a:cubicBezTo>
                <a:cubicBezTo>
                  <a:pt x="5070424" y="4668041"/>
                  <a:pt x="5062824" y="4663764"/>
                  <a:pt x="5055079" y="4656325"/>
                </a:cubicBezTo>
                <a:cubicBezTo>
                  <a:pt x="5047336" y="4648877"/>
                  <a:pt x="5043898" y="4643895"/>
                  <a:pt x="5044631" y="4640990"/>
                </a:cubicBezTo>
                <a:cubicBezTo>
                  <a:pt x="5045374" y="4638085"/>
                  <a:pt x="5050679" y="4632160"/>
                  <a:pt x="5060413" y="4623216"/>
                </a:cubicBezTo>
                <a:cubicBezTo>
                  <a:pt x="5070148" y="4614272"/>
                  <a:pt x="5073463" y="4604366"/>
                  <a:pt x="5070634" y="4593889"/>
                </a:cubicBezTo>
                <a:cubicBezTo>
                  <a:pt x="5067796" y="4583411"/>
                  <a:pt x="5063500" y="4576058"/>
                  <a:pt x="5057518" y="4571448"/>
                </a:cubicBezTo>
                <a:cubicBezTo>
                  <a:pt x="5051536" y="4566838"/>
                  <a:pt x="5043373" y="4563723"/>
                  <a:pt x="5033306" y="4562113"/>
                </a:cubicBezTo>
                <a:cubicBezTo>
                  <a:pt x="5028267" y="4561313"/>
                  <a:pt x="5023228" y="4560475"/>
                  <a:pt x="5018199" y="4559675"/>
                </a:cubicBezTo>
                <a:cubicBezTo>
                  <a:pt x="5023409" y="4552788"/>
                  <a:pt x="5028762" y="4545892"/>
                  <a:pt x="5033972" y="4539015"/>
                </a:cubicBezTo>
                <a:cubicBezTo>
                  <a:pt x="5044392" y="4525242"/>
                  <a:pt x="5050803" y="4518203"/>
                  <a:pt x="5053299" y="4518127"/>
                </a:cubicBezTo>
                <a:close/>
                <a:moveTo>
                  <a:pt x="4969984" y="4536567"/>
                </a:moveTo>
                <a:cubicBezTo>
                  <a:pt x="4978356" y="4537263"/>
                  <a:pt x="4984680" y="4541463"/>
                  <a:pt x="4989090" y="4549007"/>
                </a:cubicBezTo>
                <a:cubicBezTo>
                  <a:pt x="4991291" y="4552779"/>
                  <a:pt x="4993558" y="4556570"/>
                  <a:pt x="4995758" y="4560342"/>
                </a:cubicBezTo>
                <a:cubicBezTo>
                  <a:pt x="4984976" y="4562599"/>
                  <a:pt x="4974317" y="4564752"/>
                  <a:pt x="4963535" y="4567009"/>
                </a:cubicBezTo>
                <a:cubicBezTo>
                  <a:pt x="4952762" y="4569267"/>
                  <a:pt x="4941875" y="4571638"/>
                  <a:pt x="4931102" y="4573896"/>
                </a:cubicBezTo>
                <a:cubicBezTo>
                  <a:pt x="4930550" y="4569591"/>
                  <a:pt x="4930083" y="4565314"/>
                  <a:pt x="4929550" y="4561008"/>
                </a:cubicBezTo>
                <a:cubicBezTo>
                  <a:pt x="4928445" y="4552398"/>
                  <a:pt x="4932769" y="4546054"/>
                  <a:pt x="4942656" y="4541901"/>
                </a:cubicBezTo>
                <a:cubicBezTo>
                  <a:pt x="4952543" y="4537748"/>
                  <a:pt x="4961611" y="4535862"/>
                  <a:pt x="4969984" y="4536567"/>
                </a:cubicBezTo>
                <a:close/>
                <a:moveTo>
                  <a:pt x="5672519" y="4579449"/>
                </a:moveTo>
                <a:cubicBezTo>
                  <a:pt x="5672652" y="4583763"/>
                  <a:pt x="5672824" y="4588240"/>
                  <a:pt x="5672957" y="4592555"/>
                </a:cubicBezTo>
                <a:cubicBezTo>
                  <a:pt x="5673233" y="4601194"/>
                  <a:pt x="5669718" y="4606995"/>
                  <a:pt x="5662298" y="4610110"/>
                </a:cubicBezTo>
                <a:cubicBezTo>
                  <a:pt x="5654878" y="4613224"/>
                  <a:pt x="5648706" y="4617149"/>
                  <a:pt x="5643858" y="4622102"/>
                </a:cubicBezTo>
                <a:cubicBezTo>
                  <a:pt x="5639000" y="4627055"/>
                  <a:pt x="5636152" y="4630979"/>
                  <a:pt x="5635409" y="4633884"/>
                </a:cubicBezTo>
                <a:cubicBezTo>
                  <a:pt x="5634666" y="4636789"/>
                  <a:pt x="5635476" y="4639742"/>
                  <a:pt x="5638076" y="4642542"/>
                </a:cubicBezTo>
                <a:cubicBezTo>
                  <a:pt x="5640667" y="4645343"/>
                  <a:pt x="5644534" y="4648048"/>
                  <a:pt x="5649630" y="4650772"/>
                </a:cubicBezTo>
                <a:cubicBezTo>
                  <a:pt x="5654726" y="4653487"/>
                  <a:pt x="5664927" y="4653230"/>
                  <a:pt x="5679844" y="4649877"/>
                </a:cubicBezTo>
                <a:cubicBezTo>
                  <a:pt x="5694769" y="4646533"/>
                  <a:pt x="5709990" y="4644600"/>
                  <a:pt x="5725840" y="4644105"/>
                </a:cubicBezTo>
                <a:cubicBezTo>
                  <a:pt x="5733764" y="4643857"/>
                  <a:pt x="5741689" y="4643685"/>
                  <a:pt x="5749614" y="4643438"/>
                </a:cubicBezTo>
                <a:cubicBezTo>
                  <a:pt x="5749643" y="4644390"/>
                  <a:pt x="5749805" y="4645371"/>
                  <a:pt x="5749833" y="4646324"/>
                </a:cubicBezTo>
                <a:cubicBezTo>
                  <a:pt x="5749891" y="4648238"/>
                  <a:pt x="5741604" y="4653239"/>
                  <a:pt x="5725173" y="4661431"/>
                </a:cubicBezTo>
                <a:cubicBezTo>
                  <a:pt x="5708733" y="4669631"/>
                  <a:pt x="5697675" y="4673689"/>
                  <a:pt x="5691845" y="4673870"/>
                </a:cubicBezTo>
                <a:cubicBezTo>
                  <a:pt x="5686006" y="4674061"/>
                  <a:pt x="5678253" y="4672537"/>
                  <a:pt x="5668957" y="4668984"/>
                </a:cubicBezTo>
                <a:cubicBezTo>
                  <a:pt x="5659669" y="4665431"/>
                  <a:pt x="5649307" y="4663736"/>
                  <a:pt x="5637629" y="4664098"/>
                </a:cubicBezTo>
                <a:cubicBezTo>
                  <a:pt x="5625960" y="4664459"/>
                  <a:pt x="5614188" y="4661564"/>
                  <a:pt x="5602310" y="4655211"/>
                </a:cubicBezTo>
                <a:cubicBezTo>
                  <a:pt x="5590423" y="4648857"/>
                  <a:pt x="5584403" y="4644314"/>
                  <a:pt x="5584308" y="4641438"/>
                </a:cubicBezTo>
                <a:cubicBezTo>
                  <a:pt x="5584222" y="4638561"/>
                  <a:pt x="5588537" y="4631989"/>
                  <a:pt x="5597414" y="4622102"/>
                </a:cubicBezTo>
                <a:cubicBezTo>
                  <a:pt x="5606291" y="4612224"/>
                  <a:pt x="5620274" y="4602680"/>
                  <a:pt x="5639191" y="4593441"/>
                </a:cubicBezTo>
                <a:cubicBezTo>
                  <a:pt x="5658098" y="4584211"/>
                  <a:pt x="5668414" y="4579725"/>
                  <a:pt x="5670071" y="4579668"/>
                </a:cubicBezTo>
                <a:cubicBezTo>
                  <a:pt x="5670909" y="4579639"/>
                  <a:pt x="5671681" y="4579477"/>
                  <a:pt x="5672519" y="45794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5854175" y="4603300"/>
            <a:ext cx="58332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title"/>
          </p:nvPr>
        </p:nvSpPr>
        <p:spPr>
          <a:xfrm>
            <a:off x="5854150" y="854275"/>
            <a:ext cx="5833200" cy="3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 1">
  <p:cSld name="CUSTOM_23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1422150" y="2427912"/>
            <a:ext cx="8143" cy="16621"/>
          </a:xfrm>
          <a:custGeom>
            <a:avLst/>
            <a:gdLst/>
            <a:ahLst/>
            <a:cxnLst/>
            <a:rect l="l" t="t" r="r" b="b"/>
            <a:pathLst>
              <a:path w="8143" h="16621" extrusionOk="0">
                <a:moveTo>
                  <a:pt x="4191" y="0"/>
                </a:moveTo>
                <a:cubicBezTo>
                  <a:pt x="2838" y="467"/>
                  <a:pt x="1343" y="857"/>
                  <a:pt x="0" y="1324"/>
                </a:cubicBezTo>
                <a:cubicBezTo>
                  <a:pt x="4562" y="8515"/>
                  <a:pt x="8144" y="16621"/>
                  <a:pt x="8144" y="16621"/>
                </a:cubicBezTo>
                <a:cubicBezTo>
                  <a:pt x="8144" y="16621"/>
                  <a:pt x="7382" y="12744"/>
                  <a:pt x="6048" y="7087"/>
                </a:cubicBezTo>
                <a:cubicBezTo>
                  <a:pt x="5553" y="4991"/>
                  <a:pt x="4848" y="2495"/>
                  <a:pt x="4191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1474061" y="2406186"/>
            <a:ext cx="16992" cy="19726"/>
          </a:xfrm>
          <a:custGeom>
            <a:avLst/>
            <a:gdLst/>
            <a:ahLst/>
            <a:cxnLst/>
            <a:rect l="l" t="t" r="r" b="b"/>
            <a:pathLst>
              <a:path w="16992" h="19726" extrusionOk="0">
                <a:moveTo>
                  <a:pt x="16993" y="0"/>
                </a:moveTo>
                <a:cubicBezTo>
                  <a:pt x="14154" y="895"/>
                  <a:pt x="11659" y="1762"/>
                  <a:pt x="8849" y="2667"/>
                </a:cubicBezTo>
                <a:cubicBezTo>
                  <a:pt x="4962" y="10220"/>
                  <a:pt x="0" y="19726"/>
                  <a:pt x="0" y="19726"/>
                </a:cubicBezTo>
                <a:cubicBezTo>
                  <a:pt x="0" y="19726"/>
                  <a:pt x="1305" y="17888"/>
                  <a:pt x="3029" y="15516"/>
                </a:cubicBezTo>
                <a:cubicBezTo>
                  <a:pt x="3277" y="15173"/>
                  <a:pt x="3448" y="14792"/>
                  <a:pt x="3724" y="14411"/>
                </a:cubicBezTo>
                <a:cubicBezTo>
                  <a:pt x="3743" y="14383"/>
                  <a:pt x="3943" y="14211"/>
                  <a:pt x="3962" y="14192"/>
                </a:cubicBezTo>
                <a:cubicBezTo>
                  <a:pt x="4915" y="12906"/>
                  <a:pt x="5934" y="11535"/>
                  <a:pt x="7220" y="9973"/>
                </a:cubicBezTo>
                <a:cubicBezTo>
                  <a:pt x="8725" y="8153"/>
                  <a:pt x="10430" y="6229"/>
                  <a:pt x="12335" y="4220"/>
                </a:cubicBezTo>
                <a:cubicBezTo>
                  <a:pt x="13706" y="2772"/>
                  <a:pt x="15469" y="1438"/>
                  <a:pt x="16993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566035" y="-9228"/>
            <a:ext cx="9511188" cy="6867227"/>
          </a:xfrm>
          <a:custGeom>
            <a:avLst/>
            <a:gdLst/>
            <a:ahLst/>
            <a:cxnLst/>
            <a:rect l="l" t="t" r="r" b="b"/>
            <a:pathLst>
              <a:path w="9511188" h="6867227" extrusionOk="0">
                <a:moveTo>
                  <a:pt x="0" y="9227"/>
                </a:moveTo>
                <a:cubicBezTo>
                  <a:pt x="0" y="9227"/>
                  <a:pt x="2255911" y="0"/>
                  <a:pt x="2255911" y="0"/>
                </a:cubicBezTo>
                <a:cubicBezTo>
                  <a:pt x="2255911" y="0"/>
                  <a:pt x="1824828" y="413679"/>
                  <a:pt x="1993173" y="721859"/>
                </a:cubicBezTo>
                <a:cubicBezTo>
                  <a:pt x="2344093" y="1364282"/>
                  <a:pt x="3547977" y="1376293"/>
                  <a:pt x="3695862" y="1967463"/>
                </a:cubicBezTo>
                <a:cubicBezTo>
                  <a:pt x="3886848" y="2730920"/>
                  <a:pt x="3005986" y="3064152"/>
                  <a:pt x="3005986" y="3914801"/>
                </a:cubicBezTo>
                <a:cubicBezTo>
                  <a:pt x="3005986" y="4578570"/>
                  <a:pt x="3406483" y="5819392"/>
                  <a:pt x="5014989" y="5184017"/>
                </a:cubicBezTo>
                <a:cubicBezTo>
                  <a:pt x="7655147" y="4141125"/>
                  <a:pt x="9511188" y="6867228"/>
                  <a:pt x="9511188" y="6867228"/>
                </a:cubicBezTo>
                <a:lnTo>
                  <a:pt x="0" y="6867228"/>
                </a:lnTo>
                <a:lnTo>
                  <a:pt x="0" y="9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422150" y="-7679"/>
            <a:ext cx="9996896" cy="6865678"/>
          </a:xfrm>
          <a:custGeom>
            <a:avLst/>
            <a:gdLst/>
            <a:ahLst/>
            <a:cxnLst/>
            <a:rect l="l" t="t" r="r" b="b"/>
            <a:pathLst>
              <a:path w="9996896" h="6865678" extrusionOk="0">
                <a:moveTo>
                  <a:pt x="51911" y="0"/>
                </a:moveTo>
                <a:lnTo>
                  <a:pt x="0" y="6865679"/>
                </a:lnTo>
                <a:lnTo>
                  <a:pt x="9996897" y="6865679"/>
                </a:lnTo>
                <a:cubicBezTo>
                  <a:pt x="9996897" y="6865679"/>
                  <a:pt x="8363455" y="4643783"/>
                  <a:pt x="6245448" y="5182469"/>
                </a:cubicBezTo>
                <a:cubicBezTo>
                  <a:pt x="5078464" y="5479277"/>
                  <a:pt x="3898163" y="5182469"/>
                  <a:pt x="3710025" y="4243418"/>
                </a:cubicBezTo>
                <a:cubicBezTo>
                  <a:pt x="3573437" y="3561685"/>
                  <a:pt x="4682909" y="3070881"/>
                  <a:pt x="4388787" y="2324673"/>
                </a:cubicBezTo>
                <a:cubicBezTo>
                  <a:pt x="4342153" y="2206354"/>
                  <a:pt x="4247893" y="2094121"/>
                  <a:pt x="4128831" y="1985402"/>
                </a:cubicBezTo>
                <a:cubicBezTo>
                  <a:pt x="4126326" y="1975401"/>
                  <a:pt x="4125935" y="1949465"/>
                  <a:pt x="4127945" y="1905859"/>
                </a:cubicBezTo>
                <a:cubicBezTo>
                  <a:pt x="4130031" y="1860596"/>
                  <a:pt x="4133316" y="1829897"/>
                  <a:pt x="4137498" y="1813876"/>
                </a:cubicBezTo>
                <a:cubicBezTo>
                  <a:pt x="4141680" y="1797865"/>
                  <a:pt x="4155586" y="1770033"/>
                  <a:pt x="4179265" y="1730342"/>
                </a:cubicBezTo>
                <a:cubicBezTo>
                  <a:pt x="4202944" y="1690642"/>
                  <a:pt x="4215422" y="1665277"/>
                  <a:pt x="4216813" y="1654132"/>
                </a:cubicBezTo>
                <a:cubicBezTo>
                  <a:pt x="4218213" y="1642988"/>
                  <a:pt x="4221270" y="1633577"/>
                  <a:pt x="4226148" y="1625910"/>
                </a:cubicBezTo>
                <a:cubicBezTo>
                  <a:pt x="4231024" y="1618252"/>
                  <a:pt x="4242892" y="1592058"/>
                  <a:pt x="4261695" y="1547481"/>
                </a:cubicBezTo>
                <a:cubicBezTo>
                  <a:pt x="4280497" y="1502913"/>
                  <a:pt x="4305262" y="1469567"/>
                  <a:pt x="4335904" y="1447278"/>
                </a:cubicBezTo>
                <a:cubicBezTo>
                  <a:pt x="4366546" y="1424999"/>
                  <a:pt x="4390292" y="1405558"/>
                  <a:pt x="4406999" y="1388852"/>
                </a:cubicBezTo>
                <a:cubicBezTo>
                  <a:pt x="4423715" y="1372135"/>
                  <a:pt x="4440698" y="1362305"/>
                  <a:pt x="4458100" y="1359524"/>
                </a:cubicBezTo>
                <a:cubicBezTo>
                  <a:pt x="4466806" y="1358124"/>
                  <a:pt x="4475388" y="1356695"/>
                  <a:pt x="4484094" y="1355295"/>
                </a:cubicBezTo>
                <a:cubicBezTo>
                  <a:pt x="4484094" y="1358429"/>
                  <a:pt x="4484094" y="1361496"/>
                  <a:pt x="4484094" y="1364630"/>
                </a:cubicBezTo>
                <a:cubicBezTo>
                  <a:pt x="4484094" y="1370897"/>
                  <a:pt x="4485532" y="1375621"/>
                  <a:pt x="4488323" y="1378403"/>
                </a:cubicBezTo>
                <a:cubicBezTo>
                  <a:pt x="4491105" y="1381194"/>
                  <a:pt x="4494581" y="1382403"/>
                  <a:pt x="4498762" y="1382403"/>
                </a:cubicBezTo>
                <a:cubicBezTo>
                  <a:pt x="4502944" y="1382403"/>
                  <a:pt x="4513183" y="1378736"/>
                  <a:pt x="4529205" y="1371068"/>
                </a:cubicBezTo>
                <a:cubicBezTo>
                  <a:pt x="4545216" y="1363410"/>
                  <a:pt x="4554636" y="1359524"/>
                  <a:pt x="4557417" y="1359524"/>
                </a:cubicBezTo>
                <a:cubicBezTo>
                  <a:pt x="4560208" y="1359524"/>
                  <a:pt x="4562656" y="1363001"/>
                  <a:pt x="4564752" y="1369964"/>
                </a:cubicBezTo>
                <a:cubicBezTo>
                  <a:pt x="4566838" y="1376926"/>
                  <a:pt x="4569495" y="1380403"/>
                  <a:pt x="4572972" y="1380403"/>
                </a:cubicBezTo>
                <a:cubicBezTo>
                  <a:pt x="4576448" y="1380403"/>
                  <a:pt x="4580754" y="1377536"/>
                  <a:pt x="4585630" y="1371964"/>
                </a:cubicBezTo>
                <a:cubicBezTo>
                  <a:pt x="4590507" y="1366392"/>
                  <a:pt x="4594184" y="1363325"/>
                  <a:pt x="4596965" y="1362629"/>
                </a:cubicBezTo>
                <a:cubicBezTo>
                  <a:pt x="4598356" y="1362286"/>
                  <a:pt x="4599794" y="1361867"/>
                  <a:pt x="4601185" y="1361515"/>
                </a:cubicBezTo>
                <a:cubicBezTo>
                  <a:pt x="4601537" y="1365001"/>
                  <a:pt x="4601947" y="1368478"/>
                  <a:pt x="4602299" y="1371964"/>
                </a:cubicBezTo>
                <a:cubicBezTo>
                  <a:pt x="4602994" y="1378927"/>
                  <a:pt x="4609538" y="1382822"/>
                  <a:pt x="4622073" y="1383518"/>
                </a:cubicBezTo>
                <a:cubicBezTo>
                  <a:pt x="4634608" y="1384213"/>
                  <a:pt x="4649543" y="1381755"/>
                  <a:pt x="4666955" y="1376183"/>
                </a:cubicBezTo>
                <a:cubicBezTo>
                  <a:pt x="4684367" y="1370611"/>
                  <a:pt x="4698273" y="1362220"/>
                  <a:pt x="4708722" y="1351075"/>
                </a:cubicBezTo>
                <a:cubicBezTo>
                  <a:pt x="4719171" y="1339931"/>
                  <a:pt x="4729410" y="1335245"/>
                  <a:pt x="4739164" y="1336636"/>
                </a:cubicBezTo>
                <a:cubicBezTo>
                  <a:pt x="4748908" y="1338026"/>
                  <a:pt x="4760976" y="1341503"/>
                  <a:pt x="4775597" y="1347075"/>
                </a:cubicBezTo>
                <a:cubicBezTo>
                  <a:pt x="4790228" y="1352647"/>
                  <a:pt x="4800467" y="1355295"/>
                  <a:pt x="4806039" y="1355295"/>
                </a:cubicBezTo>
                <a:cubicBezTo>
                  <a:pt x="4811611" y="1355295"/>
                  <a:pt x="4818755" y="1353666"/>
                  <a:pt x="4827813" y="1350190"/>
                </a:cubicBezTo>
                <a:cubicBezTo>
                  <a:pt x="4836862" y="1346704"/>
                  <a:pt x="4842196" y="1342398"/>
                  <a:pt x="4843587" y="1337521"/>
                </a:cubicBezTo>
                <a:cubicBezTo>
                  <a:pt x="4844977" y="1332645"/>
                  <a:pt x="4844149" y="1328568"/>
                  <a:pt x="4841367" y="1325082"/>
                </a:cubicBezTo>
                <a:cubicBezTo>
                  <a:pt x="4839967" y="1323339"/>
                  <a:pt x="4838757" y="1321491"/>
                  <a:pt x="4837367" y="1319748"/>
                </a:cubicBezTo>
                <a:cubicBezTo>
                  <a:pt x="4841538" y="1319052"/>
                  <a:pt x="4845625" y="1318443"/>
                  <a:pt x="4849807" y="1317747"/>
                </a:cubicBezTo>
                <a:cubicBezTo>
                  <a:pt x="4858160" y="1316357"/>
                  <a:pt x="4863494" y="1312880"/>
                  <a:pt x="4865580" y="1307308"/>
                </a:cubicBezTo>
                <a:cubicBezTo>
                  <a:pt x="4867675" y="1301736"/>
                  <a:pt x="4871152" y="1297431"/>
                  <a:pt x="4876019" y="1294640"/>
                </a:cubicBezTo>
                <a:cubicBezTo>
                  <a:pt x="4880896" y="1291859"/>
                  <a:pt x="4883353" y="1288382"/>
                  <a:pt x="4883353" y="1284200"/>
                </a:cubicBezTo>
                <a:cubicBezTo>
                  <a:pt x="4883353" y="1280019"/>
                  <a:pt x="4878439" y="1274914"/>
                  <a:pt x="4868694" y="1268646"/>
                </a:cubicBezTo>
                <a:cubicBezTo>
                  <a:pt x="4858941" y="1262379"/>
                  <a:pt x="4853197" y="1257883"/>
                  <a:pt x="4851806" y="1255092"/>
                </a:cubicBezTo>
                <a:cubicBezTo>
                  <a:pt x="4850416" y="1252311"/>
                  <a:pt x="4844701" y="1249434"/>
                  <a:pt x="4834252" y="1246653"/>
                </a:cubicBezTo>
                <a:cubicBezTo>
                  <a:pt x="4823803" y="1243862"/>
                  <a:pt x="4818898" y="1238347"/>
                  <a:pt x="4819593" y="1229984"/>
                </a:cubicBezTo>
                <a:cubicBezTo>
                  <a:pt x="4820289" y="1221631"/>
                  <a:pt x="4823765" y="1215697"/>
                  <a:pt x="4830032" y="1212210"/>
                </a:cubicBezTo>
                <a:cubicBezTo>
                  <a:pt x="4836300" y="1208734"/>
                  <a:pt x="4839776" y="1204648"/>
                  <a:pt x="4840472" y="1199771"/>
                </a:cubicBezTo>
                <a:cubicBezTo>
                  <a:pt x="4841167" y="1194894"/>
                  <a:pt x="4839129" y="1190589"/>
                  <a:pt x="4834252" y="1187112"/>
                </a:cubicBezTo>
                <a:cubicBezTo>
                  <a:pt x="4829375" y="1183626"/>
                  <a:pt x="4824470" y="1181997"/>
                  <a:pt x="4819593" y="1181997"/>
                </a:cubicBezTo>
                <a:cubicBezTo>
                  <a:pt x="4814716" y="1181997"/>
                  <a:pt x="4806744" y="1179540"/>
                  <a:pt x="4795590" y="1174663"/>
                </a:cubicBezTo>
                <a:cubicBezTo>
                  <a:pt x="4784455" y="1169796"/>
                  <a:pt x="4775045" y="1164271"/>
                  <a:pt x="4767377" y="1158004"/>
                </a:cubicBezTo>
                <a:cubicBezTo>
                  <a:pt x="4759719" y="1151736"/>
                  <a:pt x="4752347" y="1147841"/>
                  <a:pt x="4745384" y="1146450"/>
                </a:cubicBezTo>
                <a:cubicBezTo>
                  <a:pt x="4738421" y="1145059"/>
                  <a:pt x="4734935" y="1141583"/>
                  <a:pt x="4734944" y="1136010"/>
                </a:cubicBezTo>
                <a:cubicBezTo>
                  <a:pt x="4734944" y="1130438"/>
                  <a:pt x="4734116" y="1126962"/>
                  <a:pt x="4732715" y="1125562"/>
                </a:cubicBezTo>
                <a:cubicBezTo>
                  <a:pt x="4731325" y="1124171"/>
                  <a:pt x="4721305" y="1121713"/>
                  <a:pt x="4702502" y="1118237"/>
                </a:cubicBezTo>
                <a:cubicBezTo>
                  <a:pt x="4683700" y="1114751"/>
                  <a:pt x="4670194" y="1112903"/>
                  <a:pt x="4661840" y="1112903"/>
                </a:cubicBezTo>
                <a:cubicBezTo>
                  <a:pt x="4653487" y="1112903"/>
                  <a:pt x="4645095" y="1114332"/>
                  <a:pt x="4636732" y="1117122"/>
                </a:cubicBezTo>
                <a:cubicBezTo>
                  <a:pt x="4628379" y="1119904"/>
                  <a:pt x="4623054" y="1118885"/>
                  <a:pt x="4620959" y="1114008"/>
                </a:cubicBezTo>
                <a:cubicBezTo>
                  <a:pt x="4618873" y="1109140"/>
                  <a:pt x="4611310" y="1105654"/>
                  <a:pt x="4598079" y="1103568"/>
                </a:cubicBezTo>
                <a:cubicBezTo>
                  <a:pt x="4584849" y="1101482"/>
                  <a:pt x="4577887" y="1098606"/>
                  <a:pt x="4577191" y="1095129"/>
                </a:cubicBezTo>
                <a:cubicBezTo>
                  <a:pt x="4576496" y="1091643"/>
                  <a:pt x="4576906" y="1088995"/>
                  <a:pt x="4578306" y="1086909"/>
                </a:cubicBezTo>
                <a:cubicBezTo>
                  <a:pt x="4579696" y="1084814"/>
                  <a:pt x="4578677" y="1081337"/>
                  <a:pt x="4575191" y="1076460"/>
                </a:cubicBezTo>
                <a:cubicBezTo>
                  <a:pt x="4571714" y="1071583"/>
                  <a:pt x="4561885" y="1069126"/>
                  <a:pt x="4545863" y="1069126"/>
                </a:cubicBezTo>
                <a:cubicBezTo>
                  <a:pt x="4529842" y="1069126"/>
                  <a:pt x="4514917" y="1066259"/>
                  <a:pt x="4500982" y="1060687"/>
                </a:cubicBezTo>
                <a:cubicBezTo>
                  <a:pt x="4487056" y="1055115"/>
                  <a:pt x="4470873" y="1054924"/>
                  <a:pt x="4452776" y="1059801"/>
                </a:cubicBezTo>
                <a:cubicBezTo>
                  <a:pt x="4434669" y="1064678"/>
                  <a:pt x="4423020" y="1065697"/>
                  <a:pt x="4417447" y="1062906"/>
                </a:cubicBezTo>
                <a:cubicBezTo>
                  <a:pt x="4411875" y="1060125"/>
                  <a:pt x="4398150" y="1059296"/>
                  <a:pt x="4376566" y="1060687"/>
                </a:cubicBezTo>
                <a:cubicBezTo>
                  <a:pt x="4354973" y="1062077"/>
                  <a:pt x="4342914" y="1061887"/>
                  <a:pt x="4340124" y="1059801"/>
                </a:cubicBezTo>
                <a:cubicBezTo>
                  <a:pt x="4337342" y="1057705"/>
                  <a:pt x="4328951" y="1054838"/>
                  <a:pt x="4315016" y="1051352"/>
                </a:cubicBezTo>
                <a:cubicBezTo>
                  <a:pt x="4308053" y="1049619"/>
                  <a:pt x="4301100" y="1047761"/>
                  <a:pt x="4294137" y="1046028"/>
                </a:cubicBezTo>
                <a:cubicBezTo>
                  <a:pt x="4294137" y="1049162"/>
                  <a:pt x="4294137" y="1052448"/>
                  <a:pt x="4294137" y="1055581"/>
                </a:cubicBezTo>
                <a:cubicBezTo>
                  <a:pt x="4294137" y="1061849"/>
                  <a:pt x="4293118" y="1065516"/>
                  <a:pt x="4291022" y="1066907"/>
                </a:cubicBezTo>
                <a:cubicBezTo>
                  <a:pt x="4288936" y="1068297"/>
                  <a:pt x="4282174" y="1069736"/>
                  <a:pt x="4271029" y="1071126"/>
                </a:cubicBezTo>
                <a:cubicBezTo>
                  <a:pt x="4259885" y="1072526"/>
                  <a:pt x="4252741" y="1072326"/>
                  <a:pt x="4249255" y="1070240"/>
                </a:cubicBezTo>
                <a:cubicBezTo>
                  <a:pt x="4245769" y="1068154"/>
                  <a:pt x="4241463" y="1067326"/>
                  <a:pt x="4236587" y="1068021"/>
                </a:cubicBezTo>
                <a:cubicBezTo>
                  <a:pt x="4231719" y="1068716"/>
                  <a:pt x="4227824" y="1068297"/>
                  <a:pt x="4225033" y="1066907"/>
                </a:cubicBezTo>
                <a:cubicBezTo>
                  <a:pt x="4222252" y="1065516"/>
                  <a:pt x="4213060" y="1066954"/>
                  <a:pt x="4197039" y="1071126"/>
                </a:cubicBezTo>
                <a:cubicBezTo>
                  <a:pt x="4181027" y="1075308"/>
                  <a:pt x="4171807" y="1075727"/>
                  <a:pt x="4169712" y="1072241"/>
                </a:cubicBezTo>
                <a:cubicBezTo>
                  <a:pt x="4167626" y="1068754"/>
                  <a:pt x="4164149" y="1066907"/>
                  <a:pt x="4159272" y="1066907"/>
                </a:cubicBezTo>
                <a:cubicBezTo>
                  <a:pt x="4156834" y="1066907"/>
                  <a:pt x="4154376" y="1066907"/>
                  <a:pt x="4151938" y="1066907"/>
                </a:cubicBezTo>
                <a:cubicBezTo>
                  <a:pt x="4151938" y="1065868"/>
                  <a:pt x="4151938" y="1064840"/>
                  <a:pt x="4151938" y="1063801"/>
                </a:cubicBezTo>
                <a:cubicBezTo>
                  <a:pt x="4151938" y="1061706"/>
                  <a:pt x="4153376" y="1059668"/>
                  <a:pt x="4156157" y="1057582"/>
                </a:cubicBezTo>
                <a:cubicBezTo>
                  <a:pt x="4158949" y="1055486"/>
                  <a:pt x="4159358" y="1050571"/>
                  <a:pt x="4157272" y="1042913"/>
                </a:cubicBezTo>
                <a:cubicBezTo>
                  <a:pt x="4155186" y="1035255"/>
                  <a:pt x="4147804" y="1030340"/>
                  <a:pt x="4135279" y="1028254"/>
                </a:cubicBezTo>
                <a:cubicBezTo>
                  <a:pt x="4129011" y="1027206"/>
                  <a:pt x="4122563" y="1027159"/>
                  <a:pt x="4115943" y="1028026"/>
                </a:cubicBezTo>
                <a:cubicBezTo>
                  <a:pt x="4109332" y="1028902"/>
                  <a:pt x="4102465" y="1030797"/>
                  <a:pt x="4095502" y="1033579"/>
                </a:cubicBezTo>
                <a:cubicBezTo>
                  <a:pt x="4081577" y="1039151"/>
                  <a:pt x="4071966" y="1042218"/>
                  <a:pt x="4066404" y="1042913"/>
                </a:cubicBezTo>
                <a:cubicBezTo>
                  <a:pt x="4060831" y="1043608"/>
                  <a:pt x="4054069" y="1042399"/>
                  <a:pt x="4046401" y="1038913"/>
                </a:cubicBezTo>
                <a:cubicBezTo>
                  <a:pt x="4038743" y="1035436"/>
                  <a:pt x="4033028" y="1033579"/>
                  <a:pt x="4028856" y="1033579"/>
                </a:cubicBezTo>
                <a:cubicBezTo>
                  <a:pt x="4024674" y="1033579"/>
                  <a:pt x="4020369" y="1035017"/>
                  <a:pt x="4016188" y="1037808"/>
                </a:cubicBezTo>
                <a:cubicBezTo>
                  <a:pt x="4012006" y="1040589"/>
                  <a:pt x="4004634" y="1043046"/>
                  <a:pt x="3994195" y="1045132"/>
                </a:cubicBezTo>
                <a:cubicBezTo>
                  <a:pt x="3983745" y="1047228"/>
                  <a:pt x="3977811" y="1049266"/>
                  <a:pt x="3976421" y="1051352"/>
                </a:cubicBezTo>
                <a:cubicBezTo>
                  <a:pt x="3975021" y="1053448"/>
                  <a:pt x="3974830" y="1056505"/>
                  <a:pt x="3975525" y="1060687"/>
                </a:cubicBezTo>
                <a:cubicBezTo>
                  <a:pt x="3976221" y="1064868"/>
                  <a:pt x="3967829" y="1069783"/>
                  <a:pt x="3950427" y="1075355"/>
                </a:cubicBezTo>
                <a:cubicBezTo>
                  <a:pt x="3933015" y="1080927"/>
                  <a:pt x="3923186" y="1086442"/>
                  <a:pt x="3921090" y="1092015"/>
                </a:cubicBezTo>
                <a:cubicBezTo>
                  <a:pt x="3919004" y="1097587"/>
                  <a:pt x="3913899" y="1101892"/>
                  <a:pt x="3905545" y="1104683"/>
                </a:cubicBezTo>
                <a:cubicBezTo>
                  <a:pt x="3897183" y="1107464"/>
                  <a:pt x="3892877" y="1110941"/>
                  <a:pt x="3892877" y="1115122"/>
                </a:cubicBezTo>
                <a:cubicBezTo>
                  <a:pt x="3892877" y="1119304"/>
                  <a:pt x="3891858" y="1122361"/>
                  <a:pt x="3889772" y="1124457"/>
                </a:cubicBezTo>
                <a:cubicBezTo>
                  <a:pt x="3887676" y="1126543"/>
                  <a:pt x="3880304" y="1130629"/>
                  <a:pt x="3867769" y="1136896"/>
                </a:cubicBezTo>
                <a:cubicBezTo>
                  <a:pt x="3855235" y="1143164"/>
                  <a:pt x="3849110" y="1148079"/>
                  <a:pt x="3849110" y="1151555"/>
                </a:cubicBezTo>
                <a:cubicBezTo>
                  <a:pt x="3849110" y="1155041"/>
                  <a:pt x="3852586" y="1158518"/>
                  <a:pt x="3859549" y="1162004"/>
                </a:cubicBezTo>
                <a:cubicBezTo>
                  <a:pt x="3866512" y="1165481"/>
                  <a:pt x="3869998" y="1168767"/>
                  <a:pt x="3869998" y="1171558"/>
                </a:cubicBezTo>
                <a:cubicBezTo>
                  <a:pt x="3869998" y="1174339"/>
                  <a:pt x="3867541" y="1177406"/>
                  <a:pt x="3862664" y="1180883"/>
                </a:cubicBezTo>
                <a:cubicBezTo>
                  <a:pt x="3857787" y="1184369"/>
                  <a:pt x="3848376" y="1184978"/>
                  <a:pt x="3834441" y="1182883"/>
                </a:cubicBezTo>
                <a:cubicBezTo>
                  <a:pt x="3820516" y="1180797"/>
                  <a:pt x="3813144" y="1177730"/>
                  <a:pt x="3812448" y="1173558"/>
                </a:cubicBezTo>
                <a:cubicBezTo>
                  <a:pt x="3811753" y="1169377"/>
                  <a:pt x="3808686" y="1165900"/>
                  <a:pt x="3803113" y="1163109"/>
                </a:cubicBezTo>
                <a:cubicBezTo>
                  <a:pt x="3797542" y="1160328"/>
                  <a:pt x="3789569" y="1158890"/>
                  <a:pt x="3779120" y="1158890"/>
                </a:cubicBezTo>
                <a:cubicBezTo>
                  <a:pt x="3768671" y="1158890"/>
                  <a:pt x="3757413" y="1161766"/>
                  <a:pt x="3745573" y="1167338"/>
                </a:cubicBezTo>
                <a:cubicBezTo>
                  <a:pt x="3733733" y="1172901"/>
                  <a:pt x="3719817" y="1175558"/>
                  <a:pt x="3703806" y="1175558"/>
                </a:cubicBezTo>
                <a:cubicBezTo>
                  <a:pt x="3687785" y="1175558"/>
                  <a:pt x="3673678" y="1173510"/>
                  <a:pt x="3661144" y="1169338"/>
                </a:cubicBezTo>
                <a:cubicBezTo>
                  <a:pt x="3648608" y="1165157"/>
                  <a:pt x="3634883" y="1162700"/>
                  <a:pt x="3620262" y="1162004"/>
                </a:cubicBezTo>
                <a:cubicBezTo>
                  <a:pt x="3605641" y="1161309"/>
                  <a:pt x="3597659" y="1161718"/>
                  <a:pt x="3596268" y="1163109"/>
                </a:cubicBezTo>
                <a:cubicBezTo>
                  <a:pt x="3594878" y="1164509"/>
                  <a:pt x="3594868" y="1168395"/>
                  <a:pt x="3596268" y="1174663"/>
                </a:cubicBezTo>
                <a:cubicBezTo>
                  <a:pt x="3597659" y="1180930"/>
                  <a:pt x="3596640" y="1185017"/>
                  <a:pt x="3593154" y="1187112"/>
                </a:cubicBezTo>
                <a:cubicBezTo>
                  <a:pt x="3589678" y="1189198"/>
                  <a:pt x="3581895" y="1189198"/>
                  <a:pt x="3570046" y="1187112"/>
                </a:cubicBezTo>
                <a:cubicBezTo>
                  <a:pt x="3558207" y="1185017"/>
                  <a:pt x="3543691" y="1186036"/>
                  <a:pt x="3526279" y="1190217"/>
                </a:cubicBezTo>
                <a:cubicBezTo>
                  <a:pt x="3508867" y="1194399"/>
                  <a:pt x="3500066" y="1199723"/>
                  <a:pt x="3500066" y="1205991"/>
                </a:cubicBezTo>
                <a:cubicBezTo>
                  <a:pt x="3500066" y="1212258"/>
                  <a:pt x="3498437" y="1216763"/>
                  <a:pt x="3494951" y="1219545"/>
                </a:cubicBezTo>
                <a:cubicBezTo>
                  <a:pt x="3491475" y="1222336"/>
                  <a:pt x="3490865" y="1226422"/>
                  <a:pt x="3492951" y="1231984"/>
                </a:cubicBezTo>
                <a:cubicBezTo>
                  <a:pt x="3495047" y="1237557"/>
                  <a:pt x="3492779" y="1242062"/>
                  <a:pt x="3486512" y="1245538"/>
                </a:cubicBezTo>
                <a:cubicBezTo>
                  <a:pt x="3480245" y="1249025"/>
                  <a:pt x="3473091" y="1251482"/>
                  <a:pt x="3464738" y="1252873"/>
                </a:cubicBezTo>
                <a:cubicBezTo>
                  <a:pt x="3456385" y="1254263"/>
                  <a:pt x="3451469" y="1255702"/>
                  <a:pt x="3450069" y="1257092"/>
                </a:cubicBezTo>
                <a:cubicBezTo>
                  <a:pt x="3448679" y="1258483"/>
                  <a:pt x="3448269" y="1260940"/>
                  <a:pt x="3448965" y="1264427"/>
                </a:cubicBezTo>
                <a:cubicBezTo>
                  <a:pt x="3449307" y="1266170"/>
                  <a:pt x="3449726" y="1268017"/>
                  <a:pt x="3450069" y="1269761"/>
                </a:cubicBezTo>
                <a:cubicBezTo>
                  <a:pt x="3448336" y="1270103"/>
                  <a:pt x="3446488" y="1270304"/>
                  <a:pt x="3444745" y="1270646"/>
                </a:cubicBezTo>
                <a:cubicBezTo>
                  <a:pt x="3441259" y="1271342"/>
                  <a:pt x="3437182" y="1274628"/>
                  <a:pt x="3432296" y="1280200"/>
                </a:cubicBezTo>
                <a:cubicBezTo>
                  <a:pt x="3427428" y="1285772"/>
                  <a:pt x="3424971" y="1291897"/>
                  <a:pt x="3424971" y="1298869"/>
                </a:cubicBezTo>
                <a:cubicBezTo>
                  <a:pt x="3424971" y="1305832"/>
                  <a:pt x="3418008" y="1309718"/>
                  <a:pt x="3404083" y="1310413"/>
                </a:cubicBezTo>
                <a:cubicBezTo>
                  <a:pt x="3390157" y="1311118"/>
                  <a:pt x="3382366" y="1312547"/>
                  <a:pt x="3380975" y="1314642"/>
                </a:cubicBezTo>
                <a:cubicBezTo>
                  <a:pt x="3379584" y="1316728"/>
                  <a:pt x="3372622" y="1320205"/>
                  <a:pt x="3360087" y="1325082"/>
                </a:cubicBezTo>
                <a:cubicBezTo>
                  <a:pt x="3347552" y="1329959"/>
                  <a:pt x="3340599" y="1333016"/>
                  <a:pt x="3339208" y="1334416"/>
                </a:cubicBezTo>
                <a:cubicBezTo>
                  <a:pt x="3337817" y="1335807"/>
                  <a:pt x="3337817" y="1338874"/>
                  <a:pt x="3339208" y="1343741"/>
                </a:cubicBezTo>
                <a:cubicBezTo>
                  <a:pt x="3340599" y="1348618"/>
                  <a:pt x="3340599" y="1352095"/>
                  <a:pt x="3339208" y="1354190"/>
                </a:cubicBezTo>
                <a:cubicBezTo>
                  <a:pt x="3337817" y="1356276"/>
                  <a:pt x="3337617" y="1360172"/>
                  <a:pt x="3338313" y="1365744"/>
                </a:cubicBezTo>
                <a:cubicBezTo>
                  <a:pt x="3339017" y="1371316"/>
                  <a:pt x="3337579" y="1375621"/>
                  <a:pt x="3334093" y="1378403"/>
                </a:cubicBezTo>
                <a:cubicBezTo>
                  <a:pt x="3330616" y="1381194"/>
                  <a:pt x="3328759" y="1383422"/>
                  <a:pt x="3328759" y="1385518"/>
                </a:cubicBezTo>
                <a:cubicBezTo>
                  <a:pt x="3328759" y="1387604"/>
                  <a:pt x="3331216" y="1390061"/>
                  <a:pt x="3336093" y="1392843"/>
                </a:cubicBezTo>
                <a:cubicBezTo>
                  <a:pt x="3340970" y="1395633"/>
                  <a:pt x="3348952" y="1396462"/>
                  <a:pt x="3360087" y="1395071"/>
                </a:cubicBezTo>
                <a:cubicBezTo>
                  <a:pt x="3365659" y="1394376"/>
                  <a:pt x="3371402" y="1393547"/>
                  <a:pt x="3376975" y="1392843"/>
                </a:cubicBezTo>
                <a:cubicBezTo>
                  <a:pt x="3376279" y="1394586"/>
                  <a:pt x="3375450" y="1396433"/>
                  <a:pt x="3374755" y="1398177"/>
                </a:cubicBezTo>
                <a:cubicBezTo>
                  <a:pt x="3373365" y="1401663"/>
                  <a:pt x="3374193" y="1404720"/>
                  <a:pt x="3376975" y="1407511"/>
                </a:cubicBezTo>
                <a:cubicBezTo>
                  <a:pt x="3379765" y="1410292"/>
                  <a:pt x="3389176" y="1410712"/>
                  <a:pt x="3405197" y="1408625"/>
                </a:cubicBezTo>
                <a:cubicBezTo>
                  <a:pt x="3421209" y="1406530"/>
                  <a:pt x="3429791" y="1407968"/>
                  <a:pt x="3431191" y="1412845"/>
                </a:cubicBezTo>
                <a:cubicBezTo>
                  <a:pt x="3432582" y="1417722"/>
                  <a:pt x="3440973" y="1419341"/>
                  <a:pt x="3456298" y="1417950"/>
                </a:cubicBezTo>
                <a:cubicBezTo>
                  <a:pt x="3471615" y="1416560"/>
                  <a:pt x="3482045" y="1414931"/>
                  <a:pt x="3487626" y="1412845"/>
                </a:cubicBezTo>
                <a:cubicBezTo>
                  <a:pt x="3493189" y="1410750"/>
                  <a:pt x="3498104" y="1409730"/>
                  <a:pt x="3502285" y="1409730"/>
                </a:cubicBezTo>
                <a:cubicBezTo>
                  <a:pt x="3506467" y="1409730"/>
                  <a:pt x="3509524" y="1410950"/>
                  <a:pt x="3511620" y="1413731"/>
                </a:cubicBezTo>
                <a:cubicBezTo>
                  <a:pt x="3513706" y="1416522"/>
                  <a:pt x="3516583" y="1417950"/>
                  <a:pt x="3520059" y="1417950"/>
                </a:cubicBezTo>
                <a:cubicBezTo>
                  <a:pt x="3523545" y="1417950"/>
                  <a:pt x="3525993" y="1417350"/>
                  <a:pt x="3527394" y="1415950"/>
                </a:cubicBezTo>
                <a:cubicBezTo>
                  <a:pt x="3528784" y="1414560"/>
                  <a:pt x="3536766" y="1412712"/>
                  <a:pt x="3551387" y="1410626"/>
                </a:cubicBezTo>
                <a:cubicBezTo>
                  <a:pt x="3566007" y="1408530"/>
                  <a:pt x="3576028" y="1409969"/>
                  <a:pt x="3581600" y="1414845"/>
                </a:cubicBezTo>
                <a:cubicBezTo>
                  <a:pt x="3587172" y="1419722"/>
                  <a:pt x="3593106" y="1422589"/>
                  <a:pt x="3599373" y="1423284"/>
                </a:cubicBezTo>
                <a:cubicBezTo>
                  <a:pt x="3605651" y="1423980"/>
                  <a:pt x="3613623" y="1421113"/>
                  <a:pt x="3623377" y="1414845"/>
                </a:cubicBezTo>
                <a:cubicBezTo>
                  <a:pt x="3633121" y="1408578"/>
                  <a:pt x="3647447" y="1408159"/>
                  <a:pt x="3666258" y="1413731"/>
                </a:cubicBezTo>
                <a:cubicBezTo>
                  <a:pt x="3685061" y="1419303"/>
                  <a:pt x="3701434" y="1420741"/>
                  <a:pt x="3715359" y="1417950"/>
                </a:cubicBezTo>
                <a:cubicBezTo>
                  <a:pt x="3729285" y="1415169"/>
                  <a:pt x="3738696" y="1414150"/>
                  <a:pt x="3743573" y="1414845"/>
                </a:cubicBezTo>
                <a:cubicBezTo>
                  <a:pt x="3748449" y="1415541"/>
                  <a:pt x="3757250" y="1424951"/>
                  <a:pt x="3769786" y="1443058"/>
                </a:cubicBezTo>
                <a:cubicBezTo>
                  <a:pt x="3782330" y="1461165"/>
                  <a:pt x="3793779" y="1473453"/>
                  <a:pt x="3804228" y="1479720"/>
                </a:cubicBezTo>
                <a:cubicBezTo>
                  <a:pt x="3814677" y="1485988"/>
                  <a:pt x="3824697" y="1490483"/>
                  <a:pt x="3834441" y="1493274"/>
                </a:cubicBezTo>
                <a:cubicBezTo>
                  <a:pt x="3844195" y="1496055"/>
                  <a:pt x="3854215" y="1500142"/>
                  <a:pt x="3864664" y="1505714"/>
                </a:cubicBezTo>
                <a:cubicBezTo>
                  <a:pt x="3875104" y="1511286"/>
                  <a:pt x="3888829" y="1522745"/>
                  <a:pt x="3905545" y="1540156"/>
                </a:cubicBezTo>
                <a:cubicBezTo>
                  <a:pt x="3922252" y="1557558"/>
                  <a:pt x="3938216" y="1581304"/>
                  <a:pt x="3953532" y="1611251"/>
                </a:cubicBezTo>
                <a:cubicBezTo>
                  <a:pt x="3968858" y="1641197"/>
                  <a:pt x="3980726" y="1662476"/>
                  <a:pt x="3989079" y="1675011"/>
                </a:cubicBezTo>
                <a:cubicBezTo>
                  <a:pt x="3997443" y="1687546"/>
                  <a:pt x="4003977" y="1706567"/>
                  <a:pt x="4008854" y="1732342"/>
                </a:cubicBezTo>
                <a:cubicBezTo>
                  <a:pt x="4013730" y="1758107"/>
                  <a:pt x="4016188" y="1772433"/>
                  <a:pt x="4016188" y="1775214"/>
                </a:cubicBezTo>
                <a:cubicBezTo>
                  <a:pt x="4016188" y="1776614"/>
                  <a:pt x="4016188" y="1778043"/>
                  <a:pt x="4016188" y="1779443"/>
                </a:cubicBezTo>
                <a:cubicBezTo>
                  <a:pt x="4015492" y="1779443"/>
                  <a:pt x="4014883" y="1779443"/>
                  <a:pt x="4014188" y="1779443"/>
                </a:cubicBezTo>
                <a:cubicBezTo>
                  <a:pt x="4012797" y="1779443"/>
                  <a:pt x="4008292" y="1776567"/>
                  <a:pt x="4000633" y="1770995"/>
                </a:cubicBezTo>
                <a:cubicBezTo>
                  <a:pt x="3992976" y="1765422"/>
                  <a:pt x="3981707" y="1748858"/>
                  <a:pt x="3967086" y="1721007"/>
                </a:cubicBezTo>
                <a:cubicBezTo>
                  <a:pt x="3952465" y="1693147"/>
                  <a:pt x="3943464" y="1679840"/>
                  <a:pt x="3939978" y="1681241"/>
                </a:cubicBezTo>
                <a:cubicBezTo>
                  <a:pt x="3936502" y="1682631"/>
                  <a:pt x="3934654" y="1684670"/>
                  <a:pt x="3934644" y="1687460"/>
                </a:cubicBezTo>
                <a:cubicBezTo>
                  <a:pt x="3934644" y="1690242"/>
                  <a:pt x="3941417" y="1704567"/>
                  <a:pt x="3954647" y="1730342"/>
                </a:cubicBezTo>
                <a:cubicBezTo>
                  <a:pt x="3967877" y="1756107"/>
                  <a:pt x="3981983" y="1775348"/>
                  <a:pt x="3997300" y="1787882"/>
                </a:cubicBezTo>
                <a:cubicBezTo>
                  <a:pt x="4012626" y="1800417"/>
                  <a:pt x="4023284" y="1813314"/>
                  <a:pt x="4028856" y="1826544"/>
                </a:cubicBezTo>
                <a:cubicBezTo>
                  <a:pt x="4034418" y="1839775"/>
                  <a:pt x="4036047" y="1851833"/>
                  <a:pt x="4033961" y="1862978"/>
                </a:cubicBezTo>
                <a:cubicBezTo>
                  <a:pt x="4031876" y="1874122"/>
                  <a:pt x="4028999" y="1883533"/>
                  <a:pt x="4025522" y="1891200"/>
                </a:cubicBezTo>
                <a:cubicBezTo>
                  <a:pt x="4024779" y="1892829"/>
                  <a:pt x="4024989" y="1894067"/>
                  <a:pt x="4024408" y="1895639"/>
                </a:cubicBezTo>
                <a:cubicBezTo>
                  <a:pt x="3750259" y="1673792"/>
                  <a:pt x="2713901" y="1492874"/>
                  <a:pt x="2489883" y="807318"/>
                </a:cubicBezTo>
                <a:cubicBezTo>
                  <a:pt x="2300668" y="228295"/>
                  <a:pt x="2772347" y="0"/>
                  <a:pt x="2772347" y="0"/>
                </a:cubicBezTo>
                <a:cubicBezTo>
                  <a:pt x="2772347" y="0"/>
                  <a:pt x="51911" y="0"/>
                  <a:pt x="51911" y="0"/>
                </a:cubicBezTo>
                <a:close/>
                <a:moveTo>
                  <a:pt x="4214594" y="1218440"/>
                </a:moveTo>
                <a:cubicBezTo>
                  <a:pt x="4217385" y="1219135"/>
                  <a:pt x="4219232" y="1221174"/>
                  <a:pt x="4219928" y="1224660"/>
                </a:cubicBezTo>
                <a:cubicBezTo>
                  <a:pt x="4220623" y="1228136"/>
                  <a:pt x="4223690" y="1233051"/>
                  <a:pt x="4229262" y="1239319"/>
                </a:cubicBezTo>
                <a:cubicBezTo>
                  <a:pt x="4234834" y="1245586"/>
                  <a:pt x="4238301" y="1261960"/>
                  <a:pt x="4239701" y="1288420"/>
                </a:cubicBezTo>
                <a:cubicBezTo>
                  <a:pt x="4241092" y="1314890"/>
                  <a:pt x="4240073" y="1335559"/>
                  <a:pt x="4236587" y="1350190"/>
                </a:cubicBezTo>
                <a:cubicBezTo>
                  <a:pt x="4233110" y="1364811"/>
                  <a:pt x="4229024" y="1376269"/>
                  <a:pt x="4224147" y="1384623"/>
                </a:cubicBezTo>
                <a:cubicBezTo>
                  <a:pt x="4219271" y="1392985"/>
                  <a:pt x="4214774" y="1398920"/>
                  <a:pt x="4210593" y="1402396"/>
                </a:cubicBezTo>
                <a:cubicBezTo>
                  <a:pt x="4206421" y="1405882"/>
                  <a:pt x="4203126" y="1406492"/>
                  <a:pt x="4201040" y="1404396"/>
                </a:cubicBezTo>
                <a:cubicBezTo>
                  <a:pt x="4198954" y="1402310"/>
                  <a:pt x="4194867" y="1400872"/>
                  <a:pt x="4188600" y="1400177"/>
                </a:cubicBezTo>
                <a:cubicBezTo>
                  <a:pt x="4182332" y="1399482"/>
                  <a:pt x="4175789" y="1395814"/>
                  <a:pt x="4168826" y="1388852"/>
                </a:cubicBezTo>
                <a:cubicBezTo>
                  <a:pt x="4161863" y="1381879"/>
                  <a:pt x="4157967" y="1375945"/>
                  <a:pt x="4157272" y="1371068"/>
                </a:cubicBezTo>
                <a:cubicBezTo>
                  <a:pt x="4156577" y="1366201"/>
                  <a:pt x="4154529" y="1362724"/>
                  <a:pt x="4151052" y="1360629"/>
                </a:cubicBezTo>
                <a:cubicBezTo>
                  <a:pt x="4147566" y="1358543"/>
                  <a:pt x="4145309" y="1352190"/>
                  <a:pt x="4144604" y="1341741"/>
                </a:cubicBezTo>
                <a:cubicBezTo>
                  <a:pt x="4143908" y="1331302"/>
                  <a:pt x="4141870" y="1321881"/>
                  <a:pt x="4138384" y="1313528"/>
                </a:cubicBezTo>
                <a:cubicBezTo>
                  <a:pt x="4134908" y="1305175"/>
                  <a:pt x="4125297" y="1290839"/>
                  <a:pt x="4109285" y="1270646"/>
                </a:cubicBezTo>
                <a:cubicBezTo>
                  <a:pt x="4101275" y="1260550"/>
                  <a:pt x="4093074" y="1250530"/>
                  <a:pt x="4085063" y="1240433"/>
                </a:cubicBezTo>
                <a:cubicBezTo>
                  <a:pt x="4087854" y="1241128"/>
                  <a:pt x="4090721" y="1241738"/>
                  <a:pt x="4093502" y="1242433"/>
                </a:cubicBezTo>
                <a:cubicBezTo>
                  <a:pt x="4099074" y="1243824"/>
                  <a:pt x="4102970" y="1246091"/>
                  <a:pt x="4105056" y="1248872"/>
                </a:cubicBezTo>
                <a:cubicBezTo>
                  <a:pt x="4107152" y="1251663"/>
                  <a:pt x="4109799" y="1252873"/>
                  <a:pt x="4113276" y="1252873"/>
                </a:cubicBezTo>
                <a:cubicBezTo>
                  <a:pt x="4116762" y="1252873"/>
                  <a:pt x="4120658" y="1249396"/>
                  <a:pt x="4124830" y="1242433"/>
                </a:cubicBezTo>
                <a:cubicBezTo>
                  <a:pt x="4129011" y="1235470"/>
                  <a:pt x="4134536" y="1233842"/>
                  <a:pt x="4141498" y="1237318"/>
                </a:cubicBezTo>
                <a:cubicBezTo>
                  <a:pt x="4144975" y="1239062"/>
                  <a:pt x="4148452" y="1240690"/>
                  <a:pt x="4151938" y="1242433"/>
                </a:cubicBezTo>
                <a:cubicBezTo>
                  <a:pt x="4152986" y="1240338"/>
                  <a:pt x="4154005" y="1238300"/>
                  <a:pt x="4155053" y="1236213"/>
                </a:cubicBezTo>
                <a:cubicBezTo>
                  <a:pt x="4157139" y="1232032"/>
                  <a:pt x="4158986" y="1229984"/>
                  <a:pt x="4160387" y="1229984"/>
                </a:cubicBezTo>
                <a:cubicBezTo>
                  <a:pt x="4161777" y="1229984"/>
                  <a:pt x="4164844" y="1232032"/>
                  <a:pt x="4169712" y="1236213"/>
                </a:cubicBezTo>
                <a:cubicBezTo>
                  <a:pt x="4174588" y="1240385"/>
                  <a:pt x="4179503" y="1242843"/>
                  <a:pt x="4184380" y="1243538"/>
                </a:cubicBezTo>
                <a:cubicBezTo>
                  <a:pt x="4189257" y="1244234"/>
                  <a:pt x="4193143" y="1243824"/>
                  <a:pt x="4195934" y="1242433"/>
                </a:cubicBezTo>
                <a:cubicBezTo>
                  <a:pt x="4198715" y="1241043"/>
                  <a:pt x="4201783" y="1236537"/>
                  <a:pt x="4205259" y="1228879"/>
                </a:cubicBezTo>
                <a:cubicBezTo>
                  <a:pt x="4208745" y="1221221"/>
                  <a:pt x="4211812" y="1217735"/>
                  <a:pt x="4214594" y="1218440"/>
                </a:cubicBezTo>
                <a:close/>
                <a:moveTo>
                  <a:pt x="3937759" y="1219545"/>
                </a:moveTo>
                <a:cubicBezTo>
                  <a:pt x="3939845" y="1219545"/>
                  <a:pt x="3942303" y="1222421"/>
                  <a:pt x="3945093" y="1227993"/>
                </a:cubicBezTo>
                <a:cubicBezTo>
                  <a:pt x="3947874" y="1233556"/>
                  <a:pt x="3948703" y="1239690"/>
                  <a:pt x="3947313" y="1246653"/>
                </a:cubicBezTo>
                <a:cubicBezTo>
                  <a:pt x="3945922" y="1253616"/>
                  <a:pt x="3945912" y="1257921"/>
                  <a:pt x="3947313" y="1259321"/>
                </a:cubicBezTo>
                <a:cubicBezTo>
                  <a:pt x="3948703" y="1260712"/>
                  <a:pt x="3951161" y="1261312"/>
                  <a:pt x="3954647" y="1261312"/>
                </a:cubicBezTo>
                <a:cubicBezTo>
                  <a:pt x="3958123" y="1261312"/>
                  <a:pt x="3961190" y="1260293"/>
                  <a:pt x="3963972" y="1258207"/>
                </a:cubicBezTo>
                <a:cubicBezTo>
                  <a:pt x="3966763" y="1256121"/>
                  <a:pt x="3969829" y="1255292"/>
                  <a:pt x="3973306" y="1255987"/>
                </a:cubicBezTo>
                <a:cubicBezTo>
                  <a:pt x="3976792" y="1256683"/>
                  <a:pt x="3983745" y="1265484"/>
                  <a:pt x="3994195" y="1282200"/>
                </a:cubicBezTo>
                <a:cubicBezTo>
                  <a:pt x="4004634" y="1298917"/>
                  <a:pt x="4020817" y="1314261"/>
                  <a:pt x="4042400" y="1328196"/>
                </a:cubicBezTo>
                <a:cubicBezTo>
                  <a:pt x="4053202" y="1335159"/>
                  <a:pt x="4063832" y="1342113"/>
                  <a:pt x="4074624" y="1349075"/>
                </a:cubicBezTo>
                <a:cubicBezTo>
                  <a:pt x="4072881" y="1349428"/>
                  <a:pt x="4071252" y="1349837"/>
                  <a:pt x="4069509" y="1350190"/>
                </a:cubicBezTo>
                <a:cubicBezTo>
                  <a:pt x="4066032" y="1350885"/>
                  <a:pt x="4062136" y="1350056"/>
                  <a:pt x="4057955" y="1347970"/>
                </a:cubicBezTo>
                <a:cubicBezTo>
                  <a:pt x="4053783" y="1345875"/>
                  <a:pt x="4048868" y="1344856"/>
                  <a:pt x="4043296" y="1344856"/>
                </a:cubicBezTo>
                <a:cubicBezTo>
                  <a:pt x="4037724" y="1344856"/>
                  <a:pt x="4032619" y="1347723"/>
                  <a:pt x="4027741" y="1353295"/>
                </a:cubicBezTo>
                <a:cubicBezTo>
                  <a:pt x="4022865" y="1358867"/>
                  <a:pt x="4014473" y="1361324"/>
                  <a:pt x="4002634" y="1360629"/>
                </a:cubicBezTo>
                <a:cubicBezTo>
                  <a:pt x="3990794" y="1359934"/>
                  <a:pt x="3982402" y="1360124"/>
                  <a:pt x="3977526" y="1361515"/>
                </a:cubicBezTo>
                <a:cubicBezTo>
                  <a:pt x="3972649" y="1362915"/>
                  <a:pt x="3969172" y="1365372"/>
                  <a:pt x="3967086" y="1368849"/>
                </a:cubicBezTo>
                <a:cubicBezTo>
                  <a:pt x="3965001" y="1372335"/>
                  <a:pt x="3965410" y="1375812"/>
                  <a:pt x="3968201" y="1379298"/>
                </a:cubicBezTo>
                <a:cubicBezTo>
                  <a:pt x="3970982" y="1382775"/>
                  <a:pt x="3972001" y="1386061"/>
                  <a:pt x="3971306" y="1388852"/>
                </a:cubicBezTo>
                <a:cubicBezTo>
                  <a:pt x="3970611" y="1391633"/>
                  <a:pt x="3967743" y="1394090"/>
                  <a:pt x="3962867" y="1396176"/>
                </a:cubicBezTo>
                <a:cubicBezTo>
                  <a:pt x="3957990" y="1398272"/>
                  <a:pt x="3954513" y="1400501"/>
                  <a:pt x="3952418" y="1403291"/>
                </a:cubicBezTo>
                <a:cubicBezTo>
                  <a:pt x="3950332" y="1406073"/>
                  <a:pt x="3945836" y="1408530"/>
                  <a:pt x="3938873" y="1410626"/>
                </a:cubicBezTo>
                <a:cubicBezTo>
                  <a:pt x="3931901" y="1412712"/>
                  <a:pt x="3924338" y="1417017"/>
                  <a:pt x="3915985" y="1423284"/>
                </a:cubicBezTo>
                <a:cubicBezTo>
                  <a:pt x="3907631" y="1429552"/>
                  <a:pt x="3903317" y="1435076"/>
                  <a:pt x="3903317" y="1439953"/>
                </a:cubicBezTo>
                <a:cubicBezTo>
                  <a:pt x="3903317" y="1444820"/>
                  <a:pt x="3904345" y="1448307"/>
                  <a:pt x="3906431" y="1450393"/>
                </a:cubicBezTo>
                <a:cubicBezTo>
                  <a:pt x="3908517" y="1452479"/>
                  <a:pt x="3916918" y="1453088"/>
                  <a:pt x="3931539" y="1452393"/>
                </a:cubicBezTo>
                <a:cubicBezTo>
                  <a:pt x="3946160" y="1451698"/>
                  <a:pt x="3956599" y="1454565"/>
                  <a:pt x="3962867" y="1460832"/>
                </a:cubicBezTo>
                <a:cubicBezTo>
                  <a:pt x="3969134" y="1467100"/>
                  <a:pt x="3972420" y="1472014"/>
                  <a:pt x="3972420" y="1475501"/>
                </a:cubicBezTo>
                <a:cubicBezTo>
                  <a:pt x="3972420" y="1478977"/>
                  <a:pt x="3973440" y="1481625"/>
                  <a:pt x="3975525" y="1483721"/>
                </a:cubicBezTo>
                <a:cubicBezTo>
                  <a:pt x="3977621" y="1485807"/>
                  <a:pt x="3982536" y="1486226"/>
                  <a:pt x="3990194" y="1484825"/>
                </a:cubicBezTo>
                <a:cubicBezTo>
                  <a:pt x="3997852" y="1483435"/>
                  <a:pt x="4006434" y="1483025"/>
                  <a:pt x="4016188" y="1483721"/>
                </a:cubicBezTo>
                <a:cubicBezTo>
                  <a:pt x="4025942" y="1484416"/>
                  <a:pt x="4032895" y="1483806"/>
                  <a:pt x="4037076" y="1481720"/>
                </a:cubicBezTo>
                <a:cubicBezTo>
                  <a:pt x="4041248" y="1479625"/>
                  <a:pt x="4046582" y="1479215"/>
                  <a:pt x="4052849" y="1480606"/>
                </a:cubicBezTo>
                <a:cubicBezTo>
                  <a:pt x="4059117" y="1481997"/>
                  <a:pt x="4064032" y="1480787"/>
                  <a:pt x="4067508" y="1476605"/>
                </a:cubicBezTo>
                <a:cubicBezTo>
                  <a:pt x="4070995" y="1472433"/>
                  <a:pt x="4073643" y="1470167"/>
                  <a:pt x="4075729" y="1470167"/>
                </a:cubicBezTo>
                <a:cubicBezTo>
                  <a:pt x="4076776" y="1470167"/>
                  <a:pt x="4077795" y="1470167"/>
                  <a:pt x="4078843" y="1470167"/>
                </a:cubicBezTo>
                <a:cubicBezTo>
                  <a:pt x="4077795" y="1483397"/>
                  <a:pt x="4076776" y="1496703"/>
                  <a:pt x="4075729" y="1509933"/>
                </a:cubicBezTo>
                <a:cubicBezTo>
                  <a:pt x="4073643" y="1536403"/>
                  <a:pt x="4067708" y="1560330"/>
                  <a:pt x="4057955" y="1581923"/>
                </a:cubicBezTo>
                <a:cubicBezTo>
                  <a:pt x="4048211" y="1603507"/>
                  <a:pt x="4042687" y="1619690"/>
                  <a:pt x="4041296" y="1630139"/>
                </a:cubicBezTo>
                <a:cubicBezTo>
                  <a:pt x="4040601" y="1635359"/>
                  <a:pt x="4039991" y="1640464"/>
                  <a:pt x="4039295" y="1645684"/>
                </a:cubicBezTo>
                <a:cubicBezTo>
                  <a:pt x="4038248" y="1645341"/>
                  <a:pt x="4037010" y="1645150"/>
                  <a:pt x="4035962" y="1644798"/>
                </a:cubicBezTo>
                <a:cubicBezTo>
                  <a:pt x="4033875" y="1644103"/>
                  <a:pt x="4030809" y="1638778"/>
                  <a:pt x="4026627" y="1629025"/>
                </a:cubicBezTo>
                <a:cubicBezTo>
                  <a:pt x="4022455" y="1619271"/>
                  <a:pt x="4016931" y="1609860"/>
                  <a:pt x="4009968" y="1600811"/>
                </a:cubicBezTo>
                <a:cubicBezTo>
                  <a:pt x="4003005" y="1591753"/>
                  <a:pt x="3997671" y="1583362"/>
                  <a:pt x="3994195" y="1575703"/>
                </a:cubicBezTo>
                <a:cubicBezTo>
                  <a:pt x="3990708" y="1568036"/>
                  <a:pt x="3982545" y="1555977"/>
                  <a:pt x="3969306" y="1539261"/>
                </a:cubicBezTo>
                <a:cubicBezTo>
                  <a:pt x="3956076" y="1522545"/>
                  <a:pt x="3939702" y="1508219"/>
                  <a:pt x="3920204" y="1496379"/>
                </a:cubicBezTo>
                <a:cubicBezTo>
                  <a:pt x="3900707" y="1484540"/>
                  <a:pt x="3884333" y="1475739"/>
                  <a:pt x="3871103" y="1470167"/>
                </a:cubicBezTo>
                <a:cubicBezTo>
                  <a:pt x="3857873" y="1464594"/>
                  <a:pt x="3847443" y="1458470"/>
                  <a:pt x="3839775" y="1451498"/>
                </a:cubicBezTo>
                <a:cubicBezTo>
                  <a:pt x="3832117" y="1444535"/>
                  <a:pt x="3826374" y="1438191"/>
                  <a:pt x="3822887" y="1432619"/>
                </a:cubicBezTo>
                <a:cubicBezTo>
                  <a:pt x="3819411" y="1427047"/>
                  <a:pt x="3816953" y="1416198"/>
                  <a:pt x="3815563" y="1400177"/>
                </a:cubicBezTo>
                <a:cubicBezTo>
                  <a:pt x="3814163" y="1384165"/>
                  <a:pt x="3811515" y="1373535"/>
                  <a:pt x="3807343" y="1367963"/>
                </a:cubicBezTo>
                <a:cubicBezTo>
                  <a:pt x="3803161" y="1362391"/>
                  <a:pt x="3801113" y="1356648"/>
                  <a:pt x="3801113" y="1351075"/>
                </a:cubicBezTo>
                <a:cubicBezTo>
                  <a:pt x="3801113" y="1348294"/>
                  <a:pt x="3801113" y="1345646"/>
                  <a:pt x="3801113" y="1342855"/>
                </a:cubicBezTo>
                <a:cubicBezTo>
                  <a:pt x="3804247" y="1343903"/>
                  <a:pt x="3807314" y="1344922"/>
                  <a:pt x="3810448" y="1345970"/>
                </a:cubicBezTo>
                <a:cubicBezTo>
                  <a:pt x="3816715" y="1348056"/>
                  <a:pt x="3821220" y="1347227"/>
                  <a:pt x="3824002" y="1343741"/>
                </a:cubicBezTo>
                <a:cubicBezTo>
                  <a:pt x="3826783" y="1340265"/>
                  <a:pt x="3830869" y="1338636"/>
                  <a:pt x="3836442" y="1338636"/>
                </a:cubicBezTo>
                <a:cubicBezTo>
                  <a:pt x="3842014" y="1338636"/>
                  <a:pt x="3846319" y="1337198"/>
                  <a:pt x="3849110" y="1334416"/>
                </a:cubicBezTo>
                <a:cubicBezTo>
                  <a:pt x="3851891" y="1331625"/>
                  <a:pt x="3852920" y="1328758"/>
                  <a:pt x="3852215" y="1325968"/>
                </a:cubicBezTo>
                <a:cubicBezTo>
                  <a:pt x="3851520" y="1323186"/>
                  <a:pt x="3850091" y="1321558"/>
                  <a:pt x="3847995" y="1320862"/>
                </a:cubicBezTo>
                <a:cubicBezTo>
                  <a:pt x="3845910" y="1320167"/>
                  <a:pt x="3844881" y="1317709"/>
                  <a:pt x="3844890" y="1313528"/>
                </a:cubicBezTo>
                <a:cubicBezTo>
                  <a:pt x="3844890" y="1311442"/>
                  <a:pt x="3844890" y="1309394"/>
                  <a:pt x="3844890" y="1307308"/>
                </a:cubicBezTo>
                <a:cubicBezTo>
                  <a:pt x="3848024" y="1307308"/>
                  <a:pt x="3851081" y="1307308"/>
                  <a:pt x="3854215" y="1307308"/>
                </a:cubicBezTo>
                <a:cubicBezTo>
                  <a:pt x="3860483" y="1307308"/>
                  <a:pt x="3866236" y="1305870"/>
                  <a:pt x="3871103" y="1303089"/>
                </a:cubicBezTo>
                <a:cubicBezTo>
                  <a:pt x="3875980" y="1300298"/>
                  <a:pt x="3882933" y="1299698"/>
                  <a:pt x="3891991" y="1301088"/>
                </a:cubicBezTo>
                <a:cubicBezTo>
                  <a:pt x="3901040" y="1302479"/>
                  <a:pt x="3909022" y="1301650"/>
                  <a:pt x="3915985" y="1298869"/>
                </a:cubicBezTo>
                <a:cubicBezTo>
                  <a:pt x="3922947" y="1296078"/>
                  <a:pt x="3926624" y="1291992"/>
                  <a:pt x="3927320" y="1286420"/>
                </a:cubicBezTo>
                <a:cubicBezTo>
                  <a:pt x="3928015" y="1280848"/>
                  <a:pt x="3929863" y="1277371"/>
                  <a:pt x="3932644" y="1275980"/>
                </a:cubicBezTo>
                <a:cubicBezTo>
                  <a:pt x="3935435" y="1274590"/>
                  <a:pt x="3936873" y="1272542"/>
                  <a:pt x="3936873" y="1269761"/>
                </a:cubicBezTo>
                <a:cubicBezTo>
                  <a:pt x="3936873" y="1266970"/>
                  <a:pt x="3930101" y="1261645"/>
                  <a:pt x="3916870" y="1253987"/>
                </a:cubicBezTo>
                <a:cubicBezTo>
                  <a:pt x="3903640" y="1246320"/>
                  <a:pt x="3897097" y="1241214"/>
                  <a:pt x="3897097" y="1238433"/>
                </a:cubicBezTo>
                <a:cubicBezTo>
                  <a:pt x="3897097" y="1237042"/>
                  <a:pt x="3897097" y="1235604"/>
                  <a:pt x="3897097" y="1234213"/>
                </a:cubicBezTo>
                <a:cubicBezTo>
                  <a:pt x="3899192" y="1234213"/>
                  <a:pt x="3901231" y="1234213"/>
                  <a:pt x="3903317" y="1234213"/>
                </a:cubicBezTo>
                <a:cubicBezTo>
                  <a:pt x="3907498" y="1234213"/>
                  <a:pt x="3910975" y="1232775"/>
                  <a:pt x="3913765" y="1229984"/>
                </a:cubicBezTo>
                <a:cubicBezTo>
                  <a:pt x="3916547" y="1227203"/>
                  <a:pt x="3920442" y="1225765"/>
                  <a:pt x="3925319" y="1225765"/>
                </a:cubicBezTo>
                <a:cubicBezTo>
                  <a:pt x="3930186" y="1225765"/>
                  <a:pt x="3933063" y="1224745"/>
                  <a:pt x="3933758" y="1222659"/>
                </a:cubicBezTo>
                <a:cubicBezTo>
                  <a:pt x="3934454" y="1220564"/>
                  <a:pt x="3935673" y="1219545"/>
                  <a:pt x="3937759" y="1219545"/>
                </a:cubicBezTo>
                <a:close/>
                <a:moveTo>
                  <a:pt x="4272144" y="1266427"/>
                </a:moveTo>
                <a:cubicBezTo>
                  <a:pt x="4274229" y="1267122"/>
                  <a:pt x="4277297" y="1272447"/>
                  <a:pt x="4281469" y="1282200"/>
                </a:cubicBezTo>
                <a:cubicBezTo>
                  <a:pt x="4285650" y="1291954"/>
                  <a:pt x="4287498" y="1298907"/>
                  <a:pt x="4286803" y="1303089"/>
                </a:cubicBezTo>
                <a:cubicBezTo>
                  <a:pt x="4286107" y="1307260"/>
                  <a:pt x="4286517" y="1310328"/>
                  <a:pt x="4287917" y="1312413"/>
                </a:cubicBezTo>
                <a:cubicBezTo>
                  <a:pt x="4289308" y="1314509"/>
                  <a:pt x="4294832" y="1314509"/>
                  <a:pt x="4304576" y="1312413"/>
                </a:cubicBezTo>
                <a:cubicBezTo>
                  <a:pt x="4314330" y="1310328"/>
                  <a:pt x="4320455" y="1312175"/>
                  <a:pt x="4323236" y="1317747"/>
                </a:cubicBezTo>
                <a:cubicBezTo>
                  <a:pt x="4326026" y="1323320"/>
                  <a:pt x="4331351" y="1327406"/>
                  <a:pt x="4339019" y="1330197"/>
                </a:cubicBezTo>
                <a:cubicBezTo>
                  <a:pt x="4346677" y="1332978"/>
                  <a:pt x="4355068" y="1329911"/>
                  <a:pt x="4364117" y="1320862"/>
                </a:cubicBezTo>
                <a:cubicBezTo>
                  <a:pt x="4373175" y="1311804"/>
                  <a:pt x="4380129" y="1306289"/>
                  <a:pt x="4385005" y="1304193"/>
                </a:cubicBezTo>
                <a:cubicBezTo>
                  <a:pt x="4389882" y="1302107"/>
                  <a:pt x="4394797" y="1302298"/>
                  <a:pt x="4399674" y="1305089"/>
                </a:cubicBezTo>
                <a:cubicBezTo>
                  <a:pt x="4404541" y="1307870"/>
                  <a:pt x="4407608" y="1312594"/>
                  <a:pt x="4408999" y="1318862"/>
                </a:cubicBezTo>
                <a:cubicBezTo>
                  <a:pt x="4410399" y="1325129"/>
                  <a:pt x="4406313" y="1334731"/>
                  <a:pt x="4396559" y="1347970"/>
                </a:cubicBezTo>
                <a:cubicBezTo>
                  <a:pt x="4386806" y="1361201"/>
                  <a:pt x="4379024" y="1368983"/>
                  <a:pt x="4373451" y="1371068"/>
                </a:cubicBezTo>
                <a:cubicBezTo>
                  <a:pt x="4367880" y="1373164"/>
                  <a:pt x="4348039" y="1387271"/>
                  <a:pt x="4313911" y="1413731"/>
                </a:cubicBezTo>
                <a:cubicBezTo>
                  <a:pt x="4279783" y="1440191"/>
                  <a:pt x="4255846" y="1468433"/>
                  <a:pt x="4241921" y="1498380"/>
                </a:cubicBezTo>
                <a:cubicBezTo>
                  <a:pt x="4227995" y="1528326"/>
                  <a:pt x="4220204" y="1543261"/>
                  <a:pt x="4218813" y="1543261"/>
                </a:cubicBezTo>
                <a:cubicBezTo>
                  <a:pt x="4217422" y="1543261"/>
                  <a:pt x="4216394" y="1530374"/>
                  <a:pt x="4215708" y="1504599"/>
                </a:cubicBezTo>
                <a:cubicBezTo>
                  <a:pt x="4215013" y="1478834"/>
                  <a:pt x="4217470" y="1461442"/>
                  <a:pt x="4223033" y="1452393"/>
                </a:cubicBezTo>
                <a:cubicBezTo>
                  <a:pt x="4228605" y="1443335"/>
                  <a:pt x="4237415" y="1424923"/>
                  <a:pt x="4249255" y="1397072"/>
                </a:cubicBezTo>
                <a:cubicBezTo>
                  <a:pt x="4261095" y="1369211"/>
                  <a:pt x="4266619" y="1341798"/>
                  <a:pt x="4265914" y="1314642"/>
                </a:cubicBezTo>
                <a:cubicBezTo>
                  <a:pt x="4265219" y="1287477"/>
                  <a:pt x="4265638" y="1272542"/>
                  <a:pt x="4267029" y="1269761"/>
                </a:cubicBezTo>
                <a:cubicBezTo>
                  <a:pt x="4268419" y="1266970"/>
                  <a:pt x="4270048" y="1265731"/>
                  <a:pt x="4272144" y="1266427"/>
                </a:cubicBezTo>
                <a:close/>
                <a:moveTo>
                  <a:pt x="4164606" y="1459727"/>
                </a:moveTo>
                <a:cubicBezTo>
                  <a:pt x="4165997" y="1462156"/>
                  <a:pt x="4167435" y="1464613"/>
                  <a:pt x="4168826" y="1467052"/>
                </a:cubicBezTo>
                <a:cubicBezTo>
                  <a:pt x="4171607" y="1471929"/>
                  <a:pt x="4173655" y="1478282"/>
                  <a:pt x="4175046" y="1485940"/>
                </a:cubicBezTo>
                <a:cubicBezTo>
                  <a:pt x="4176436" y="1493598"/>
                  <a:pt x="4177465" y="1505666"/>
                  <a:pt x="4178160" y="1522373"/>
                </a:cubicBezTo>
                <a:cubicBezTo>
                  <a:pt x="4178856" y="1539089"/>
                  <a:pt x="4177827" y="1552815"/>
                  <a:pt x="4175046" y="1563254"/>
                </a:cubicBezTo>
                <a:cubicBezTo>
                  <a:pt x="4172265" y="1573703"/>
                  <a:pt x="4169807" y="1588638"/>
                  <a:pt x="4167711" y="1608136"/>
                </a:cubicBezTo>
                <a:cubicBezTo>
                  <a:pt x="4165626" y="1627643"/>
                  <a:pt x="4162149" y="1641969"/>
                  <a:pt x="4157272" y="1651018"/>
                </a:cubicBezTo>
                <a:cubicBezTo>
                  <a:pt x="4152396" y="1660076"/>
                  <a:pt x="4144613" y="1670506"/>
                  <a:pt x="4134165" y="1682345"/>
                </a:cubicBezTo>
                <a:cubicBezTo>
                  <a:pt x="4123715" y="1694185"/>
                  <a:pt x="4113286" y="1709120"/>
                  <a:pt x="4102837" y="1727227"/>
                </a:cubicBezTo>
                <a:cubicBezTo>
                  <a:pt x="4092388" y="1745334"/>
                  <a:pt x="4085244" y="1756374"/>
                  <a:pt x="4081063" y="1760555"/>
                </a:cubicBezTo>
                <a:cubicBezTo>
                  <a:pt x="4078977" y="1762641"/>
                  <a:pt x="4076709" y="1764908"/>
                  <a:pt x="4074624" y="1766994"/>
                </a:cubicBezTo>
                <a:cubicBezTo>
                  <a:pt x="4071138" y="1752726"/>
                  <a:pt x="4067661" y="1738391"/>
                  <a:pt x="4064175" y="1724113"/>
                </a:cubicBezTo>
                <a:cubicBezTo>
                  <a:pt x="4057212" y="1695566"/>
                  <a:pt x="4053735" y="1677154"/>
                  <a:pt x="4053735" y="1668791"/>
                </a:cubicBezTo>
                <a:cubicBezTo>
                  <a:pt x="4053735" y="1660438"/>
                  <a:pt x="4054754" y="1649589"/>
                  <a:pt x="4056850" y="1636359"/>
                </a:cubicBezTo>
                <a:cubicBezTo>
                  <a:pt x="4058936" y="1623128"/>
                  <a:pt x="4064870" y="1605317"/>
                  <a:pt x="4074624" y="1583028"/>
                </a:cubicBezTo>
                <a:cubicBezTo>
                  <a:pt x="4084368" y="1560749"/>
                  <a:pt x="4090112" y="1536813"/>
                  <a:pt x="4091502" y="1511048"/>
                </a:cubicBezTo>
                <a:cubicBezTo>
                  <a:pt x="4092902" y="1485283"/>
                  <a:pt x="4093921" y="1471367"/>
                  <a:pt x="4094616" y="1469281"/>
                </a:cubicBezTo>
                <a:cubicBezTo>
                  <a:pt x="4095312" y="1467185"/>
                  <a:pt x="4096750" y="1466166"/>
                  <a:pt x="4098836" y="1466166"/>
                </a:cubicBezTo>
                <a:cubicBezTo>
                  <a:pt x="4100932" y="1466166"/>
                  <a:pt x="4103161" y="1467185"/>
                  <a:pt x="4105951" y="1469281"/>
                </a:cubicBezTo>
                <a:cubicBezTo>
                  <a:pt x="4108732" y="1471367"/>
                  <a:pt x="4114066" y="1472386"/>
                  <a:pt x="4121725" y="1472386"/>
                </a:cubicBezTo>
                <a:cubicBezTo>
                  <a:pt x="4129383" y="1472386"/>
                  <a:pt x="4134908" y="1471367"/>
                  <a:pt x="4138384" y="1469281"/>
                </a:cubicBezTo>
                <a:cubicBezTo>
                  <a:pt x="4141870" y="1467185"/>
                  <a:pt x="4146366" y="1466166"/>
                  <a:pt x="4151938" y="1466166"/>
                </a:cubicBezTo>
                <a:cubicBezTo>
                  <a:pt x="4157510" y="1466166"/>
                  <a:pt x="4160987" y="1464918"/>
                  <a:pt x="4162377" y="1462832"/>
                </a:cubicBezTo>
                <a:cubicBezTo>
                  <a:pt x="4163082" y="1461785"/>
                  <a:pt x="4163911" y="1460765"/>
                  <a:pt x="4164606" y="14597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0" y="-15591"/>
            <a:ext cx="10968989" cy="6873590"/>
          </a:xfrm>
          <a:custGeom>
            <a:avLst/>
            <a:gdLst/>
            <a:ahLst/>
            <a:cxnLst/>
            <a:rect l="l" t="t" r="r" b="b"/>
            <a:pathLst>
              <a:path w="10968989" h="6873590" extrusionOk="0">
                <a:moveTo>
                  <a:pt x="0" y="15591"/>
                </a:moveTo>
                <a:lnTo>
                  <a:pt x="3341694" y="0"/>
                </a:lnTo>
                <a:cubicBezTo>
                  <a:pt x="3341694" y="0"/>
                  <a:pt x="3300108" y="787546"/>
                  <a:pt x="3656952" y="1127882"/>
                </a:cubicBezTo>
                <a:cubicBezTo>
                  <a:pt x="4194496" y="1640565"/>
                  <a:pt x="5187963" y="1816378"/>
                  <a:pt x="5320313" y="2136837"/>
                </a:cubicBezTo>
                <a:cubicBezTo>
                  <a:pt x="5669233" y="2981676"/>
                  <a:pt x="4026608" y="3518819"/>
                  <a:pt x="4663002" y="4391586"/>
                </a:cubicBezTo>
                <a:cubicBezTo>
                  <a:pt x="5299396" y="5264342"/>
                  <a:pt x="6674168" y="5915795"/>
                  <a:pt x="7677636" y="5594326"/>
                </a:cubicBezTo>
                <a:cubicBezTo>
                  <a:pt x="9784366" y="4919432"/>
                  <a:pt x="10968990" y="6873591"/>
                  <a:pt x="10968990" y="6873591"/>
                </a:cubicBezTo>
                <a:lnTo>
                  <a:pt x="0" y="6873591"/>
                </a:lnTo>
                <a:lnTo>
                  <a:pt x="0" y="155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947568" y="2295601"/>
            <a:ext cx="25374" cy="21278"/>
          </a:xfrm>
          <a:custGeom>
            <a:avLst/>
            <a:gdLst/>
            <a:ahLst/>
            <a:cxnLst/>
            <a:rect l="l" t="t" r="r" b="b"/>
            <a:pathLst>
              <a:path w="25374" h="21278" extrusionOk="0">
                <a:moveTo>
                  <a:pt x="0" y="0"/>
                </a:moveTo>
                <a:cubicBezTo>
                  <a:pt x="0" y="0"/>
                  <a:pt x="8754" y="6020"/>
                  <a:pt x="12802" y="11973"/>
                </a:cubicBezTo>
                <a:cubicBezTo>
                  <a:pt x="13573" y="13097"/>
                  <a:pt x="13973" y="14211"/>
                  <a:pt x="14430" y="15297"/>
                </a:cubicBezTo>
                <a:cubicBezTo>
                  <a:pt x="14821" y="16202"/>
                  <a:pt x="15145" y="16907"/>
                  <a:pt x="15364" y="17736"/>
                </a:cubicBezTo>
                <a:cubicBezTo>
                  <a:pt x="15497" y="18212"/>
                  <a:pt x="15507" y="18621"/>
                  <a:pt x="15602" y="19060"/>
                </a:cubicBezTo>
                <a:cubicBezTo>
                  <a:pt x="15602" y="19079"/>
                  <a:pt x="15593" y="19269"/>
                  <a:pt x="15602" y="19288"/>
                </a:cubicBezTo>
                <a:cubicBezTo>
                  <a:pt x="15707" y="19860"/>
                  <a:pt x="16012" y="20345"/>
                  <a:pt x="16059" y="20831"/>
                </a:cubicBezTo>
                <a:cubicBezTo>
                  <a:pt x="16069" y="20907"/>
                  <a:pt x="16059" y="20984"/>
                  <a:pt x="16059" y="21060"/>
                </a:cubicBezTo>
                <a:cubicBezTo>
                  <a:pt x="16078" y="21165"/>
                  <a:pt x="16059" y="21212"/>
                  <a:pt x="16059" y="21279"/>
                </a:cubicBezTo>
                <a:cubicBezTo>
                  <a:pt x="19298" y="21012"/>
                  <a:pt x="22174" y="21079"/>
                  <a:pt x="25375" y="20831"/>
                </a:cubicBezTo>
                <a:cubicBezTo>
                  <a:pt x="25356" y="20660"/>
                  <a:pt x="25232" y="19936"/>
                  <a:pt x="24908" y="18621"/>
                </a:cubicBezTo>
                <a:cubicBezTo>
                  <a:pt x="24784" y="18136"/>
                  <a:pt x="24651" y="17650"/>
                  <a:pt x="24441" y="17069"/>
                </a:cubicBezTo>
                <a:cubicBezTo>
                  <a:pt x="24032" y="15907"/>
                  <a:pt x="23479" y="14659"/>
                  <a:pt x="22584" y="13297"/>
                </a:cubicBezTo>
                <a:cubicBezTo>
                  <a:pt x="22441" y="13087"/>
                  <a:pt x="22041" y="12849"/>
                  <a:pt x="21879" y="12640"/>
                </a:cubicBezTo>
                <a:cubicBezTo>
                  <a:pt x="21755" y="12459"/>
                  <a:pt x="21774" y="12363"/>
                  <a:pt x="21650" y="12192"/>
                </a:cubicBezTo>
                <a:cubicBezTo>
                  <a:pt x="20879" y="11201"/>
                  <a:pt x="19993" y="10039"/>
                  <a:pt x="18860" y="9087"/>
                </a:cubicBezTo>
                <a:cubicBezTo>
                  <a:pt x="12506" y="3810"/>
                  <a:pt x="0" y="0"/>
                  <a:pt x="0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5854175" y="4603300"/>
            <a:ext cx="58332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5854150" y="854275"/>
            <a:ext cx="5833200" cy="365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591863" y="4471000"/>
            <a:ext cx="1350900" cy="851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6043588" y="4995150"/>
            <a:ext cx="1350900" cy="851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6543313" y="5641275"/>
            <a:ext cx="1350900" cy="851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422149" y="2427912"/>
            <a:ext cx="8143" cy="16621"/>
          </a:xfrm>
          <a:custGeom>
            <a:avLst/>
            <a:gdLst/>
            <a:ahLst/>
            <a:cxnLst/>
            <a:rect l="l" t="t" r="r" b="b"/>
            <a:pathLst>
              <a:path w="8143" h="16621" extrusionOk="0">
                <a:moveTo>
                  <a:pt x="4191" y="0"/>
                </a:moveTo>
                <a:cubicBezTo>
                  <a:pt x="2838" y="467"/>
                  <a:pt x="1343" y="857"/>
                  <a:pt x="0" y="1324"/>
                </a:cubicBezTo>
                <a:cubicBezTo>
                  <a:pt x="4562" y="8515"/>
                  <a:pt x="8144" y="16621"/>
                  <a:pt x="8144" y="16621"/>
                </a:cubicBezTo>
                <a:cubicBezTo>
                  <a:pt x="8144" y="16621"/>
                  <a:pt x="7382" y="12744"/>
                  <a:pt x="6048" y="7087"/>
                </a:cubicBezTo>
                <a:cubicBezTo>
                  <a:pt x="5553" y="4991"/>
                  <a:pt x="4848" y="2495"/>
                  <a:pt x="4191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1474060" y="2406186"/>
            <a:ext cx="16992" cy="19726"/>
          </a:xfrm>
          <a:custGeom>
            <a:avLst/>
            <a:gdLst/>
            <a:ahLst/>
            <a:cxnLst/>
            <a:rect l="l" t="t" r="r" b="b"/>
            <a:pathLst>
              <a:path w="16992" h="19726" extrusionOk="0">
                <a:moveTo>
                  <a:pt x="16993" y="0"/>
                </a:moveTo>
                <a:cubicBezTo>
                  <a:pt x="14154" y="895"/>
                  <a:pt x="11659" y="1762"/>
                  <a:pt x="8849" y="2667"/>
                </a:cubicBezTo>
                <a:cubicBezTo>
                  <a:pt x="4962" y="10220"/>
                  <a:pt x="0" y="19726"/>
                  <a:pt x="0" y="19726"/>
                </a:cubicBezTo>
                <a:cubicBezTo>
                  <a:pt x="0" y="19726"/>
                  <a:pt x="1305" y="17888"/>
                  <a:pt x="3029" y="15516"/>
                </a:cubicBezTo>
                <a:cubicBezTo>
                  <a:pt x="3277" y="15173"/>
                  <a:pt x="3448" y="14792"/>
                  <a:pt x="3724" y="14411"/>
                </a:cubicBezTo>
                <a:cubicBezTo>
                  <a:pt x="3743" y="14383"/>
                  <a:pt x="3943" y="14211"/>
                  <a:pt x="3962" y="14192"/>
                </a:cubicBezTo>
                <a:cubicBezTo>
                  <a:pt x="4915" y="12906"/>
                  <a:pt x="5934" y="11535"/>
                  <a:pt x="7220" y="9973"/>
                </a:cubicBezTo>
                <a:cubicBezTo>
                  <a:pt x="8725" y="8153"/>
                  <a:pt x="10430" y="6229"/>
                  <a:pt x="12335" y="4220"/>
                </a:cubicBezTo>
                <a:cubicBezTo>
                  <a:pt x="13706" y="2772"/>
                  <a:pt x="15469" y="1438"/>
                  <a:pt x="16993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1947567" y="2295601"/>
            <a:ext cx="25374" cy="21278"/>
          </a:xfrm>
          <a:custGeom>
            <a:avLst/>
            <a:gdLst/>
            <a:ahLst/>
            <a:cxnLst/>
            <a:rect l="l" t="t" r="r" b="b"/>
            <a:pathLst>
              <a:path w="25374" h="21278" extrusionOk="0">
                <a:moveTo>
                  <a:pt x="0" y="0"/>
                </a:moveTo>
                <a:cubicBezTo>
                  <a:pt x="0" y="0"/>
                  <a:pt x="8754" y="6020"/>
                  <a:pt x="12802" y="11973"/>
                </a:cubicBezTo>
                <a:cubicBezTo>
                  <a:pt x="13573" y="13097"/>
                  <a:pt x="13973" y="14211"/>
                  <a:pt x="14430" y="15297"/>
                </a:cubicBezTo>
                <a:cubicBezTo>
                  <a:pt x="14821" y="16202"/>
                  <a:pt x="15145" y="16907"/>
                  <a:pt x="15364" y="17736"/>
                </a:cubicBezTo>
                <a:cubicBezTo>
                  <a:pt x="15497" y="18212"/>
                  <a:pt x="15507" y="18621"/>
                  <a:pt x="15602" y="19060"/>
                </a:cubicBezTo>
                <a:cubicBezTo>
                  <a:pt x="15602" y="19079"/>
                  <a:pt x="15593" y="19269"/>
                  <a:pt x="15602" y="19288"/>
                </a:cubicBezTo>
                <a:cubicBezTo>
                  <a:pt x="15707" y="19860"/>
                  <a:pt x="16012" y="20345"/>
                  <a:pt x="16059" y="20831"/>
                </a:cubicBezTo>
                <a:cubicBezTo>
                  <a:pt x="16069" y="20907"/>
                  <a:pt x="16059" y="20984"/>
                  <a:pt x="16059" y="21060"/>
                </a:cubicBezTo>
                <a:cubicBezTo>
                  <a:pt x="16078" y="21165"/>
                  <a:pt x="16059" y="21212"/>
                  <a:pt x="16059" y="21279"/>
                </a:cubicBezTo>
                <a:cubicBezTo>
                  <a:pt x="19298" y="21012"/>
                  <a:pt x="22174" y="21079"/>
                  <a:pt x="25375" y="20831"/>
                </a:cubicBezTo>
                <a:cubicBezTo>
                  <a:pt x="25356" y="20660"/>
                  <a:pt x="25232" y="19936"/>
                  <a:pt x="24908" y="18621"/>
                </a:cubicBezTo>
                <a:cubicBezTo>
                  <a:pt x="24784" y="18136"/>
                  <a:pt x="24651" y="17650"/>
                  <a:pt x="24441" y="17069"/>
                </a:cubicBezTo>
                <a:cubicBezTo>
                  <a:pt x="24032" y="15907"/>
                  <a:pt x="23479" y="14659"/>
                  <a:pt x="22584" y="13297"/>
                </a:cubicBezTo>
                <a:cubicBezTo>
                  <a:pt x="22441" y="13087"/>
                  <a:pt x="22041" y="12849"/>
                  <a:pt x="21879" y="12640"/>
                </a:cubicBezTo>
                <a:cubicBezTo>
                  <a:pt x="21755" y="12459"/>
                  <a:pt x="21774" y="12363"/>
                  <a:pt x="21650" y="12192"/>
                </a:cubicBezTo>
                <a:cubicBezTo>
                  <a:pt x="20879" y="11201"/>
                  <a:pt x="19993" y="10039"/>
                  <a:pt x="18860" y="9087"/>
                </a:cubicBezTo>
                <a:cubicBezTo>
                  <a:pt x="12506" y="3810"/>
                  <a:pt x="0" y="0"/>
                  <a:pt x="0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1422149" y="2427912"/>
            <a:ext cx="8143" cy="16621"/>
          </a:xfrm>
          <a:custGeom>
            <a:avLst/>
            <a:gdLst/>
            <a:ahLst/>
            <a:cxnLst/>
            <a:rect l="l" t="t" r="r" b="b"/>
            <a:pathLst>
              <a:path w="8143" h="16621" extrusionOk="0">
                <a:moveTo>
                  <a:pt x="4191" y="0"/>
                </a:moveTo>
                <a:cubicBezTo>
                  <a:pt x="2838" y="467"/>
                  <a:pt x="1343" y="857"/>
                  <a:pt x="0" y="1324"/>
                </a:cubicBezTo>
                <a:cubicBezTo>
                  <a:pt x="4562" y="8515"/>
                  <a:pt x="8144" y="16621"/>
                  <a:pt x="8144" y="16621"/>
                </a:cubicBezTo>
                <a:cubicBezTo>
                  <a:pt x="8144" y="16621"/>
                  <a:pt x="7382" y="12744"/>
                  <a:pt x="6048" y="7087"/>
                </a:cubicBezTo>
                <a:cubicBezTo>
                  <a:pt x="5553" y="4991"/>
                  <a:pt x="4848" y="2495"/>
                  <a:pt x="4191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474060" y="2406186"/>
            <a:ext cx="16992" cy="19726"/>
          </a:xfrm>
          <a:custGeom>
            <a:avLst/>
            <a:gdLst/>
            <a:ahLst/>
            <a:cxnLst/>
            <a:rect l="l" t="t" r="r" b="b"/>
            <a:pathLst>
              <a:path w="16992" h="19726" extrusionOk="0">
                <a:moveTo>
                  <a:pt x="16993" y="0"/>
                </a:moveTo>
                <a:cubicBezTo>
                  <a:pt x="14154" y="895"/>
                  <a:pt x="11659" y="1762"/>
                  <a:pt x="8849" y="2667"/>
                </a:cubicBezTo>
                <a:cubicBezTo>
                  <a:pt x="4962" y="10220"/>
                  <a:pt x="0" y="19726"/>
                  <a:pt x="0" y="19726"/>
                </a:cubicBezTo>
                <a:cubicBezTo>
                  <a:pt x="0" y="19726"/>
                  <a:pt x="1305" y="17888"/>
                  <a:pt x="3029" y="15516"/>
                </a:cubicBezTo>
                <a:cubicBezTo>
                  <a:pt x="3277" y="15173"/>
                  <a:pt x="3448" y="14792"/>
                  <a:pt x="3724" y="14411"/>
                </a:cubicBezTo>
                <a:cubicBezTo>
                  <a:pt x="3743" y="14383"/>
                  <a:pt x="3943" y="14211"/>
                  <a:pt x="3962" y="14192"/>
                </a:cubicBezTo>
                <a:cubicBezTo>
                  <a:pt x="4915" y="12906"/>
                  <a:pt x="5934" y="11535"/>
                  <a:pt x="7220" y="9973"/>
                </a:cubicBezTo>
                <a:cubicBezTo>
                  <a:pt x="8725" y="8153"/>
                  <a:pt x="10430" y="6229"/>
                  <a:pt x="12335" y="4220"/>
                </a:cubicBezTo>
                <a:cubicBezTo>
                  <a:pt x="13706" y="2772"/>
                  <a:pt x="15469" y="1438"/>
                  <a:pt x="16993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50992" y="339679"/>
            <a:ext cx="3289503" cy="1920997"/>
          </a:xfrm>
          <a:custGeom>
            <a:avLst/>
            <a:gdLst/>
            <a:ahLst/>
            <a:cxnLst/>
            <a:rect l="l" t="t" r="r" b="b"/>
            <a:pathLst>
              <a:path w="3289503" h="1920997" extrusionOk="0">
                <a:moveTo>
                  <a:pt x="195587" y="943347"/>
                </a:moveTo>
                <a:cubicBezTo>
                  <a:pt x="-76897" y="1207247"/>
                  <a:pt x="-65611" y="1618441"/>
                  <a:pt x="235349" y="1840764"/>
                </a:cubicBezTo>
                <a:cubicBezTo>
                  <a:pt x="546231" y="2070421"/>
                  <a:pt x="3166781" y="1749667"/>
                  <a:pt x="3239504" y="1594733"/>
                </a:cubicBezTo>
                <a:cubicBezTo>
                  <a:pt x="3611789" y="801587"/>
                  <a:pt x="1795267" y="52400"/>
                  <a:pt x="1420429" y="1268"/>
                </a:cubicBezTo>
                <a:cubicBezTo>
                  <a:pt x="1227834" y="-25004"/>
                  <a:pt x="749325" y="365747"/>
                  <a:pt x="555684" y="349845"/>
                </a:cubicBezTo>
                <a:cubicBezTo>
                  <a:pt x="495770" y="344926"/>
                  <a:pt x="394255" y="750933"/>
                  <a:pt x="195587" y="9433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280689" y="1115606"/>
            <a:ext cx="4020438" cy="1784165"/>
          </a:xfrm>
          <a:custGeom>
            <a:avLst/>
            <a:gdLst/>
            <a:ahLst/>
            <a:cxnLst/>
            <a:rect l="l" t="t" r="r" b="b"/>
            <a:pathLst>
              <a:path w="4020438" h="1784165" extrusionOk="0">
                <a:moveTo>
                  <a:pt x="877788" y="9"/>
                </a:moveTo>
                <a:cubicBezTo>
                  <a:pt x="862372" y="-153"/>
                  <a:pt x="807099" y="2353"/>
                  <a:pt x="774501" y="46739"/>
                </a:cubicBezTo>
                <a:cubicBezTo>
                  <a:pt x="763541" y="61674"/>
                  <a:pt x="757312" y="78695"/>
                  <a:pt x="755154" y="96450"/>
                </a:cubicBezTo>
                <a:cubicBezTo>
                  <a:pt x="755322" y="97193"/>
                  <a:pt x="755581" y="98088"/>
                  <a:pt x="755749" y="98831"/>
                </a:cubicBezTo>
                <a:cubicBezTo>
                  <a:pt x="755464" y="98269"/>
                  <a:pt x="755451" y="97907"/>
                  <a:pt x="755154" y="97345"/>
                </a:cubicBezTo>
                <a:cubicBezTo>
                  <a:pt x="755054" y="97155"/>
                  <a:pt x="754958" y="96640"/>
                  <a:pt x="754857" y="96450"/>
                </a:cubicBezTo>
                <a:cubicBezTo>
                  <a:pt x="753521" y="93945"/>
                  <a:pt x="751952" y="91516"/>
                  <a:pt x="750391" y="89011"/>
                </a:cubicBezTo>
                <a:cubicBezTo>
                  <a:pt x="741636" y="74952"/>
                  <a:pt x="730386" y="62674"/>
                  <a:pt x="717054" y="52397"/>
                </a:cubicBezTo>
                <a:cubicBezTo>
                  <a:pt x="706353" y="55016"/>
                  <a:pt x="696320" y="59655"/>
                  <a:pt x="687585" y="66084"/>
                </a:cubicBezTo>
                <a:cubicBezTo>
                  <a:pt x="681528" y="70571"/>
                  <a:pt x="676302" y="76009"/>
                  <a:pt x="671810" y="81867"/>
                </a:cubicBezTo>
                <a:cubicBezTo>
                  <a:pt x="651096" y="82572"/>
                  <a:pt x="633884" y="88468"/>
                  <a:pt x="626566" y="91097"/>
                </a:cubicBezTo>
                <a:cubicBezTo>
                  <a:pt x="565235" y="113090"/>
                  <a:pt x="548003" y="173164"/>
                  <a:pt x="545307" y="181584"/>
                </a:cubicBezTo>
                <a:cubicBezTo>
                  <a:pt x="552801" y="171640"/>
                  <a:pt x="562001" y="162592"/>
                  <a:pt x="572393" y="155391"/>
                </a:cubicBezTo>
                <a:lnTo>
                  <a:pt x="570904" y="139017"/>
                </a:lnTo>
                <a:lnTo>
                  <a:pt x="576263" y="152705"/>
                </a:lnTo>
                <a:cubicBezTo>
                  <a:pt x="582740" y="148418"/>
                  <a:pt x="589659" y="144904"/>
                  <a:pt x="596801" y="141694"/>
                </a:cubicBezTo>
                <a:lnTo>
                  <a:pt x="600076" y="120853"/>
                </a:lnTo>
                <a:lnTo>
                  <a:pt x="603945" y="138417"/>
                </a:lnTo>
                <a:cubicBezTo>
                  <a:pt x="609273" y="136331"/>
                  <a:pt x="614788" y="134550"/>
                  <a:pt x="620316" y="133064"/>
                </a:cubicBezTo>
                <a:lnTo>
                  <a:pt x="628054" y="110442"/>
                </a:lnTo>
                <a:lnTo>
                  <a:pt x="628054" y="131273"/>
                </a:lnTo>
                <a:cubicBezTo>
                  <a:pt x="638331" y="129006"/>
                  <a:pt x="648674" y="127711"/>
                  <a:pt x="659010" y="127406"/>
                </a:cubicBezTo>
                <a:cubicBezTo>
                  <a:pt x="633756" y="134026"/>
                  <a:pt x="615770" y="148237"/>
                  <a:pt x="611385" y="151809"/>
                </a:cubicBezTo>
                <a:cubicBezTo>
                  <a:pt x="566106" y="188833"/>
                  <a:pt x="570353" y="244126"/>
                  <a:pt x="570904" y="250041"/>
                </a:cubicBezTo>
                <a:cubicBezTo>
                  <a:pt x="574774" y="243049"/>
                  <a:pt x="581319" y="235239"/>
                  <a:pt x="590848" y="226828"/>
                </a:cubicBezTo>
                <a:lnTo>
                  <a:pt x="590848" y="196758"/>
                </a:lnTo>
                <a:lnTo>
                  <a:pt x="597991" y="220866"/>
                </a:lnTo>
                <a:cubicBezTo>
                  <a:pt x="608869" y="212226"/>
                  <a:pt x="620239" y="204254"/>
                  <a:pt x="632222" y="197053"/>
                </a:cubicBezTo>
                <a:cubicBezTo>
                  <a:pt x="639648" y="192519"/>
                  <a:pt x="647170" y="188728"/>
                  <a:pt x="654546" y="185452"/>
                </a:cubicBezTo>
                <a:cubicBezTo>
                  <a:pt x="654710" y="187995"/>
                  <a:pt x="654882" y="190652"/>
                  <a:pt x="655141" y="193186"/>
                </a:cubicBezTo>
                <a:cubicBezTo>
                  <a:pt x="661000" y="249974"/>
                  <a:pt x="689298" y="289855"/>
                  <a:pt x="703957" y="307791"/>
                </a:cubicBezTo>
                <a:cubicBezTo>
                  <a:pt x="705328" y="297789"/>
                  <a:pt x="706907" y="287026"/>
                  <a:pt x="708720" y="275939"/>
                </a:cubicBezTo>
                <a:lnTo>
                  <a:pt x="694135" y="247659"/>
                </a:lnTo>
                <a:lnTo>
                  <a:pt x="692051" y="244088"/>
                </a:lnTo>
                <a:lnTo>
                  <a:pt x="694135" y="246173"/>
                </a:lnTo>
                <a:lnTo>
                  <a:pt x="710804" y="264033"/>
                </a:lnTo>
                <a:cubicBezTo>
                  <a:pt x="713965" y="245907"/>
                  <a:pt x="717909" y="226362"/>
                  <a:pt x="723304" y="203902"/>
                </a:cubicBezTo>
                <a:lnTo>
                  <a:pt x="706934" y="178003"/>
                </a:lnTo>
                <a:lnTo>
                  <a:pt x="722710" y="192891"/>
                </a:lnTo>
                <a:cubicBezTo>
                  <a:pt x="725294" y="201920"/>
                  <a:pt x="734133" y="208369"/>
                  <a:pt x="744438" y="208369"/>
                </a:cubicBezTo>
                <a:cubicBezTo>
                  <a:pt x="754140" y="208369"/>
                  <a:pt x="762185" y="202606"/>
                  <a:pt x="765274" y="194377"/>
                </a:cubicBezTo>
                <a:cubicBezTo>
                  <a:pt x="765716" y="194405"/>
                  <a:pt x="766317" y="194377"/>
                  <a:pt x="766763" y="194377"/>
                </a:cubicBezTo>
                <a:cubicBezTo>
                  <a:pt x="768341" y="194377"/>
                  <a:pt x="769440" y="194081"/>
                  <a:pt x="770929" y="193786"/>
                </a:cubicBezTo>
                <a:lnTo>
                  <a:pt x="775990" y="219380"/>
                </a:lnTo>
                <a:lnTo>
                  <a:pt x="778371" y="218789"/>
                </a:lnTo>
                <a:lnTo>
                  <a:pt x="784026" y="254203"/>
                </a:lnTo>
                <a:lnTo>
                  <a:pt x="787004" y="253613"/>
                </a:lnTo>
                <a:lnTo>
                  <a:pt x="794147" y="300647"/>
                </a:lnTo>
                <a:lnTo>
                  <a:pt x="799207" y="299447"/>
                </a:lnTo>
                <a:lnTo>
                  <a:pt x="803970" y="346186"/>
                </a:lnTo>
                <a:lnTo>
                  <a:pt x="808435" y="344995"/>
                </a:lnTo>
                <a:lnTo>
                  <a:pt x="811113" y="395897"/>
                </a:lnTo>
                <a:lnTo>
                  <a:pt x="817662" y="394402"/>
                </a:lnTo>
                <a:lnTo>
                  <a:pt x="817662" y="448875"/>
                </a:lnTo>
                <a:lnTo>
                  <a:pt x="825401" y="447980"/>
                </a:lnTo>
                <a:lnTo>
                  <a:pt x="823913" y="507816"/>
                </a:lnTo>
                <a:lnTo>
                  <a:pt x="831651" y="506920"/>
                </a:lnTo>
                <a:lnTo>
                  <a:pt x="827485" y="573595"/>
                </a:lnTo>
                <a:lnTo>
                  <a:pt x="835223" y="572700"/>
                </a:lnTo>
                <a:lnTo>
                  <a:pt x="828676" y="643547"/>
                </a:lnTo>
                <a:lnTo>
                  <a:pt x="837307" y="643242"/>
                </a:lnTo>
                <a:lnTo>
                  <a:pt x="832545" y="685809"/>
                </a:lnTo>
                <a:cubicBezTo>
                  <a:pt x="651058" y="649681"/>
                  <a:pt x="261524" y="583139"/>
                  <a:pt x="87809" y="553650"/>
                </a:cubicBezTo>
                <a:cubicBezTo>
                  <a:pt x="80969" y="594303"/>
                  <a:pt x="70500" y="658958"/>
                  <a:pt x="64294" y="690277"/>
                </a:cubicBezTo>
                <a:cubicBezTo>
                  <a:pt x="57528" y="724414"/>
                  <a:pt x="49920" y="753665"/>
                  <a:pt x="41970" y="780764"/>
                </a:cubicBezTo>
                <a:cubicBezTo>
                  <a:pt x="30579" y="849744"/>
                  <a:pt x="21648" y="919077"/>
                  <a:pt x="14585" y="987933"/>
                </a:cubicBezTo>
                <a:cubicBezTo>
                  <a:pt x="4101" y="1154792"/>
                  <a:pt x="405" y="1341501"/>
                  <a:pt x="0" y="1586217"/>
                </a:cubicBezTo>
                <a:cubicBezTo>
                  <a:pt x="1014" y="1608153"/>
                  <a:pt x="1610" y="1630651"/>
                  <a:pt x="2977" y="1651997"/>
                </a:cubicBezTo>
                <a:cubicBezTo>
                  <a:pt x="7288" y="1685553"/>
                  <a:pt x="15017" y="1741827"/>
                  <a:pt x="15776" y="1747247"/>
                </a:cubicBezTo>
                <a:cubicBezTo>
                  <a:pt x="60796" y="1750181"/>
                  <a:pt x="110780" y="1751352"/>
                  <a:pt x="172938" y="1749933"/>
                </a:cubicBezTo>
                <a:cubicBezTo>
                  <a:pt x="214300" y="1748980"/>
                  <a:pt x="365404" y="1742237"/>
                  <a:pt x="380107" y="1741598"/>
                </a:cubicBezTo>
                <a:cubicBezTo>
                  <a:pt x="664000" y="1729254"/>
                  <a:pt x="901010" y="1726082"/>
                  <a:pt x="1384699" y="1724930"/>
                </a:cubicBezTo>
                <a:cubicBezTo>
                  <a:pt x="1397291" y="1724901"/>
                  <a:pt x="1397110" y="1724958"/>
                  <a:pt x="1409702" y="1724930"/>
                </a:cubicBezTo>
                <a:cubicBezTo>
                  <a:pt x="1868074" y="1723844"/>
                  <a:pt x="2070537" y="1721691"/>
                  <a:pt x="2320826" y="1712424"/>
                </a:cubicBezTo>
                <a:cubicBezTo>
                  <a:pt x="2565580" y="1703365"/>
                  <a:pt x="2752137" y="1713614"/>
                  <a:pt x="3158731" y="1749038"/>
                </a:cubicBezTo>
                <a:cubicBezTo>
                  <a:pt x="3172018" y="1750200"/>
                  <a:pt x="3177876" y="1750781"/>
                  <a:pt x="3185220" y="1751419"/>
                </a:cubicBezTo>
                <a:cubicBezTo>
                  <a:pt x="3457739" y="1775117"/>
                  <a:pt x="3598119" y="1783585"/>
                  <a:pt x="3749871" y="1784166"/>
                </a:cubicBezTo>
                <a:cubicBezTo>
                  <a:pt x="3791267" y="1742427"/>
                  <a:pt x="3834015" y="1699955"/>
                  <a:pt x="3872210" y="1659741"/>
                </a:cubicBezTo>
                <a:cubicBezTo>
                  <a:pt x="3886784" y="1632899"/>
                  <a:pt x="3902928" y="1606915"/>
                  <a:pt x="3927570" y="1577588"/>
                </a:cubicBezTo>
                <a:cubicBezTo>
                  <a:pt x="3945619" y="1556109"/>
                  <a:pt x="3965994" y="1535297"/>
                  <a:pt x="3990977" y="1514780"/>
                </a:cubicBezTo>
                <a:cubicBezTo>
                  <a:pt x="3998121" y="1508912"/>
                  <a:pt x="4006913" y="1504245"/>
                  <a:pt x="4014495" y="1498711"/>
                </a:cubicBezTo>
                <a:cubicBezTo>
                  <a:pt x="4016752" y="1495930"/>
                  <a:pt x="4018228" y="1493434"/>
                  <a:pt x="4020438" y="1490672"/>
                </a:cubicBezTo>
                <a:cubicBezTo>
                  <a:pt x="4016485" y="1479680"/>
                  <a:pt x="4012437" y="1467688"/>
                  <a:pt x="4007046" y="1447809"/>
                </a:cubicBezTo>
                <a:cubicBezTo>
                  <a:pt x="3988682" y="1380030"/>
                  <a:pt x="3975080" y="1310421"/>
                  <a:pt x="3975195" y="1274274"/>
                </a:cubicBezTo>
                <a:cubicBezTo>
                  <a:pt x="3933666" y="1231335"/>
                  <a:pt x="3864857" y="1151496"/>
                  <a:pt x="3864476" y="1151048"/>
                </a:cubicBezTo>
                <a:cubicBezTo>
                  <a:pt x="3808136" y="1084107"/>
                  <a:pt x="3782161" y="1054894"/>
                  <a:pt x="3747795" y="1021566"/>
                </a:cubicBezTo>
                <a:cubicBezTo>
                  <a:pt x="3645658" y="922515"/>
                  <a:pt x="3534435" y="839029"/>
                  <a:pt x="3347440" y="713489"/>
                </a:cubicBezTo>
                <a:cubicBezTo>
                  <a:pt x="3326961" y="699744"/>
                  <a:pt x="3229949" y="634879"/>
                  <a:pt x="3226892" y="632822"/>
                </a:cubicBezTo>
                <a:cubicBezTo>
                  <a:pt x="3216404" y="625783"/>
                  <a:pt x="3204803" y="618306"/>
                  <a:pt x="3190582" y="609609"/>
                </a:cubicBezTo>
                <a:cubicBezTo>
                  <a:pt x="3189868" y="609171"/>
                  <a:pt x="3187667" y="607809"/>
                  <a:pt x="3186706" y="607228"/>
                </a:cubicBezTo>
                <a:cubicBezTo>
                  <a:pt x="3183886" y="607362"/>
                  <a:pt x="3181276" y="608438"/>
                  <a:pt x="3178371" y="608123"/>
                </a:cubicBezTo>
                <a:cubicBezTo>
                  <a:pt x="3168065" y="606990"/>
                  <a:pt x="3158502" y="603361"/>
                  <a:pt x="3148606" y="600980"/>
                </a:cubicBezTo>
                <a:cubicBezTo>
                  <a:pt x="3133709" y="613696"/>
                  <a:pt x="3113353" y="618706"/>
                  <a:pt x="3093837" y="613772"/>
                </a:cubicBezTo>
                <a:cubicBezTo>
                  <a:pt x="3083712" y="611219"/>
                  <a:pt x="3076568" y="607590"/>
                  <a:pt x="3065862" y="601275"/>
                </a:cubicBezTo>
                <a:cubicBezTo>
                  <a:pt x="3065033" y="600789"/>
                  <a:pt x="3055918" y="595560"/>
                  <a:pt x="3056032" y="595617"/>
                </a:cubicBezTo>
                <a:cubicBezTo>
                  <a:pt x="3042297" y="589302"/>
                  <a:pt x="3029524" y="580787"/>
                  <a:pt x="3017046" y="570614"/>
                </a:cubicBezTo>
                <a:cubicBezTo>
                  <a:pt x="3003930" y="565404"/>
                  <a:pt x="2988328" y="559336"/>
                  <a:pt x="2989662" y="559898"/>
                </a:cubicBezTo>
                <a:cubicBezTo>
                  <a:pt x="2983823" y="557412"/>
                  <a:pt x="2980070" y="555126"/>
                  <a:pt x="2973288" y="550678"/>
                </a:cubicBezTo>
                <a:cubicBezTo>
                  <a:pt x="2972298" y="550021"/>
                  <a:pt x="2957182" y="540325"/>
                  <a:pt x="2952457" y="537277"/>
                </a:cubicBezTo>
                <a:cubicBezTo>
                  <a:pt x="2934665" y="525808"/>
                  <a:pt x="2926283" y="505796"/>
                  <a:pt x="2928045" y="486080"/>
                </a:cubicBezTo>
                <a:cubicBezTo>
                  <a:pt x="2927473" y="485556"/>
                  <a:pt x="2926711" y="484718"/>
                  <a:pt x="2926263" y="484298"/>
                </a:cubicBezTo>
                <a:cubicBezTo>
                  <a:pt x="2922577" y="480841"/>
                  <a:pt x="2919786" y="477964"/>
                  <a:pt x="2916434" y="474773"/>
                </a:cubicBezTo>
                <a:cubicBezTo>
                  <a:pt x="2758633" y="493814"/>
                  <a:pt x="2606214" y="517560"/>
                  <a:pt x="2461320" y="489356"/>
                </a:cubicBezTo>
                <a:cubicBezTo>
                  <a:pt x="2432859" y="483813"/>
                  <a:pt x="2401779" y="481755"/>
                  <a:pt x="2369346" y="482213"/>
                </a:cubicBezTo>
                <a:cubicBezTo>
                  <a:pt x="2143156" y="485394"/>
                  <a:pt x="1838165" y="617744"/>
                  <a:pt x="1700510" y="650091"/>
                </a:cubicBezTo>
                <a:cubicBezTo>
                  <a:pt x="1698462" y="644509"/>
                  <a:pt x="1697462" y="640785"/>
                  <a:pt x="1695452" y="613477"/>
                </a:cubicBezTo>
                <a:cubicBezTo>
                  <a:pt x="1692385" y="571852"/>
                  <a:pt x="1692604" y="560165"/>
                  <a:pt x="1695157" y="533705"/>
                </a:cubicBezTo>
                <a:cubicBezTo>
                  <a:pt x="1698624" y="497567"/>
                  <a:pt x="1698748" y="490404"/>
                  <a:pt x="1696338" y="481022"/>
                </a:cubicBezTo>
                <a:cubicBezTo>
                  <a:pt x="1693014" y="468049"/>
                  <a:pt x="1692338" y="446999"/>
                  <a:pt x="1694852" y="430720"/>
                </a:cubicBezTo>
                <a:cubicBezTo>
                  <a:pt x="1697691" y="412375"/>
                  <a:pt x="1710635" y="358768"/>
                  <a:pt x="1713312" y="354216"/>
                </a:cubicBezTo>
                <a:cubicBezTo>
                  <a:pt x="1713921" y="353177"/>
                  <a:pt x="1716636" y="354654"/>
                  <a:pt x="1722837" y="359283"/>
                </a:cubicBezTo>
                <a:cubicBezTo>
                  <a:pt x="1731133" y="365474"/>
                  <a:pt x="1757822" y="379219"/>
                  <a:pt x="1761527" y="379228"/>
                </a:cubicBezTo>
                <a:cubicBezTo>
                  <a:pt x="1763728" y="379228"/>
                  <a:pt x="1763861" y="374113"/>
                  <a:pt x="1761527" y="368808"/>
                </a:cubicBezTo>
                <a:cubicBezTo>
                  <a:pt x="1758451" y="361788"/>
                  <a:pt x="1751621" y="354997"/>
                  <a:pt x="1743373" y="350053"/>
                </a:cubicBezTo>
                <a:cubicBezTo>
                  <a:pt x="1730828" y="342528"/>
                  <a:pt x="1730276" y="341776"/>
                  <a:pt x="1726704" y="335166"/>
                </a:cubicBezTo>
                <a:cubicBezTo>
                  <a:pt x="1722961" y="328231"/>
                  <a:pt x="1722884" y="327917"/>
                  <a:pt x="1724618" y="300342"/>
                </a:cubicBezTo>
                <a:cubicBezTo>
                  <a:pt x="1726714" y="266986"/>
                  <a:pt x="1724342" y="256489"/>
                  <a:pt x="1707949" y="221466"/>
                </a:cubicBezTo>
                <a:cubicBezTo>
                  <a:pt x="1699748" y="203930"/>
                  <a:pt x="1691080" y="191071"/>
                  <a:pt x="1682356" y="184261"/>
                </a:cubicBezTo>
                <a:cubicBezTo>
                  <a:pt x="1676079" y="179365"/>
                  <a:pt x="1671335" y="171307"/>
                  <a:pt x="1668363" y="161039"/>
                </a:cubicBezTo>
                <a:cubicBezTo>
                  <a:pt x="1664906" y="149095"/>
                  <a:pt x="1655657" y="122310"/>
                  <a:pt x="1653476" y="117291"/>
                </a:cubicBezTo>
                <a:cubicBezTo>
                  <a:pt x="1650437" y="110242"/>
                  <a:pt x="1641436" y="102594"/>
                  <a:pt x="1629663" y="97041"/>
                </a:cubicBezTo>
                <a:cubicBezTo>
                  <a:pt x="1620557" y="92745"/>
                  <a:pt x="1617843" y="92030"/>
                  <a:pt x="1610318" y="91983"/>
                </a:cubicBezTo>
                <a:cubicBezTo>
                  <a:pt x="1594430" y="91897"/>
                  <a:pt x="1590620" y="95812"/>
                  <a:pt x="1574599" y="126816"/>
                </a:cubicBezTo>
                <a:cubicBezTo>
                  <a:pt x="1563960" y="147409"/>
                  <a:pt x="1562998" y="148218"/>
                  <a:pt x="1559426" y="148247"/>
                </a:cubicBezTo>
                <a:cubicBezTo>
                  <a:pt x="1556587" y="148266"/>
                  <a:pt x="1554425" y="147066"/>
                  <a:pt x="1549901" y="142589"/>
                </a:cubicBezTo>
                <a:cubicBezTo>
                  <a:pt x="1542700" y="135484"/>
                  <a:pt x="1539185" y="127311"/>
                  <a:pt x="1535613" y="109547"/>
                </a:cubicBezTo>
                <a:cubicBezTo>
                  <a:pt x="1531861" y="90925"/>
                  <a:pt x="1531080" y="88192"/>
                  <a:pt x="1527870" y="83648"/>
                </a:cubicBezTo>
                <a:cubicBezTo>
                  <a:pt x="1521069" y="74047"/>
                  <a:pt x="1508610" y="69932"/>
                  <a:pt x="1490065" y="70847"/>
                </a:cubicBezTo>
                <a:cubicBezTo>
                  <a:pt x="1474977" y="71599"/>
                  <a:pt x="1466157" y="74552"/>
                  <a:pt x="1455832" y="82458"/>
                </a:cubicBezTo>
                <a:cubicBezTo>
                  <a:pt x="1445688" y="90240"/>
                  <a:pt x="1439440" y="99346"/>
                  <a:pt x="1435601" y="111328"/>
                </a:cubicBezTo>
                <a:cubicBezTo>
                  <a:pt x="1431286" y="124768"/>
                  <a:pt x="1426781" y="131035"/>
                  <a:pt x="1415656" y="139017"/>
                </a:cubicBezTo>
                <a:cubicBezTo>
                  <a:pt x="1402111" y="148723"/>
                  <a:pt x="1391710" y="161353"/>
                  <a:pt x="1378146" y="184852"/>
                </a:cubicBezTo>
                <a:cubicBezTo>
                  <a:pt x="1369078" y="200568"/>
                  <a:pt x="1360049" y="212217"/>
                  <a:pt x="1351362" y="219684"/>
                </a:cubicBezTo>
                <a:cubicBezTo>
                  <a:pt x="1341408" y="228228"/>
                  <a:pt x="1336950" y="229771"/>
                  <a:pt x="1321891" y="229800"/>
                </a:cubicBezTo>
                <a:cubicBezTo>
                  <a:pt x="1307223" y="229829"/>
                  <a:pt x="1301641" y="227666"/>
                  <a:pt x="1298669" y="220866"/>
                </a:cubicBezTo>
                <a:cubicBezTo>
                  <a:pt x="1295498" y="213598"/>
                  <a:pt x="1291326" y="178041"/>
                  <a:pt x="1291231" y="158067"/>
                </a:cubicBezTo>
                <a:cubicBezTo>
                  <a:pt x="1291154" y="140303"/>
                  <a:pt x="1291535" y="138741"/>
                  <a:pt x="1294802" y="130978"/>
                </a:cubicBezTo>
                <a:cubicBezTo>
                  <a:pt x="1300727" y="116900"/>
                  <a:pt x="1298841" y="103422"/>
                  <a:pt x="1289144" y="87516"/>
                </a:cubicBezTo>
                <a:cubicBezTo>
                  <a:pt x="1286497" y="83172"/>
                  <a:pt x="1282677" y="76428"/>
                  <a:pt x="1280515" y="72342"/>
                </a:cubicBezTo>
                <a:cubicBezTo>
                  <a:pt x="1275419" y="62665"/>
                  <a:pt x="1269875" y="57607"/>
                  <a:pt x="1262951" y="57455"/>
                </a:cubicBezTo>
                <a:cubicBezTo>
                  <a:pt x="1259807" y="57388"/>
                  <a:pt x="1256645" y="58360"/>
                  <a:pt x="1252835" y="60141"/>
                </a:cubicBezTo>
                <a:cubicBezTo>
                  <a:pt x="1245977" y="63332"/>
                  <a:pt x="1245053" y="63560"/>
                  <a:pt x="1238252" y="62217"/>
                </a:cubicBezTo>
                <a:cubicBezTo>
                  <a:pt x="1234300" y="61446"/>
                  <a:pt x="1227175" y="60731"/>
                  <a:pt x="1222469" y="60731"/>
                </a:cubicBezTo>
                <a:cubicBezTo>
                  <a:pt x="1214469" y="60731"/>
                  <a:pt x="1213821" y="61112"/>
                  <a:pt x="1209077" y="65198"/>
                </a:cubicBezTo>
                <a:cubicBezTo>
                  <a:pt x="1201181" y="71990"/>
                  <a:pt x="1194123" y="73266"/>
                  <a:pt x="1165319" y="73533"/>
                </a:cubicBezTo>
                <a:cubicBezTo>
                  <a:pt x="1150184" y="73676"/>
                  <a:pt x="1139154" y="74181"/>
                  <a:pt x="1137049" y="75019"/>
                </a:cubicBezTo>
                <a:cubicBezTo>
                  <a:pt x="1134706" y="75952"/>
                  <a:pt x="1132039" y="79086"/>
                  <a:pt x="1129305" y="84248"/>
                </a:cubicBezTo>
                <a:cubicBezTo>
                  <a:pt x="1127077" y="88449"/>
                  <a:pt x="1122848" y="94021"/>
                  <a:pt x="1119780" y="96745"/>
                </a:cubicBezTo>
                <a:cubicBezTo>
                  <a:pt x="1114742" y="101222"/>
                  <a:pt x="1114132" y="102317"/>
                  <a:pt x="1114132" y="107461"/>
                </a:cubicBezTo>
                <a:cubicBezTo>
                  <a:pt x="1114132" y="111785"/>
                  <a:pt x="1114904" y="113471"/>
                  <a:pt x="1116809" y="114605"/>
                </a:cubicBezTo>
                <a:cubicBezTo>
                  <a:pt x="1119066" y="115948"/>
                  <a:pt x="1118866" y="116329"/>
                  <a:pt x="1117104" y="118177"/>
                </a:cubicBezTo>
                <a:cubicBezTo>
                  <a:pt x="1115875" y="119472"/>
                  <a:pt x="1115656" y="121825"/>
                  <a:pt x="1115913" y="124730"/>
                </a:cubicBezTo>
                <a:cubicBezTo>
                  <a:pt x="1116237" y="128444"/>
                  <a:pt x="1117075" y="129749"/>
                  <a:pt x="1120381" y="131578"/>
                </a:cubicBezTo>
                <a:cubicBezTo>
                  <a:pt x="1126953" y="135217"/>
                  <a:pt x="1136992" y="135798"/>
                  <a:pt x="1144193" y="132759"/>
                </a:cubicBezTo>
                <a:lnTo>
                  <a:pt x="1150441" y="130083"/>
                </a:lnTo>
                <a:lnTo>
                  <a:pt x="1154909" y="133655"/>
                </a:lnTo>
                <a:cubicBezTo>
                  <a:pt x="1157480" y="135598"/>
                  <a:pt x="1164996" y="139151"/>
                  <a:pt x="1171577" y="141694"/>
                </a:cubicBezTo>
                <a:cubicBezTo>
                  <a:pt x="1178159" y="144237"/>
                  <a:pt x="1183865" y="146952"/>
                  <a:pt x="1184074" y="147647"/>
                </a:cubicBezTo>
                <a:cubicBezTo>
                  <a:pt x="1184293" y="148333"/>
                  <a:pt x="1184560" y="150933"/>
                  <a:pt x="1184970" y="153305"/>
                </a:cubicBezTo>
                <a:cubicBezTo>
                  <a:pt x="1185379" y="155667"/>
                  <a:pt x="1189094" y="162801"/>
                  <a:pt x="1193009" y="169078"/>
                </a:cubicBezTo>
                <a:cubicBezTo>
                  <a:pt x="1203258" y="185518"/>
                  <a:pt x="1203324" y="186052"/>
                  <a:pt x="1204020" y="210159"/>
                </a:cubicBezTo>
                <a:cubicBezTo>
                  <a:pt x="1204686" y="233477"/>
                  <a:pt x="1207144" y="249517"/>
                  <a:pt x="1214440" y="278016"/>
                </a:cubicBezTo>
                <a:cubicBezTo>
                  <a:pt x="1226403" y="324783"/>
                  <a:pt x="1239710" y="352101"/>
                  <a:pt x="1259388" y="370589"/>
                </a:cubicBezTo>
                <a:cubicBezTo>
                  <a:pt x="1270780" y="381305"/>
                  <a:pt x="1279191" y="385619"/>
                  <a:pt x="1306413" y="394697"/>
                </a:cubicBezTo>
                <a:lnTo>
                  <a:pt x="1330826" y="402736"/>
                </a:lnTo>
                <a:lnTo>
                  <a:pt x="1330826" y="414642"/>
                </a:lnTo>
                <a:cubicBezTo>
                  <a:pt x="1330902" y="421119"/>
                  <a:pt x="1332521" y="436112"/>
                  <a:pt x="1334388" y="447980"/>
                </a:cubicBezTo>
                <a:cubicBezTo>
                  <a:pt x="1339541" y="480631"/>
                  <a:pt x="1340170" y="490013"/>
                  <a:pt x="1336769" y="500367"/>
                </a:cubicBezTo>
                <a:cubicBezTo>
                  <a:pt x="1334274" y="507968"/>
                  <a:pt x="1333950" y="510607"/>
                  <a:pt x="1334693" y="524180"/>
                </a:cubicBezTo>
                <a:cubicBezTo>
                  <a:pt x="1335503" y="539220"/>
                  <a:pt x="1335503" y="539505"/>
                  <a:pt x="1330826" y="554545"/>
                </a:cubicBezTo>
                <a:cubicBezTo>
                  <a:pt x="1328216" y="562908"/>
                  <a:pt x="1324892" y="573595"/>
                  <a:pt x="1323682" y="578358"/>
                </a:cubicBezTo>
                <a:cubicBezTo>
                  <a:pt x="1322463" y="583111"/>
                  <a:pt x="1318996" y="591540"/>
                  <a:pt x="1315938" y="596808"/>
                </a:cubicBezTo>
                <a:cubicBezTo>
                  <a:pt x="1305890" y="614124"/>
                  <a:pt x="1303346" y="619573"/>
                  <a:pt x="1302546" y="624497"/>
                </a:cubicBezTo>
                <a:cubicBezTo>
                  <a:pt x="1301575" y="630507"/>
                  <a:pt x="1300460" y="631936"/>
                  <a:pt x="1293907" y="635203"/>
                </a:cubicBezTo>
                <a:cubicBezTo>
                  <a:pt x="1289935" y="637194"/>
                  <a:pt x="1286192" y="637670"/>
                  <a:pt x="1277543" y="637889"/>
                </a:cubicBezTo>
                <a:cubicBezTo>
                  <a:pt x="1264189" y="638213"/>
                  <a:pt x="1261170" y="640013"/>
                  <a:pt x="1261170" y="647109"/>
                </a:cubicBezTo>
                <a:cubicBezTo>
                  <a:pt x="1261170" y="651996"/>
                  <a:pt x="1263694" y="655101"/>
                  <a:pt x="1266827" y="653958"/>
                </a:cubicBezTo>
                <a:cubicBezTo>
                  <a:pt x="1268190" y="653463"/>
                  <a:pt x="1268894" y="654139"/>
                  <a:pt x="1268913" y="656044"/>
                </a:cubicBezTo>
                <a:cubicBezTo>
                  <a:pt x="1268923" y="658006"/>
                  <a:pt x="1270580" y="658454"/>
                  <a:pt x="1271590" y="659616"/>
                </a:cubicBezTo>
                <a:cubicBezTo>
                  <a:pt x="1220650" y="659463"/>
                  <a:pt x="1051791" y="713651"/>
                  <a:pt x="1006671" y="710517"/>
                </a:cubicBezTo>
                <a:cubicBezTo>
                  <a:pt x="991774" y="709479"/>
                  <a:pt x="977963" y="706964"/>
                  <a:pt x="963513" y="705460"/>
                </a:cubicBezTo>
                <a:lnTo>
                  <a:pt x="958751" y="661997"/>
                </a:lnTo>
                <a:lnTo>
                  <a:pt x="965599" y="661997"/>
                </a:lnTo>
                <a:lnTo>
                  <a:pt x="960237" y="607523"/>
                </a:lnTo>
                <a:lnTo>
                  <a:pt x="966495" y="608123"/>
                </a:lnTo>
                <a:lnTo>
                  <a:pt x="963218" y="556327"/>
                </a:lnTo>
                <a:lnTo>
                  <a:pt x="968876" y="557222"/>
                </a:lnTo>
                <a:lnTo>
                  <a:pt x="967676" y="510788"/>
                </a:lnTo>
                <a:lnTo>
                  <a:pt x="973934" y="511683"/>
                </a:lnTo>
                <a:lnTo>
                  <a:pt x="973934" y="469411"/>
                </a:lnTo>
                <a:lnTo>
                  <a:pt x="978991" y="470306"/>
                </a:lnTo>
                <a:lnTo>
                  <a:pt x="981077" y="431311"/>
                </a:lnTo>
                <a:lnTo>
                  <a:pt x="984649" y="432206"/>
                </a:lnTo>
                <a:lnTo>
                  <a:pt x="988221" y="395897"/>
                </a:lnTo>
                <a:lnTo>
                  <a:pt x="992088" y="396783"/>
                </a:lnTo>
                <a:lnTo>
                  <a:pt x="997451" y="360473"/>
                </a:lnTo>
                <a:lnTo>
                  <a:pt x="999832" y="361064"/>
                </a:lnTo>
                <a:lnTo>
                  <a:pt x="1004290" y="333384"/>
                </a:lnTo>
                <a:lnTo>
                  <a:pt x="1006081" y="334280"/>
                </a:lnTo>
                <a:lnTo>
                  <a:pt x="1009948" y="314334"/>
                </a:lnTo>
                <a:cubicBezTo>
                  <a:pt x="1011100" y="314563"/>
                  <a:pt x="1012300" y="314925"/>
                  <a:pt x="1013520" y="314935"/>
                </a:cubicBezTo>
                <a:cubicBezTo>
                  <a:pt x="1013862" y="314935"/>
                  <a:pt x="1014072" y="314649"/>
                  <a:pt x="1014415" y="314630"/>
                </a:cubicBezTo>
                <a:cubicBezTo>
                  <a:pt x="1014082" y="313772"/>
                  <a:pt x="1013691" y="312877"/>
                  <a:pt x="1013520" y="311953"/>
                </a:cubicBezTo>
                <a:cubicBezTo>
                  <a:pt x="1013701" y="312867"/>
                  <a:pt x="1014386" y="313772"/>
                  <a:pt x="1014710" y="314630"/>
                </a:cubicBezTo>
                <a:cubicBezTo>
                  <a:pt x="1017101" y="320992"/>
                  <a:pt x="1023283" y="325650"/>
                  <a:pt x="1030788" y="325641"/>
                </a:cubicBezTo>
                <a:cubicBezTo>
                  <a:pt x="1038751" y="325650"/>
                  <a:pt x="1045457" y="320430"/>
                  <a:pt x="1047457" y="313439"/>
                </a:cubicBezTo>
                <a:lnTo>
                  <a:pt x="1059659" y="302133"/>
                </a:lnTo>
                <a:lnTo>
                  <a:pt x="1046857" y="322078"/>
                </a:lnTo>
                <a:cubicBezTo>
                  <a:pt x="1051029" y="339442"/>
                  <a:pt x="1054229" y="354787"/>
                  <a:pt x="1056677" y="368808"/>
                </a:cubicBezTo>
                <a:lnTo>
                  <a:pt x="1069479" y="355111"/>
                </a:lnTo>
                <a:lnTo>
                  <a:pt x="1070965" y="353330"/>
                </a:lnTo>
                <a:lnTo>
                  <a:pt x="1069479" y="356006"/>
                </a:lnTo>
                <a:lnTo>
                  <a:pt x="1058163" y="378028"/>
                </a:lnTo>
                <a:cubicBezTo>
                  <a:pt x="1059573" y="386610"/>
                  <a:pt x="1060678" y="394706"/>
                  <a:pt x="1061745" y="402441"/>
                </a:cubicBezTo>
                <a:cubicBezTo>
                  <a:pt x="1073079" y="388572"/>
                  <a:pt x="1095006" y="357664"/>
                  <a:pt x="1099540" y="313734"/>
                </a:cubicBezTo>
                <a:cubicBezTo>
                  <a:pt x="1099740" y="311772"/>
                  <a:pt x="1100007" y="310048"/>
                  <a:pt x="1100140" y="308086"/>
                </a:cubicBezTo>
                <a:cubicBezTo>
                  <a:pt x="1105845" y="310620"/>
                  <a:pt x="1111360" y="313210"/>
                  <a:pt x="1117104" y="316716"/>
                </a:cubicBezTo>
                <a:cubicBezTo>
                  <a:pt x="1126372" y="322278"/>
                  <a:pt x="1135478" y="328488"/>
                  <a:pt x="1143888" y="335166"/>
                </a:cubicBezTo>
                <a:lnTo>
                  <a:pt x="1149251" y="316716"/>
                </a:lnTo>
                <a:lnTo>
                  <a:pt x="1149251" y="339928"/>
                </a:lnTo>
                <a:cubicBezTo>
                  <a:pt x="1156623" y="346443"/>
                  <a:pt x="1162033" y="352387"/>
                  <a:pt x="1165024" y="357797"/>
                </a:cubicBezTo>
                <a:cubicBezTo>
                  <a:pt x="1165453" y="353215"/>
                  <a:pt x="1168501" y="310524"/>
                  <a:pt x="1133477" y="281892"/>
                </a:cubicBezTo>
                <a:cubicBezTo>
                  <a:pt x="1130087" y="279120"/>
                  <a:pt x="1116371" y="268272"/>
                  <a:pt x="1096863" y="263138"/>
                </a:cubicBezTo>
                <a:cubicBezTo>
                  <a:pt x="1104855" y="263376"/>
                  <a:pt x="1112732" y="264061"/>
                  <a:pt x="1120676" y="265814"/>
                </a:cubicBezTo>
                <a:lnTo>
                  <a:pt x="1120676" y="249745"/>
                </a:lnTo>
                <a:lnTo>
                  <a:pt x="1126629" y="267310"/>
                </a:lnTo>
                <a:cubicBezTo>
                  <a:pt x="1130906" y="268452"/>
                  <a:pt x="1135011" y="269853"/>
                  <a:pt x="1139126" y="271472"/>
                </a:cubicBezTo>
                <a:lnTo>
                  <a:pt x="1142107" y="258080"/>
                </a:lnTo>
                <a:lnTo>
                  <a:pt x="1144784" y="273853"/>
                </a:lnTo>
                <a:cubicBezTo>
                  <a:pt x="1150308" y="276330"/>
                  <a:pt x="1155547" y="279168"/>
                  <a:pt x="1160557" y="282483"/>
                </a:cubicBezTo>
                <a:lnTo>
                  <a:pt x="1165024" y="271767"/>
                </a:lnTo>
                <a:lnTo>
                  <a:pt x="1163834" y="284864"/>
                </a:lnTo>
                <a:cubicBezTo>
                  <a:pt x="1171873" y="290446"/>
                  <a:pt x="1178578" y="297123"/>
                  <a:pt x="1184369" y="304809"/>
                </a:cubicBezTo>
                <a:cubicBezTo>
                  <a:pt x="1182284" y="298294"/>
                  <a:pt x="1169301" y="251869"/>
                  <a:pt x="1121866" y="234858"/>
                </a:cubicBezTo>
                <a:cubicBezTo>
                  <a:pt x="1116209" y="232829"/>
                  <a:pt x="1102769" y="227971"/>
                  <a:pt x="1086738" y="227419"/>
                </a:cubicBezTo>
                <a:cubicBezTo>
                  <a:pt x="1083271" y="222894"/>
                  <a:pt x="1079223" y="218980"/>
                  <a:pt x="1074537" y="215513"/>
                </a:cubicBezTo>
                <a:cubicBezTo>
                  <a:pt x="1067784" y="210531"/>
                  <a:pt x="1060192" y="206826"/>
                  <a:pt x="1051915" y="204797"/>
                </a:cubicBezTo>
                <a:cubicBezTo>
                  <a:pt x="1041609" y="212750"/>
                  <a:pt x="1032798" y="222504"/>
                  <a:pt x="1026026" y="233372"/>
                </a:cubicBezTo>
                <a:cubicBezTo>
                  <a:pt x="1024816" y="235315"/>
                  <a:pt x="1023778" y="237096"/>
                  <a:pt x="1022749" y="239030"/>
                </a:cubicBezTo>
                <a:cubicBezTo>
                  <a:pt x="1022673" y="239173"/>
                  <a:pt x="1022530" y="239477"/>
                  <a:pt x="1022444" y="239620"/>
                </a:cubicBezTo>
                <a:cubicBezTo>
                  <a:pt x="1022216" y="240058"/>
                  <a:pt x="1022073" y="240382"/>
                  <a:pt x="1021854" y="240811"/>
                </a:cubicBezTo>
                <a:cubicBezTo>
                  <a:pt x="1021987" y="240239"/>
                  <a:pt x="1022025" y="239906"/>
                  <a:pt x="1022149" y="239325"/>
                </a:cubicBezTo>
                <a:cubicBezTo>
                  <a:pt x="1022225" y="239315"/>
                  <a:pt x="1022073" y="239030"/>
                  <a:pt x="1022149" y="239030"/>
                </a:cubicBezTo>
                <a:cubicBezTo>
                  <a:pt x="1020482" y="225295"/>
                  <a:pt x="1015748" y="212179"/>
                  <a:pt x="1007271" y="200634"/>
                </a:cubicBezTo>
                <a:cubicBezTo>
                  <a:pt x="982058" y="166297"/>
                  <a:pt x="939425" y="164192"/>
                  <a:pt x="927499" y="164316"/>
                </a:cubicBezTo>
                <a:cubicBezTo>
                  <a:pt x="925794" y="164335"/>
                  <a:pt x="924537" y="164297"/>
                  <a:pt x="924223" y="164316"/>
                </a:cubicBezTo>
                <a:cubicBezTo>
                  <a:pt x="928357" y="167792"/>
                  <a:pt x="932347" y="171526"/>
                  <a:pt x="936129" y="175327"/>
                </a:cubicBezTo>
                <a:cubicBezTo>
                  <a:pt x="931786" y="174736"/>
                  <a:pt x="927433" y="174450"/>
                  <a:pt x="923032" y="174441"/>
                </a:cubicBezTo>
                <a:cubicBezTo>
                  <a:pt x="901001" y="174355"/>
                  <a:pt x="878676" y="181461"/>
                  <a:pt x="860524" y="196167"/>
                </a:cubicBezTo>
                <a:cubicBezTo>
                  <a:pt x="866630" y="195958"/>
                  <a:pt x="872696" y="196739"/>
                  <a:pt x="878682" y="197948"/>
                </a:cubicBezTo>
                <a:cubicBezTo>
                  <a:pt x="886017" y="193519"/>
                  <a:pt x="898391" y="186090"/>
                  <a:pt x="898922" y="185747"/>
                </a:cubicBezTo>
                <a:lnTo>
                  <a:pt x="888207" y="199739"/>
                </a:lnTo>
                <a:cubicBezTo>
                  <a:pt x="896150" y="201596"/>
                  <a:pt x="903868" y="203997"/>
                  <a:pt x="911421" y="206883"/>
                </a:cubicBezTo>
                <a:cubicBezTo>
                  <a:pt x="888123" y="211483"/>
                  <a:pt x="864933" y="224857"/>
                  <a:pt x="848916" y="246764"/>
                </a:cubicBezTo>
                <a:cubicBezTo>
                  <a:pt x="848266" y="247659"/>
                  <a:pt x="847762" y="248517"/>
                  <a:pt x="847129" y="249441"/>
                </a:cubicBezTo>
                <a:cubicBezTo>
                  <a:pt x="845892" y="251288"/>
                  <a:pt x="844991" y="253184"/>
                  <a:pt x="843856" y="255098"/>
                </a:cubicBezTo>
                <a:cubicBezTo>
                  <a:pt x="845267" y="253955"/>
                  <a:pt x="846552" y="252898"/>
                  <a:pt x="848023" y="251822"/>
                </a:cubicBezTo>
                <a:cubicBezTo>
                  <a:pt x="849246" y="250936"/>
                  <a:pt x="850631" y="249984"/>
                  <a:pt x="851892" y="249145"/>
                </a:cubicBezTo>
                <a:cubicBezTo>
                  <a:pt x="851957" y="249107"/>
                  <a:pt x="852126" y="249193"/>
                  <a:pt x="852190" y="249145"/>
                </a:cubicBezTo>
                <a:cubicBezTo>
                  <a:pt x="852352" y="249041"/>
                  <a:pt x="852325" y="248955"/>
                  <a:pt x="852488" y="248850"/>
                </a:cubicBezTo>
                <a:cubicBezTo>
                  <a:pt x="852837" y="248621"/>
                  <a:pt x="853326" y="248479"/>
                  <a:pt x="853679" y="248259"/>
                </a:cubicBezTo>
                <a:cubicBezTo>
                  <a:pt x="854816" y="247536"/>
                  <a:pt x="856082" y="246555"/>
                  <a:pt x="857251" y="245878"/>
                </a:cubicBezTo>
                <a:cubicBezTo>
                  <a:pt x="857650" y="245640"/>
                  <a:pt x="858037" y="245507"/>
                  <a:pt x="858441" y="245278"/>
                </a:cubicBezTo>
                <a:cubicBezTo>
                  <a:pt x="859942" y="244430"/>
                  <a:pt x="861360" y="243678"/>
                  <a:pt x="862906" y="242897"/>
                </a:cubicBezTo>
                <a:lnTo>
                  <a:pt x="867073" y="231591"/>
                </a:lnTo>
                <a:lnTo>
                  <a:pt x="867370" y="231591"/>
                </a:lnTo>
                <a:lnTo>
                  <a:pt x="867370" y="240516"/>
                </a:lnTo>
                <a:lnTo>
                  <a:pt x="867370" y="242602"/>
                </a:lnTo>
                <a:cubicBezTo>
                  <a:pt x="870141" y="241573"/>
                  <a:pt x="873118" y="240506"/>
                  <a:pt x="876301" y="239620"/>
                </a:cubicBezTo>
                <a:lnTo>
                  <a:pt x="877193" y="236648"/>
                </a:lnTo>
                <a:lnTo>
                  <a:pt x="878682" y="231591"/>
                </a:lnTo>
                <a:lnTo>
                  <a:pt x="878979" y="231591"/>
                </a:lnTo>
                <a:cubicBezTo>
                  <a:pt x="879424" y="231067"/>
                  <a:pt x="879852" y="233134"/>
                  <a:pt x="880467" y="235753"/>
                </a:cubicBezTo>
                <a:cubicBezTo>
                  <a:pt x="880686" y="236677"/>
                  <a:pt x="880877" y="237744"/>
                  <a:pt x="881063" y="238734"/>
                </a:cubicBezTo>
                <a:cubicBezTo>
                  <a:pt x="883936" y="238096"/>
                  <a:pt x="886863" y="237401"/>
                  <a:pt x="889992" y="236944"/>
                </a:cubicBezTo>
                <a:lnTo>
                  <a:pt x="892373" y="232772"/>
                </a:lnTo>
                <a:lnTo>
                  <a:pt x="895648" y="226828"/>
                </a:lnTo>
                <a:lnTo>
                  <a:pt x="897135" y="227419"/>
                </a:lnTo>
                <a:lnTo>
                  <a:pt x="895945" y="232181"/>
                </a:lnTo>
                <a:lnTo>
                  <a:pt x="895351" y="236353"/>
                </a:lnTo>
                <a:cubicBezTo>
                  <a:pt x="896014" y="236287"/>
                  <a:pt x="896770" y="236106"/>
                  <a:pt x="897434" y="236048"/>
                </a:cubicBezTo>
                <a:cubicBezTo>
                  <a:pt x="879027" y="245488"/>
                  <a:pt x="863931" y="262452"/>
                  <a:pt x="857845" y="283978"/>
                </a:cubicBezTo>
                <a:cubicBezTo>
                  <a:pt x="862292" y="280578"/>
                  <a:pt x="867122" y="277349"/>
                  <a:pt x="872132" y="274748"/>
                </a:cubicBezTo>
                <a:lnTo>
                  <a:pt x="885826" y="253908"/>
                </a:lnTo>
                <a:lnTo>
                  <a:pt x="881063" y="270872"/>
                </a:lnTo>
                <a:cubicBezTo>
                  <a:pt x="897199" y="263976"/>
                  <a:pt x="914679" y="260937"/>
                  <a:pt x="932262" y="262547"/>
                </a:cubicBezTo>
                <a:cubicBezTo>
                  <a:pt x="933052" y="262614"/>
                  <a:pt x="933852" y="262747"/>
                  <a:pt x="934643" y="262842"/>
                </a:cubicBezTo>
                <a:cubicBezTo>
                  <a:pt x="940806" y="263557"/>
                  <a:pt x="946549" y="264843"/>
                  <a:pt x="951902" y="266414"/>
                </a:cubicBezTo>
                <a:cubicBezTo>
                  <a:pt x="965980" y="270538"/>
                  <a:pt x="977296" y="277196"/>
                  <a:pt x="985840" y="283673"/>
                </a:cubicBezTo>
                <a:cubicBezTo>
                  <a:pt x="977706" y="285016"/>
                  <a:pt x="971552" y="291627"/>
                  <a:pt x="971552" y="299752"/>
                </a:cubicBezTo>
                <a:cubicBezTo>
                  <a:pt x="971552" y="308839"/>
                  <a:pt x="979268" y="316116"/>
                  <a:pt x="988812" y="316116"/>
                </a:cubicBezTo>
                <a:cubicBezTo>
                  <a:pt x="991507" y="316116"/>
                  <a:pt x="994279" y="315392"/>
                  <a:pt x="996556" y="314334"/>
                </a:cubicBezTo>
                <a:lnTo>
                  <a:pt x="989412" y="328917"/>
                </a:lnTo>
                <a:lnTo>
                  <a:pt x="992088" y="329813"/>
                </a:lnTo>
                <a:lnTo>
                  <a:pt x="980782" y="355711"/>
                </a:lnTo>
                <a:lnTo>
                  <a:pt x="983754" y="356597"/>
                </a:lnTo>
                <a:lnTo>
                  <a:pt x="970657" y="391725"/>
                </a:lnTo>
                <a:lnTo>
                  <a:pt x="972438" y="392316"/>
                </a:lnTo>
                <a:lnTo>
                  <a:pt x="960237" y="427148"/>
                </a:lnTo>
                <a:lnTo>
                  <a:pt x="964113" y="427739"/>
                </a:lnTo>
                <a:lnTo>
                  <a:pt x="951607" y="465839"/>
                </a:lnTo>
                <a:lnTo>
                  <a:pt x="955474" y="466439"/>
                </a:lnTo>
                <a:lnTo>
                  <a:pt x="942977" y="507511"/>
                </a:lnTo>
                <a:lnTo>
                  <a:pt x="946244" y="507816"/>
                </a:lnTo>
                <a:lnTo>
                  <a:pt x="934643" y="553650"/>
                </a:lnTo>
                <a:lnTo>
                  <a:pt x="939101" y="553945"/>
                </a:lnTo>
                <a:lnTo>
                  <a:pt x="927795" y="605447"/>
                </a:lnTo>
                <a:lnTo>
                  <a:pt x="934043" y="605742"/>
                </a:lnTo>
                <a:lnTo>
                  <a:pt x="924223" y="660806"/>
                </a:lnTo>
                <a:lnTo>
                  <a:pt x="930776" y="661102"/>
                </a:lnTo>
                <a:lnTo>
                  <a:pt x="925709" y="701288"/>
                </a:lnTo>
                <a:cubicBezTo>
                  <a:pt x="910469" y="699240"/>
                  <a:pt x="895053" y="697525"/>
                  <a:pt x="880170" y="695039"/>
                </a:cubicBezTo>
                <a:lnTo>
                  <a:pt x="873621" y="642052"/>
                </a:lnTo>
                <a:lnTo>
                  <a:pt x="881657" y="641756"/>
                </a:lnTo>
                <a:lnTo>
                  <a:pt x="869157" y="570614"/>
                </a:lnTo>
                <a:lnTo>
                  <a:pt x="877193" y="570023"/>
                </a:lnTo>
                <a:lnTo>
                  <a:pt x="862906" y="503644"/>
                </a:lnTo>
                <a:lnTo>
                  <a:pt x="868263" y="503053"/>
                </a:lnTo>
                <a:lnTo>
                  <a:pt x="853381" y="444113"/>
                </a:lnTo>
                <a:lnTo>
                  <a:pt x="857548" y="443522"/>
                </a:lnTo>
                <a:lnTo>
                  <a:pt x="841474" y="390534"/>
                </a:lnTo>
                <a:lnTo>
                  <a:pt x="846237" y="389639"/>
                </a:lnTo>
                <a:lnTo>
                  <a:pt x="830460" y="340233"/>
                </a:lnTo>
                <a:lnTo>
                  <a:pt x="835223" y="339338"/>
                </a:lnTo>
                <a:lnTo>
                  <a:pt x="819745" y="294389"/>
                </a:lnTo>
                <a:lnTo>
                  <a:pt x="822126" y="293798"/>
                </a:lnTo>
                <a:lnTo>
                  <a:pt x="805160" y="248259"/>
                </a:lnTo>
                <a:lnTo>
                  <a:pt x="808732" y="247364"/>
                </a:lnTo>
                <a:lnTo>
                  <a:pt x="793849" y="213722"/>
                </a:lnTo>
                <a:lnTo>
                  <a:pt x="797719" y="212541"/>
                </a:lnTo>
                <a:lnTo>
                  <a:pt x="788491" y="193786"/>
                </a:lnTo>
                <a:cubicBezTo>
                  <a:pt x="791439" y="195158"/>
                  <a:pt x="794807" y="196167"/>
                  <a:pt x="798314" y="196167"/>
                </a:cubicBezTo>
                <a:cubicBezTo>
                  <a:pt x="810661" y="196167"/>
                  <a:pt x="820637" y="186490"/>
                  <a:pt x="820638" y="174736"/>
                </a:cubicBezTo>
                <a:cubicBezTo>
                  <a:pt x="820638" y="164230"/>
                  <a:pt x="812699" y="155638"/>
                  <a:pt x="802184" y="153895"/>
                </a:cubicBezTo>
                <a:cubicBezTo>
                  <a:pt x="813233" y="145523"/>
                  <a:pt x="827738" y="137208"/>
                  <a:pt x="845939" y="131873"/>
                </a:cubicBezTo>
                <a:cubicBezTo>
                  <a:pt x="852863" y="129845"/>
                  <a:pt x="860298" y="128035"/>
                  <a:pt x="868263" y="127111"/>
                </a:cubicBezTo>
                <a:cubicBezTo>
                  <a:pt x="869283" y="126997"/>
                  <a:pt x="870517" y="126901"/>
                  <a:pt x="871538" y="126816"/>
                </a:cubicBezTo>
                <a:cubicBezTo>
                  <a:pt x="894264" y="124730"/>
                  <a:pt x="917050" y="128302"/>
                  <a:pt x="937920" y="137227"/>
                </a:cubicBezTo>
                <a:lnTo>
                  <a:pt x="931366" y="115500"/>
                </a:lnTo>
                <a:lnTo>
                  <a:pt x="949226" y="142589"/>
                </a:lnTo>
                <a:cubicBezTo>
                  <a:pt x="955703" y="145951"/>
                  <a:pt x="961932" y="150095"/>
                  <a:pt x="967676" y="154495"/>
                </a:cubicBezTo>
                <a:cubicBezTo>
                  <a:pt x="959808" y="126663"/>
                  <a:pt x="940282" y="105080"/>
                  <a:pt x="916488" y="92878"/>
                </a:cubicBezTo>
                <a:cubicBezTo>
                  <a:pt x="917346" y="92945"/>
                  <a:pt x="918308" y="92792"/>
                  <a:pt x="919165" y="92878"/>
                </a:cubicBezTo>
                <a:lnTo>
                  <a:pt x="918270" y="87516"/>
                </a:lnTo>
                <a:lnTo>
                  <a:pt x="917374" y="81572"/>
                </a:lnTo>
                <a:lnTo>
                  <a:pt x="918870" y="80677"/>
                </a:lnTo>
                <a:lnTo>
                  <a:pt x="923032" y="88411"/>
                </a:lnTo>
                <a:lnTo>
                  <a:pt x="926013" y="93773"/>
                </a:lnTo>
                <a:cubicBezTo>
                  <a:pt x="930052" y="94364"/>
                  <a:pt x="933900" y="95040"/>
                  <a:pt x="937615" y="95859"/>
                </a:cubicBezTo>
                <a:cubicBezTo>
                  <a:pt x="937862" y="94583"/>
                  <a:pt x="938224" y="93469"/>
                  <a:pt x="938510" y="92278"/>
                </a:cubicBezTo>
                <a:cubicBezTo>
                  <a:pt x="939282" y="89011"/>
                  <a:pt x="940320" y="86496"/>
                  <a:pt x="940891" y="86925"/>
                </a:cubicBezTo>
                <a:lnTo>
                  <a:pt x="942682" y="93478"/>
                </a:lnTo>
                <a:lnTo>
                  <a:pt x="943863" y="97345"/>
                </a:lnTo>
                <a:cubicBezTo>
                  <a:pt x="947978" y="98479"/>
                  <a:pt x="951893" y="99889"/>
                  <a:pt x="955474" y="101213"/>
                </a:cubicBezTo>
                <a:lnTo>
                  <a:pt x="955474" y="98536"/>
                </a:lnTo>
                <a:lnTo>
                  <a:pt x="955474" y="86925"/>
                </a:lnTo>
                <a:lnTo>
                  <a:pt x="961132" y="101213"/>
                </a:lnTo>
                <a:cubicBezTo>
                  <a:pt x="963132" y="102222"/>
                  <a:pt x="965142" y="103384"/>
                  <a:pt x="967085" y="104489"/>
                </a:cubicBezTo>
                <a:cubicBezTo>
                  <a:pt x="967609" y="104784"/>
                  <a:pt x="968057" y="105080"/>
                  <a:pt x="968571" y="105384"/>
                </a:cubicBezTo>
                <a:cubicBezTo>
                  <a:pt x="970086" y="106261"/>
                  <a:pt x="971571" y="107128"/>
                  <a:pt x="973038" y="108061"/>
                </a:cubicBezTo>
                <a:cubicBezTo>
                  <a:pt x="973495" y="108347"/>
                  <a:pt x="974077" y="108661"/>
                  <a:pt x="974524" y="108947"/>
                </a:cubicBezTo>
                <a:cubicBezTo>
                  <a:pt x="974734" y="109090"/>
                  <a:pt x="974915" y="109404"/>
                  <a:pt x="975124" y="109547"/>
                </a:cubicBezTo>
                <a:cubicBezTo>
                  <a:pt x="975200" y="109604"/>
                  <a:pt x="975334" y="109490"/>
                  <a:pt x="975420" y="109547"/>
                </a:cubicBezTo>
                <a:cubicBezTo>
                  <a:pt x="977048" y="110633"/>
                  <a:pt x="978896" y="111966"/>
                  <a:pt x="980477" y="113119"/>
                </a:cubicBezTo>
                <a:cubicBezTo>
                  <a:pt x="982382" y="114500"/>
                  <a:pt x="984011" y="115805"/>
                  <a:pt x="985840" y="117291"/>
                </a:cubicBezTo>
                <a:lnTo>
                  <a:pt x="986430" y="117881"/>
                </a:lnTo>
                <a:lnTo>
                  <a:pt x="986726" y="117881"/>
                </a:lnTo>
                <a:cubicBezTo>
                  <a:pt x="985135" y="115176"/>
                  <a:pt x="983421" y="112442"/>
                  <a:pt x="981668" y="109842"/>
                </a:cubicBezTo>
                <a:cubicBezTo>
                  <a:pt x="980849" y="108642"/>
                  <a:pt x="980125" y="107432"/>
                  <a:pt x="979287" y="106270"/>
                </a:cubicBezTo>
                <a:cubicBezTo>
                  <a:pt x="958579" y="77952"/>
                  <a:pt x="928452" y="60731"/>
                  <a:pt x="898326" y="54778"/>
                </a:cubicBezTo>
                <a:cubicBezTo>
                  <a:pt x="908097" y="51044"/>
                  <a:pt x="918117" y="47958"/>
                  <a:pt x="928395" y="45548"/>
                </a:cubicBezTo>
                <a:lnTo>
                  <a:pt x="914402" y="27394"/>
                </a:lnTo>
                <a:cubicBezTo>
                  <a:pt x="915088" y="27832"/>
                  <a:pt x="931405" y="37443"/>
                  <a:pt x="940891" y="43167"/>
                </a:cubicBezTo>
                <a:cubicBezTo>
                  <a:pt x="948626" y="41605"/>
                  <a:pt x="956512" y="40824"/>
                  <a:pt x="964409" y="41091"/>
                </a:cubicBezTo>
                <a:cubicBezTo>
                  <a:pt x="940939" y="22079"/>
                  <a:pt x="911935" y="13001"/>
                  <a:pt x="883444" y="13106"/>
                </a:cubicBezTo>
                <a:cubicBezTo>
                  <a:pt x="877754" y="13125"/>
                  <a:pt x="872088" y="13230"/>
                  <a:pt x="866477" y="14002"/>
                </a:cubicBezTo>
                <a:cubicBezTo>
                  <a:pt x="871367" y="9087"/>
                  <a:pt x="876605" y="4505"/>
                  <a:pt x="881956" y="9"/>
                </a:cubicBezTo>
                <a:cubicBezTo>
                  <a:pt x="881555" y="-19"/>
                  <a:pt x="879989" y="28"/>
                  <a:pt x="877788" y="9"/>
                </a:cubicBezTo>
                <a:close/>
                <a:moveTo>
                  <a:pt x="784324" y="185747"/>
                </a:moveTo>
                <a:lnTo>
                  <a:pt x="788194" y="193786"/>
                </a:lnTo>
                <a:cubicBezTo>
                  <a:pt x="787953" y="193662"/>
                  <a:pt x="787535" y="193615"/>
                  <a:pt x="787301" y="193491"/>
                </a:cubicBezTo>
                <a:cubicBezTo>
                  <a:pt x="787280" y="193472"/>
                  <a:pt x="787025" y="193500"/>
                  <a:pt x="787004" y="193491"/>
                </a:cubicBezTo>
                <a:cubicBezTo>
                  <a:pt x="786998" y="193481"/>
                  <a:pt x="787007" y="193195"/>
                  <a:pt x="787004" y="193186"/>
                </a:cubicBezTo>
                <a:cubicBezTo>
                  <a:pt x="786761" y="193053"/>
                  <a:pt x="786644" y="193034"/>
                  <a:pt x="786407" y="192891"/>
                </a:cubicBezTo>
                <a:cubicBezTo>
                  <a:pt x="786191" y="192767"/>
                  <a:pt x="786023" y="192729"/>
                  <a:pt x="785813" y="192595"/>
                </a:cubicBezTo>
                <a:cubicBezTo>
                  <a:pt x="785470" y="192376"/>
                  <a:pt x="785242" y="192233"/>
                  <a:pt x="784920" y="191995"/>
                </a:cubicBezTo>
                <a:cubicBezTo>
                  <a:pt x="784896" y="191976"/>
                  <a:pt x="784643" y="191719"/>
                  <a:pt x="784622" y="191700"/>
                </a:cubicBezTo>
                <a:cubicBezTo>
                  <a:pt x="784076" y="191290"/>
                  <a:pt x="783337" y="190662"/>
                  <a:pt x="782835" y="190214"/>
                </a:cubicBezTo>
                <a:cubicBezTo>
                  <a:pt x="782670" y="190062"/>
                  <a:pt x="782696" y="190071"/>
                  <a:pt x="782538" y="189909"/>
                </a:cubicBezTo>
                <a:cubicBezTo>
                  <a:pt x="782180" y="189576"/>
                  <a:pt x="781979" y="189090"/>
                  <a:pt x="781645" y="188728"/>
                </a:cubicBezTo>
                <a:cubicBezTo>
                  <a:pt x="782697" y="187823"/>
                  <a:pt x="783468" y="186823"/>
                  <a:pt x="784324" y="185747"/>
                </a:cubicBezTo>
                <a:close/>
                <a:moveTo>
                  <a:pt x="1637407" y="365531"/>
                </a:moveTo>
                <a:cubicBezTo>
                  <a:pt x="1642189" y="366674"/>
                  <a:pt x="1644513" y="371494"/>
                  <a:pt x="1643065" y="377438"/>
                </a:cubicBezTo>
                <a:cubicBezTo>
                  <a:pt x="1641179" y="385181"/>
                  <a:pt x="1641703" y="403774"/>
                  <a:pt x="1643951" y="411070"/>
                </a:cubicBezTo>
                <a:cubicBezTo>
                  <a:pt x="1645075" y="414709"/>
                  <a:pt x="1649142" y="423139"/>
                  <a:pt x="1652885" y="429825"/>
                </a:cubicBezTo>
                <a:cubicBezTo>
                  <a:pt x="1661391" y="444998"/>
                  <a:pt x="1665449" y="457067"/>
                  <a:pt x="1667468" y="471497"/>
                </a:cubicBezTo>
                <a:cubicBezTo>
                  <a:pt x="1668868" y="481470"/>
                  <a:pt x="1669087" y="483165"/>
                  <a:pt x="1667173" y="486975"/>
                </a:cubicBezTo>
                <a:cubicBezTo>
                  <a:pt x="1665992" y="489337"/>
                  <a:pt x="1665087" y="494033"/>
                  <a:pt x="1665087" y="497395"/>
                </a:cubicBezTo>
                <a:cubicBezTo>
                  <a:pt x="1665087" y="505034"/>
                  <a:pt x="1668478" y="519712"/>
                  <a:pt x="1671640" y="525666"/>
                </a:cubicBezTo>
                <a:cubicBezTo>
                  <a:pt x="1673364" y="528914"/>
                  <a:pt x="1673707" y="532847"/>
                  <a:pt x="1673726" y="539658"/>
                </a:cubicBezTo>
                <a:cubicBezTo>
                  <a:pt x="1673735" y="544868"/>
                  <a:pt x="1674774" y="559394"/>
                  <a:pt x="1675802" y="572110"/>
                </a:cubicBezTo>
                <a:cubicBezTo>
                  <a:pt x="1678241" y="602228"/>
                  <a:pt x="1678155" y="631031"/>
                  <a:pt x="1675802" y="636403"/>
                </a:cubicBezTo>
                <a:cubicBezTo>
                  <a:pt x="1673431" y="641804"/>
                  <a:pt x="1667078" y="648757"/>
                  <a:pt x="1658838" y="654558"/>
                </a:cubicBezTo>
                <a:cubicBezTo>
                  <a:pt x="1656876" y="655939"/>
                  <a:pt x="1656257" y="657168"/>
                  <a:pt x="1654971" y="658425"/>
                </a:cubicBezTo>
                <a:cubicBezTo>
                  <a:pt x="1600898" y="668141"/>
                  <a:pt x="1556340" y="670436"/>
                  <a:pt x="1504657" y="668245"/>
                </a:cubicBezTo>
                <a:cubicBezTo>
                  <a:pt x="1505000" y="666340"/>
                  <a:pt x="1504276" y="664321"/>
                  <a:pt x="1501971" y="661102"/>
                </a:cubicBezTo>
                <a:cubicBezTo>
                  <a:pt x="1500219" y="658644"/>
                  <a:pt x="1498704" y="656577"/>
                  <a:pt x="1498694" y="656044"/>
                </a:cubicBezTo>
                <a:cubicBezTo>
                  <a:pt x="1498704" y="655510"/>
                  <a:pt x="1504590" y="654853"/>
                  <a:pt x="1511801" y="654853"/>
                </a:cubicBezTo>
                <a:cubicBezTo>
                  <a:pt x="1522602" y="654853"/>
                  <a:pt x="1526031" y="654567"/>
                  <a:pt x="1530251" y="652472"/>
                </a:cubicBezTo>
                <a:cubicBezTo>
                  <a:pt x="1534594" y="650310"/>
                  <a:pt x="1535280" y="649367"/>
                  <a:pt x="1535613" y="645623"/>
                </a:cubicBezTo>
                <a:cubicBezTo>
                  <a:pt x="1535823" y="643204"/>
                  <a:pt x="1535423" y="640042"/>
                  <a:pt x="1534718" y="638785"/>
                </a:cubicBezTo>
                <a:cubicBezTo>
                  <a:pt x="1533661" y="636908"/>
                  <a:pt x="1534108" y="635822"/>
                  <a:pt x="1537099" y="633717"/>
                </a:cubicBezTo>
                <a:cubicBezTo>
                  <a:pt x="1541395" y="630688"/>
                  <a:pt x="1545224" y="621754"/>
                  <a:pt x="1548701" y="606628"/>
                </a:cubicBezTo>
                <a:cubicBezTo>
                  <a:pt x="1552139" y="591721"/>
                  <a:pt x="1558197" y="576529"/>
                  <a:pt x="1565674" y="563175"/>
                </a:cubicBezTo>
                <a:cubicBezTo>
                  <a:pt x="1587010" y="525065"/>
                  <a:pt x="1589230" y="519084"/>
                  <a:pt x="1592763" y="492033"/>
                </a:cubicBezTo>
                <a:cubicBezTo>
                  <a:pt x="1595564" y="470535"/>
                  <a:pt x="1599574" y="455990"/>
                  <a:pt x="1610918" y="424767"/>
                </a:cubicBezTo>
                <a:cubicBezTo>
                  <a:pt x="1616214" y="410165"/>
                  <a:pt x="1622177" y="391715"/>
                  <a:pt x="1624606" y="383686"/>
                </a:cubicBezTo>
                <a:cubicBezTo>
                  <a:pt x="1629463" y="367665"/>
                  <a:pt x="1632225" y="364293"/>
                  <a:pt x="1637407" y="365531"/>
                </a:cubicBezTo>
                <a:close/>
                <a:moveTo>
                  <a:pt x="1412084" y="396488"/>
                </a:moveTo>
                <a:cubicBezTo>
                  <a:pt x="1416303" y="396659"/>
                  <a:pt x="1420732" y="403812"/>
                  <a:pt x="1426076" y="419109"/>
                </a:cubicBezTo>
                <a:cubicBezTo>
                  <a:pt x="1429067" y="427691"/>
                  <a:pt x="1437820" y="448789"/>
                  <a:pt x="1445716" y="465839"/>
                </a:cubicBezTo>
                <a:cubicBezTo>
                  <a:pt x="1461385" y="499662"/>
                  <a:pt x="1462804" y="503044"/>
                  <a:pt x="1464471" y="521503"/>
                </a:cubicBezTo>
                <a:cubicBezTo>
                  <a:pt x="1465433" y="532181"/>
                  <a:pt x="1466100" y="535172"/>
                  <a:pt x="1470119" y="542934"/>
                </a:cubicBezTo>
                <a:lnTo>
                  <a:pt x="1474882" y="551859"/>
                </a:lnTo>
                <a:lnTo>
                  <a:pt x="1474882" y="585797"/>
                </a:lnTo>
                <a:cubicBezTo>
                  <a:pt x="1474882" y="622630"/>
                  <a:pt x="1473282" y="641404"/>
                  <a:pt x="1470119" y="644728"/>
                </a:cubicBezTo>
                <a:cubicBezTo>
                  <a:pt x="1469034" y="645881"/>
                  <a:pt x="1468043" y="647509"/>
                  <a:pt x="1468043" y="648605"/>
                </a:cubicBezTo>
                <a:cubicBezTo>
                  <a:pt x="1468043" y="649891"/>
                  <a:pt x="1466195" y="651186"/>
                  <a:pt x="1462681" y="652177"/>
                </a:cubicBezTo>
                <a:cubicBezTo>
                  <a:pt x="1456689" y="653863"/>
                  <a:pt x="1449869" y="660178"/>
                  <a:pt x="1446612" y="665569"/>
                </a:cubicBezTo>
                <a:cubicBezTo>
                  <a:pt x="1412760" y="663759"/>
                  <a:pt x="1368459" y="662473"/>
                  <a:pt x="1317129" y="661102"/>
                </a:cubicBezTo>
                <a:cubicBezTo>
                  <a:pt x="1318424" y="660587"/>
                  <a:pt x="1320310" y="660311"/>
                  <a:pt x="1321301" y="659616"/>
                </a:cubicBezTo>
                <a:cubicBezTo>
                  <a:pt x="1326149" y="656187"/>
                  <a:pt x="1328149" y="649072"/>
                  <a:pt x="1326654" y="641756"/>
                </a:cubicBezTo>
                <a:cubicBezTo>
                  <a:pt x="1325682" y="637022"/>
                  <a:pt x="1325692" y="634803"/>
                  <a:pt x="1327549" y="630145"/>
                </a:cubicBezTo>
                <a:cubicBezTo>
                  <a:pt x="1328816" y="626973"/>
                  <a:pt x="1332150" y="616048"/>
                  <a:pt x="1334693" y="605742"/>
                </a:cubicBezTo>
                <a:cubicBezTo>
                  <a:pt x="1337236" y="595427"/>
                  <a:pt x="1342227" y="577758"/>
                  <a:pt x="1345704" y="566747"/>
                </a:cubicBezTo>
                <a:cubicBezTo>
                  <a:pt x="1349181" y="555736"/>
                  <a:pt x="1351952" y="546497"/>
                  <a:pt x="1351952" y="545916"/>
                </a:cubicBezTo>
                <a:cubicBezTo>
                  <a:pt x="1351952" y="545325"/>
                  <a:pt x="1353543" y="543039"/>
                  <a:pt x="1355524" y="541153"/>
                </a:cubicBezTo>
                <a:cubicBezTo>
                  <a:pt x="1360096" y="536800"/>
                  <a:pt x="1364773" y="523761"/>
                  <a:pt x="1365649" y="512578"/>
                </a:cubicBezTo>
                <a:cubicBezTo>
                  <a:pt x="1366164" y="505968"/>
                  <a:pt x="1367259" y="502091"/>
                  <a:pt x="1371002" y="495014"/>
                </a:cubicBezTo>
                <a:cubicBezTo>
                  <a:pt x="1376870" y="483918"/>
                  <a:pt x="1380261" y="474840"/>
                  <a:pt x="1385290" y="454533"/>
                </a:cubicBezTo>
                <a:cubicBezTo>
                  <a:pt x="1390719" y="432635"/>
                  <a:pt x="1401711" y="405260"/>
                  <a:pt x="1407912" y="398573"/>
                </a:cubicBezTo>
                <a:cubicBezTo>
                  <a:pt x="1409312" y="397069"/>
                  <a:pt x="1410674" y="396430"/>
                  <a:pt x="1412084" y="396488"/>
                </a:cubicBezTo>
                <a:close/>
                <a:moveTo>
                  <a:pt x="1551387" y="403631"/>
                </a:moveTo>
                <a:cubicBezTo>
                  <a:pt x="1551568" y="403650"/>
                  <a:pt x="1551596" y="403555"/>
                  <a:pt x="1551682" y="403631"/>
                </a:cubicBezTo>
                <a:cubicBezTo>
                  <a:pt x="1553663" y="405498"/>
                  <a:pt x="1554225" y="429130"/>
                  <a:pt x="1552577" y="443217"/>
                </a:cubicBezTo>
                <a:cubicBezTo>
                  <a:pt x="1551358" y="453647"/>
                  <a:pt x="1551168" y="461343"/>
                  <a:pt x="1552282" y="476860"/>
                </a:cubicBezTo>
                <a:cubicBezTo>
                  <a:pt x="1554282" y="504682"/>
                  <a:pt x="1552939" y="518493"/>
                  <a:pt x="1544243" y="551859"/>
                </a:cubicBezTo>
                <a:cubicBezTo>
                  <a:pt x="1532937" y="595236"/>
                  <a:pt x="1526898" y="608543"/>
                  <a:pt x="1512391" y="622706"/>
                </a:cubicBezTo>
                <a:cubicBezTo>
                  <a:pt x="1504838" y="630079"/>
                  <a:pt x="1498275" y="634260"/>
                  <a:pt x="1497209" y="632527"/>
                </a:cubicBezTo>
                <a:cubicBezTo>
                  <a:pt x="1496904" y="632031"/>
                  <a:pt x="1495408" y="626935"/>
                  <a:pt x="1493932" y="620916"/>
                </a:cubicBezTo>
                <a:cubicBezTo>
                  <a:pt x="1487645" y="595093"/>
                  <a:pt x="1487417" y="570538"/>
                  <a:pt x="1493341" y="547402"/>
                </a:cubicBezTo>
                <a:cubicBezTo>
                  <a:pt x="1497180" y="532409"/>
                  <a:pt x="1497618" y="518007"/>
                  <a:pt x="1494532" y="506025"/>
                </a:cubicBezTo>
                <a:cubicBezTo>
                  <a:pt x="1491817" y="495490"/>
                  <a:pt x="1492065" y="485070"/>
                  <a:pt x="1495132" y="465544"/>
                </a:cubicBezTo>
                <a:cubicBezTo>
                  <a:pt x="1496885" y="454333"/>
                  <a:pt x="1497513" y="443008"/>
                  <a:pt x="1497513" y="428930"/>
                </a:cubicBezTo>
                <a:cubicBezTo>
                  <a:pt x="1497513" y="417728"/>
                  <a:pt x="1498009" y="408689"/>
                  <a:pt x="1498399" y="408689"/>
                </a:cubicBezTo>
                <a:cubicBezTo>
                  <a:pt x="1498799" y="408689"/>
                  <a:pt x="1500285" y="409175"/>
                  <a:pt x="1501676" y="409880"/>
                </a:cubicBezTo>
                <a:cubicBezTo>
                  <a:pt x="1503066" y="410594"/>
                  <a:pt x="1507362" y="411670"/>
                  <a:pt x="1511201" y="412261"/>
                </a:cubicBezTo>
                <a:cubicBezTo>
                  <a:pt x="1520545" y="413709"/>
                  <a:pt x="1530870" y="411994"/>
                  <a:pt x="1541862" y="406908"/>
                </a:cubicBezTo>
                <a:cubicBezTo>
                  <a:pt x="1546377" y="404812"/>
                  <a:pt x="1550072" y="403479"/>
                  <a:pt x="1551387" y="4036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1947567" y="2295601"/>
            <a:ext cx="25374" cy="21278"/>
          </a:xfrm>
          <a:custGeom>
            <a:avLst/>
            <a:gdLst/>
            <a:ahLst/>
            <a:cxnLst/>
            <a:rect l="l" t="t" r="r" b="b"/>
            <a:pathLst>
              <a:path w="25374" h="21278" extrusionOk="0">
                <a:moveTo>
                  <a:pt x="0" y="0"/>
                </a:moveTo>
                <a:cubicBezTo>
                  <a:pt x="0" y="0"/>
                  <a:pt x="8754" y="6020"/>
                  <a:pt x="12802" y="11973"/>
                </a:cubicBezTo>
                <a:cubicBezTo>
                  <a:pt x="13573" y="13097"/>
                  <a:pt x="13973" y="14211"/>
                  <a:pt x="14430" y="15297"/>
                </a:cubicBezTo>
                <a:cubicBezTo>
                  <a:pt x="14821" y="16202"/>
                  <a:pt x="15145" y="16907"/>
                  <a:pt x="15364" y="17736"/>
                </a:cubicBezTo>
                <a:cubicBezTo>
                  <a:pt x="15497" y="18212"/>
                  <a:pt x="15507" y="18621"/>
                  <a:pt x="15602" y="19060"/>
                </a:cubicBezTo>
                <a:cubicBezTo>
                  <a:pt x="15602" y="19079"/>
                  <a:pt x="15593" y="19269"/>
                  <a:pt x="15602" y="19288"/>
                </a:cubicBezTo>
                <a:cubicBezTo>
                  <a:pt x="15707" y="19860"/>
                  <a:pt x="16012" y="20345"/>
                  <a:pt x="16059" y="20831"/>
                </a:cubicBezTo>
                <a:cubicBezTo>
                  <a:pt x="16069" y="20907"/>
                  <a:pt x="16059" y="20984"/>
                  <a:pt x="16059" y="21060"/>
                </a:cubicBezTo>
                <a:cubicBezTo>
                  <a:pt x="16078" y="21165"/>
                  <a:pt x="16059" y="21212"/>
                  <a:pt x="16059" y="21279"/>
                </a:cubicBezTo>
                <a:cubicBezTo>
                  <a:pt x="19298" y="21012"/>
                  <a:pt x="22174" y="21079"/>
                  <a:pt x="25375" y="20831"/>
                </a:cubicBezTo>
                <a:cubicBezTo>
                  <a:pt x="25356" y="20660"/>
                  <a:pt x="25232" y="19936"/>
                  <a:pt x="24908" y="18621"/>
                </a:cubicBezTo>
                <a:cubicBezTo>
                  <a:pt x="24784" y="18136"/>
                  <a:pt x="24651" y="17650"/>
                  <a:pt x="24441" y="17069"/>
                </a:cubicBezTo>
                <a:cubicBezTo>
                  <a:pt x="24032" y="15907"/>
                  <a:pt x="23479" y="14659"/>
                  <a:pt x="22584" y="13297"/>
                </a:cubicBezTo>
                <a:cubicBezTo>
                  <a:pt x="22441" y="13087"/>
                  <a:pt x="22041" y="12849"/>
                  <a:pt x="21879" y="12640"/>
                </a:cubicBezTo>
                <a:cubicBezTo>
                  <a:pt x="21755" y="12459"/>
                  <a:pt x="21774" y="12363"/>
                  <a:pt x="21650" y="12192"/>
                </a:cubicBezTo>
                <a:cubicBezTo>
                  <a:pt x="20879" y="11201"/>
                  <a:pt x="19993" y="10039"/>
                  <a:pt x="18860" y="9087"/>
                </a:cubicBezTo>
                <a:cubicBezTo>
                  <a:pt x="12506" y="3810"/>
                  <a:pt x="0" y="0"/>
                  <a:pt x="0" y="0"/>
                </a:cubicBezTo>
                <a:close/>
              </a:path>
            </a:pathLst>
          </a:custGeom>
          <a:solidFill>
            <a:srgbClr val="D25B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-75009" y="1563664"/>
            <a:ext cx="4344549" cy="2359444"/>
          </a:xfrm>
          <a:custGeom>
            <a:avLst/>
            <a:gdLst/>
            <a:ahLst/>
            <a:cxnLst/>
            <a:rect l="l" t="t" r="r" b="b"/>
            <a:pathLst>
              <a:path w="4344549" h="2359444" extrusionOk="0">
                <a:moveTo>
                  <a:pt x="2562520" y="521"/>
                </a:moveTo>
                <a:cubicBezTo>
                  <a:pt x="2554767" y="-707"/>
                  <a:pt x="2546423" y="217"/>
                  <a:pt x="2537813" y="3493"/>
                </a:cubicBezTo>
                <a:cubicBezTo>
                  <a:pt x="2529202" y="6779"/>
                  <a:pt x="2523106" y="8742"/>
                  <a:pt x="2519658" y="9151"/>
                </a:cubicBezTo>
                <a:cubicBezTo>
                  <a:pt x="2516210" y="9561"/>
                  <a:pt x="2512190" y="8818"/>
                  <a:pt x="2507456" y="6770"/>
                </a:cubicBezTo>
                <a:cubicBezTo>
                  <a:pt x="2502713" y="4722"/>
                  <a:pt x="2498731" y="3493"/>
                  <a:pt x="2496150" y="3493"/>
                </a:cubicBezTo>
                <a:cubicBezTo>
                  <a:pt x="2493559" y="3493"/>
                  <a:pt x="2491283" y="4532"/>
                  <a:pt x="2488702" y="6170"/>
                </a:cubicBezTo>
                <a:cubicBezTo>
                  <a:pt x="2486120" y="7818"/>
                  <a:pt x="2481472" y="9408"/>
                  <a:pt x="2475014" y="10637"/>
                </a:cubicBezTo>
                <a:cubicBezTo>
                  <a:pt x="2468547" y="11866"/>
                  <a:pt x="2464861" y="12980"/>
                  <a:pt x="2463994" y="14209"/>
                </a:cubicBezTo>
                <a:cubicBezTo>
                  <a:pt x="2463137" y="15438"/>
                  <a:pt x="2462975" y="17409"/>
                  <a:pt x="2463403" y="19867"/>
                </a:cubicBezTo>
                <a:cubicBezTo>
                  <a:pt x="2463832" y="22324"/>
                  <a:pt x="2458688" y="24915"/>
                  <a:pt x="2447925" y="28201"/>
                </a:cubicBezTo>
                <a:cubicBezTo>
                  <a:pt x="2437152" y="31478"/>
                  <a:pt x="2431066" y="35040"/>
                  <a:pt x="2429770" y="38326"/>
                </a:cubicBezTo>
                <a:cubicBezTo>
                  <a:pt x="2428475" y="41603"/>
                  <a:pt x="2425417" y="43822"/>
                  <a:pt x="2420245" y="45470"/>
                </a:cubicBezTo>
                <a:cubicBezTo>
                  <a:pt x="2415073" y="47108"/>
                  <a:pt x="2412206" y="49261"/>
                  <a:pt x="2412206" y="51718"/>
                </a:cubicBezTo>
                <a:cubicBezTo>
                  <a:pt x="2412206" y="54176"/>
                  <a:pt x="2411711" y="56138"/>
                  <a:pt x="2410425" y="57376"/>
                </a:cubicBezTo>
                <a:cubicBezTo>
                  <a:pt x="2409130" y="58605"/>
                  <a:pt x="2404491" y="60824"/>
                  <a:pt x="2396728" y="64520"/>
                </a:cubicBezTo>
                <a:cubicBezTo>
                  <a:pt x="2388975" y="68206"/>
                  <a:pt x="2385117" y="71102"/>
                  <a:pt x="2385117" y="73150"/>
                </a:cubicBezTo>
                <a:cubicBezTo>
                  <a:pt x="2385117" y="75198"/>
                  <a:pt x="2387356" y="77350"/>
                  <a:pt x="2391670" y="79398"/>
                </a:cubicBezTo>
                <a:cubicBezTo>
                  <a:pt x="2395976" y="81446"/>
                  <a:pt x="2397919" y="83418"/>
                  <a:pt x="2397919" y="85056"/>
                </a:cubicBezTo>
                <a:cubicBezTo>
                  <a:pt x="2397919" y="86694"/>
                  <a:pt x="2396766" y="88361"/>
                  <a:pt x="2393756" y="90409"/>
                </a:cubicBezTo>
                <a:cubicBezTo>
                  <a:pt x="2390737" y="92466"/>
                  <a:pt x="2384812" y="92838"/>
                  <a:pt x="2376192" y="91600"/>
                </a:cubicBezTo>
                <a:cubicBezTo>
                  <a:pt x="2367572" y="90371"/>
                  <a:pt x="2362934" y="88409"/>
                  <a:pt x="2362495" y="85951"/>
                </a:cubicBezTo>
                <a:cubicBezTo>
                  <a:pt x="2362067" y="83484"/>
                  <a:pt x="2360295" y="81636"/>
                  <a:pt x="2356838" y="79989"/>
                </a:cubicBezTo>
                <a:cubicBezTo>
                  <a:pt x="2353399" y="78350"/>
                  <a:pt x="2348417" y="77312"/>
                  <a:pt x="2341960" y="77312"/>
                </a:cubicBezTo>
                <a:cubicBezTo>
                  <a:pt x="2335502" y="77312"/>
                  <a:pt x="2328443" y="79388"/>
                  <a:pt x="2321119" y="82675"/>
                </a:cubicBezTo>
                <a:cubicBezTo>
                  <a:pt x="2313804" y="85951"/>
                  <a:pt x="2305136" y="87437"/>
                  <a:pt x="2295230" y="87437"/>
                </a:cubicBezTo>
                <a:cubicBezTo>
                  <a:pt x="2285314" y="87437"/>
                  <a:pt x="2276485" y="86027"/>
                  <a:pt x="2268731" y="83570"/>
                </a:cubicBezTo>
                <a:cubicBezTo>
                  <a:pt x="2260978" y="81103"/>
                  <a:pt x="2252777" y="79808"/>
                  <a:pt x="2243738" y="79398"/>
                </a:cubicBezTo>
                <a:cubicBezTo>
                  <a:pt x="2234689" y="78988"/>
                  <a:pt x="2229707" y="79169"/>
                  <a:pt x="2228850" y="79989"/>
                </a:cubicBezTo>
                <a:cubicBezTo>
                  <a:pt x="2227993" y="80817"/>
                  <a:pt x="2227993" y="83151"/>
                  <a:pt x="2228850" y="86837"/>
                </a:cubicBezTo>
                <a:cubicBezTo>
                  <a:pt x="2229707" y="90533"/>
                  <a:pt x="2229222" y="92752"/>
                  <a:pt x="2227069" y="93981"/>
                </a:cubicBezTo>
                <a:cubicBezTo>
                  <a:pt x="2224907" y="95210"/>
                  <a:pt x="2220106" y="95219"/>
                  <a:pt x="2212781" y="93981"/>
                </a:cubicBezTo>
                <a:cubicBezTo>
                  <a:pt x="2205457" y="92752"/>
                  <a:pt x="2196160" y="93609"/>
                  <a:pt x="2185388" y="96067"/>
                </a:cubicBezTo>
                <a:cubicBezTo>
                  <a:pt x="2174624" y="98524"/>
                  <a:pt x="2169328" y="101306"/>
                  <a:pt x="2169319" y="105001"/>
                </a:cubicBezTo>
                <a:cubicBezTo>
                  <a:pt x="2169319" y="108687"/>
                  <a:pt x="2168195" y="111392"/>
                  <a:pt x="2166042" y="113031"/>
                </a:cubicBezTo>
                <a:cubicBezTo>
                  <a:pt x="2163890" y="114669"/>
                  <a:pt x="2163566" y="117488"/>
                  <a:pt x="2164852" y="120775"/>
                </a:cubicBezTo>
                <a:cubicBezTo>
                  <a:pt x="2166147" y="124051"/>
                  <a:pt x="2164861" y="126461"/>
                  <a:pt x="2160985" y="128509"/>
                </a:cubicBezTo>
                <a:cubicBezTo>
                  <a:pt x="2157108" y="130566"/>
                  <a:pt x="2152460" y="132157"/>
                  <a:pt x="2147288" y="132976"/>
                </a:cubicBezTo>
                <a:cubicBezTo>
                  <a:pt x="2142125" y="133795"/>
                  <a:pt x="2139229" y="134538"/>
                  <a:pt x="2138363" y="135357"/>
                </a:cubicBezTo>
                <a:cubicBezTo>
                  <a:pt x="2137505" y="136177"/>
                  <a:pt x="2137334" y="137767"/>
                  <a:pt x="2137763" y="139825"/>
                </a:cubicBezTo>
                <a:cubicBezTo>
                  <a:pt x="2137982" y="140844"/>
                  <a:pt x="2138153" y="141768"/>
                  <a:pt x="2138363" y="142796"/>
                </a:cubicBezTo>
                <a:cubicBezTo>
                  <a:pt x="2137286" y="143006"/>
                  <a:pt x="2136162" y="143187"/>
                  <a:pt x="2135086" y="143396"/>
                </a:cubicBezTo>
                <a:cubicBezTo>
                  <a:pt x="2132933" y="143806"/>
                  <a:pt x="2130371" y="145768"/>
                  <a:pt x="2127352" y="149045"/>
                </a:cubicBezTo>
                <a:cubicBezTo>
                  <a:pt x="2124332" y="152331"/>
                  <a:pt x="2122885" y="155665"/>
                  <a:pt x="2122885" y="159770"/>
                </a:cubicBezTo>
                <a:cubicBezTo>
                  <a:pt x="2122885" y="163866"/>
                  <a:pt x="2118408" y="166199"/>
                  <a:pt x="2109788" y="166609"/>
                </a:cubicBezTo>
                <a:cubicBezTo>
                  <a:pt x="2101168" y="167019"/>
                  <a:pt x="2096367" y="168057"/>
                  <a:pt x="2095500" y="169295"/>
                </a:cubicBezTo>
                <a:cubicBezTo>
                  <a:pt x="2094643" y="170524"/>
                  <a:pt x="2090461" y="172372"/>
                  <a:pt x="2082699" y="175239"/>
                </a:cubicBezTo>
                <a:cubicBezTo>
                  <a:pt x="2074945" y="178115"/>
                  <a:pt x="2070764" y="180077"/>
                  <a:pt x="2069906" y="180896"/>
                </a:cubicBezTo>
                <a:cubicBezTo>
                  <a:pt x="2069040" y="181716"/>
                  <a:pt x="2069040" y="183687"/>
                  <a:pt x="2069906" y="186554"/>
                </a:cubicBezTo>
                <a:cubicBezTo>
                  <a:pt x="2070764" y="189421"/>
                  <a:pt x="2070764" y="191574"/>
                  <a:pt x="2069906" y="192803"/>
                </a:cubicBezTo>
                <a:cubicBezTo>
                  <a:pt x="2069040" y="194031"/>
                  <a:pt x="2068582" y="196070"/>
                  <a:pt x="2069011" y="199356"/>
                </a:cubicBezTo>
                <a:cubicBezTo>
                  <a:pt x="2069440" y="202633"/>
                  <a:pt x="2068783" y="204852"/>
                  <a:pt x="2066630" y="206500"/>
                </a:cubicBezTo>
                <a:cubicBezTo>
                  <a:pt x="2064477" y="208138"/>
                  <a:pt x="2063353" y="209738"/>
                  <a:pt x="2063353" y="210957"/>
                </a:cubicBezTo>
                <a:cubicBezTo>
                  <a:pt x="2063353" y="212196"/>
                  <a:pt x="2064801" y="213491"/>
                  <a:pt x="2067820" y="215129"/>
                </a:cubicBezTo>
                <a:cubicBezTo>
                  <a:pt x="2070830" y="216768"/>
                  <a:pt x="2075802" y="217444"/>
                  <a:pt x="2082699" y="216615"/>
                </a:cubicBezTo>
                <a:cubicBezTo>
                  <a:pt x="2086147" y="216206"/>
                  <a:pt x="2089680" y="215539"/>
                  <a:pt x="2093119" y="215129"/>
                </a:cubicBezTo>
                <a:cubicBezTo>
                  <a:pt x="2092690" y="216158"/>
                  <a:pt x="2092366" y="217377"/>
                  <a:pt x="2091928" y="218406"/>
                </a:cubicBezTo>
                <a:cubicBezTo>
                  <a:pt x="2091071" y="220454"/>
                  <a:pt x="2091395" y="222416"/>
                  <a:pt x="2093119" y="224064"/>
                </a:cubicBezTo>
                <a:cubicBezTo>
                  <a:pt x="2094843" y="225702"/>
                  <a:pt x="2100472" y="225883"/>
                  <a:pt x="2110388" y="224654"/>
                </a:cubicBezTo>
                <a:cubicBezTo>
                  <a:pt x="2120294" y="223426"/>
                  <a:pt x="2125599" y="224159"/>
                  <a:pt x="2126456" y="227036"/>
                </a:cubicBezTo>
                <a:cubicBezTo>
                  <a:pt x="2127314" y="229903"/>
                  <a:pt x="2132752" y="230826"/>
                  <a:pt x="2142230" y="230007"/>
                </a:cubicBezTo>
                <a:cubicBezTo>
                  <a:pt x="2151707" y="229188"/>
                  <a:pt x="2158137" y="228264"/>
                  <a:pt x="2161575" y="227036"/>
                </a:cubicBezTo>
                <a:cubicBezTo>
                  <a:pt x="2165023" y="225807"/>
                  <a:pt x="2167928" y="225245"/>
                  <a:pt x="2170510" y="225245"/>
                </a:cubicBezTo>
                <a:cubicBezTo>
                  <a:pt x="2173091" y="225245"/>
                  <a:pt x="2175177" y="225988"/>
                  <a:pt x="2176463" y="227626"/>
                </a:cubicBezTo>
                <a:cubicBezTo>
                  <a:pt x="2177758" y="229274"/>
                  <a:pt x="2179368" y="230017"/>
                  <a:pt x="2181520" y="230007"/>
                </a:cubicBezTo>
                <a:cubicBezTo>
                  <a:pt x="2183673" y="230007"/>
                  <a:pt x="2185426" y="229645"/>
                  <a:pt x="2186283" y="228826"/>
                </a:cubicBezTo>
                <a:cubicBezTo>
                  <a:pt x="2187150" y="227998"/>
                  <a:pt x="2192122" y="227074"/>
                  <a:pt x="2201170" y="225845"/>
                </a:cubicBezTo>
                <a:cubicBezTo>
                  <a:pt x="2210219" y="224616"/>
                  <a:pt x="2216182" y="225350"/>
                  <a:pt x="2219620" y="228226"/>
                </a:cubicBezTo>
                <a:cubicBezTo>
                  <a:pt x="2223069" y="231093"/>
                  <a:pt x="2226764" y="232874"/>
                  <a:pt x="2230631" y="233284"/>
                </a:cubicBezTo>
                <a:cubicBezTo>
                  <a:pt x="2234518" y="233694"/>
                  <a:pt x="2239490" y="231912"/>
                  <a:pt x="2245519" y="228226"/>
                </a:cubicBezTo>
                <a:cubicBezTo>
                  <a:pt x="2251548" y="224530"/>
                  <a:pt x="2260368" y="224349"/>
                  <a:pt x="2272008" y="227626"/>
                </a:cubicBezTo>
                <a:cubicBezTo>
                  <a:pt x="2283648" y="230912"/>
                  <a:pt x="2294049" y="231655"/>
                  <a:pt x="2302669" y="230007"/>
                </a:cubicBezTo>
                <a:cubicBezTo>
                  <a:pt x="2311289" y="228369"/>
                  <a:pt x="2316918" y="227817"/>
                  <a:pt x="2319938" y="228226"/>
                </a:cubicBezTo>
                <a:cubicBezTo>
                  <a:pt x="2322948" y="228636"/>
                  <a:pt x="2328253" y="234227"/>
                  <a:pt x="2336006" y="244895"/>
                </a:cubicBezTo>
                <a:cubicBezTo>
                  <a:pt x="2343760" y="255563"/>
                  <a:pt x="2350980" y="262640"/>
                  <a:pt x="2357438" y="266326"/>
                </a:cubicBezTo>
                <a:cubicBezTo>
                  <a:pt x="2363896" y="270022"/>
                  <a:pt x="2370163" y="272727"/>
                  <a:pt x="2376192" y="274365"/>
                </a:cubicBezTo>
                <a:cubicBezTo>
                  <a:pt x="2382222" y="276004"/>
                  <a:pt x="2388470" y="278528"/>
                  <a:pt x="2394938" y="281804"/>
                </a:cubicBezTo>
                <a:cubicBezTo>
                  <a:pt x="2401405" y="285081"/>
                  <a:pt x="2409901" y="291796"/>
                  <a:pt x="2420245" y="302045"/>
                </a:cubicBezTo>
                <a:cubicBezTo>
                  <a:pt x="2430580" y="312303"/>
                  <a:pt x="2440229" y="326372"/>
                  <a:pt x="2449706" y="344012"/>
                </a:cubicBezTo>
                <a:cubicBezTo>
                  <a:pt x="2459193" y="361652"/>
                  <a:pt x="2466566" y="374140"/>
                  <a:pt x="2471738" y="381521"/>
                </a:cubicBezTo>
                <a:cubicBezTo>
                  <a:pt x="2476910" y="388903"/>
                  <a:pt x="2481225" y="400276"/>
                  <a:pt x="2484244" y="415450"/>
                </a:cubicBezTo>
                <a:cubicBezTo>
                  <a:pt x="2487254" y="430623"/>
                  <a:pt x="2488702" y="438814"/>
                  <a:pt x="2488702" y="440453"/>
                </a:cubicBezTo>
                <a:cubicBezTo>
                  <a:pt x="2488702" y="441272"/>
                  <a:pt x="2488702" y="442015"/>
                  <a:pt x="2488702" y="442834"/>
                </a:cubicBezTo>
                <a:cubicBezTo>
                  <a:pt x="2488273" y="442834"/>
                  <a:pt x="2487949" y="442834"/>
                  <a:pt x="2487511" y="442834"/>
                </a:cubicBezTo>
                <a:cubicBezTo>
                  <a:pt x="2486654" y="442834"/>
                  <a:pt x="2483625" y="441358"/>
                  <a:pt x="2478881" y="438071"/>
                </a:cubicBezTo>
                <a:cubicBezTo>
                  <a:pt x="2474138" y="434795"/>
                  <a:pt x="2467394" y="425013"/>
                  <a:pt x="2458345" y="408601"/>
                </a:cubicBezTo>
                <a:cubicBezTo>
                  <a:pt x="2449297" y="392199"/>
                  <a:pt x="2443525" y="384570"/>
                  <a:pt x="2441381" y="385389"/>
                </a:cubicBezTo>
                <a:cubicBezTo>
                  <a:pt x="2439219" y="386208"/>
                  <a:pt x="2438400" y="387017"/>
                  <a:pt x="2438400" y="388665"/>
                </a:cubicBezTo>
                <a:cubicBezTo>
                  <a:pt x="2438400" y="390304"/>
                  <a:pt x="2442124" y="398790"/>
                  <a:pt x="2450306" y="413964"/>
                </a:cubicBezTo>
                <a:cubicBezTo>
                  <a:pt x="2458488" y="429137"/>
                  <a:pt x="2467623" y="440510"/>
                  <a:pt x="2477100" y="447901"/>
                </a:cubicBezTo>
                <a:cubicBezTo>
                  <a:pt x="2486578" y="455283"/>
                  <a:pt x="2492702" y="462722"/>
                  <a:pt x="2496150" y="470514"/>
                </a:cubicBezTo>
                <a:cubicBezTo>
                  <a:pt x="2499589" y="478315"/>
                  <a:pt x="2500722" y="485687"/>
                  <a:pt x="2499417" y="492250"/>
                </a:cubicBezTo>
                <a:cubicBezTo>
                  <a:pt x="2498131" y="498812"/>
                  <a:pt x="2496522" y="504403"/>
                  <a:pt x="2494360" y="508918"/>
                </a:cubicBezTo>
                <a:cubicBezTo>
                  <a:pt x="2492207" y="513424"/>
                  <a:pt x="2491083" y="517434"/>
                  <a:pt x="2491083" y="521120"/>
                </a:cubicBezTo>
                <a:cubicBezTo>
                  <a:pt x="2491083" y="524816"/>
                  <a:pt x="2492207" y="529854"/>
                  <a:pt x="2494360" y="536008"/>
                </a:cubicBezTo>
                <a:cubicBezTo>
                  <a:pt x="2495541" y="539379"/>
                  <a:pt x="2495779" y="544780"/>
                  <a:pt x="2496445" y="549400"/>
                </a:cubicBezTo>
                <a:cubicBezTo>
                  <a:pt x="2435714" y="520834"/>
                  <a:pt x="2334825" y="499374"/>
                  <a:pt x="2194617" y="494631"/>
                </a:cubicBezTo>
                <a:cubicBezTo>
                  <a:pt x="2194903" y="493755"/>
                  <a:pt x="2195055" y="493688"/>
                  <a:pt x="2195808" y="491945"/>
                </a:cubicBezTo>
                <a:cubicBezTo>
                  <a:pt x="2196437" y="490487"/>
                  <a:pt x="2197189" y="488640"/>
                  <a:pt x="2198189" y="486887"/>
                </a:cubicBezTo>
                <a:cubicBezTo>
                  <a:pt x="2199189" y="485134"/>
                  <a:pt x="2200370" y="483277"/>
                  <a:pt x="2201761" y="481534"/>
                </a:cubicBezTo>
                <a:cubicBezTo>
                  <a:pt x="2202961" y="480029"/>
                  <a:pt x="2204247" y="478705"/>
                  <a:pt x="2205638" y="477362"/>
                </a:cubicBezTo>
                <a:cubicBezTo>
                  <a:pt x="2210705" y="472428"/>
                  <a:pt x="2216344" y="468732"/>
                  <a:pt x="2216344" y="468732"/>
                </a:cubicBezTo>
                <a:cubicBezTo>
                  <a:pt x="2216353" y="468732"/>
                  <a:pt x="2206524" y="470418"/>
                  <a:pt x="2198494" y="476476"/>
                </a:cubicBezTo>
                <a:cubicBezTo>
                  <a:pt x="2195398" y="478800"/>
                  <a:pt x="2192789" y="481753"/>
                  <a:pt x="2190455" y="484506"/>
                </a:cubicBezTo>
                <a:cubicBezTo>
                  <a:pt x="2190445" y="484515"/>
                  <a:pt x="2190455" y="484801"/>
                  <a:pt x="2190455" y="484801"/>
                </a:cubicBezTo>
                <a:cubicBezTo>
                  <a:pt x="2188750" y="486820"/>
                  <a:pt x="2187369" y="488678"/>
                  <a:pt x="2186283" y="490164"/>
                </a:cubicBezTo>
                <a:cubicBezTo>
                  <a:pt x="2185797" y="490878"/>
                  <a:pt x="2184978" y="491669"/>
                  <a:pt x="2184797" y="491945"/>
                </a:cubicBezTo>
                <a:cubicBezTo>
                  <a:pt x="2184606" y="492240"/>
                  <a:pt x="2184197" y="492840"/>
                  <a:pt x="2184206" y="492840"/>
                </a:cubicBezTo>
                <a:cubicBezTo>
                  <a:pt x="2184197" y="492840"/>
                  <a:pt x="2184673" y="490745"/>
                  <a:pt x="2185388" y="487782"/>
                </a:cubicBezTo>
                <a:cubicBezTo>
                  <a:pt x="2185454" y="487506"/>
                  <a:pt x="2185321" y="487773"/>
                  <a:pt x="2185388" y="487487"/>
                </a:cubicBezTo>
                <a:cubicBezTo>
                  <a:pt x="2185645" y="486439"/>
                  <a:pt x="2185950" y="484887"/>
                  <a:pt x="2186283" y="483620"/>
                </a:cubicBezTo>
                <a:cubicBezTo>
                  <a:pt x="2186569" y="482534"/>
                  <a:pt x="2187131" y="481858"/>
                  <a:pt x="2187474" y="480639"/>
                </a:cubicBezTo>
                <a:cubicBezTo>
                  <a:pt x="2187731" y="479734"/>
                  <a:pt x="2187788" y="478619"/>
                  <a:pt x="2188074" y="477657"/>
                </a:cubicBezTo>
                <a:cubicBezTo>
                  <a:pt x="2188074" y="477648"/>
                  <a:pt x="2188369" y="477676"/>
                  <a:pt x="2188369" y="477657"/>
                </a:cubicBezTo>
                <a:cubicBezTo>
                  <a:pt x="2188559" y="477029"/>
                  <a:pt x="2188464" y="476229"/>
                  <a:pt x="2188664" y="475581"/>
                </a:cubicBezTo>
                <a:cubicBezTo>
                  <a:pt x="2189055" y="474333"/>
                  <a:pt x="2189731" y="472981"/>
                  <a:pt x="2190150" y="471714"/>
                </a:cubicBezTo>
                <a:cubicBezTo>
                  <a:pt x="2190493" y="470704"/>
                  <a:pt x="2190683" y="469761"/>
                  <a:pt x="2191045" y="468732"/>
                </a:cubicBezTo>
                <a:cubicBezTo>
                  <a:pt x="2191550" y="467313"/>
                  <a:pt x="2192274" y="466008"/>
                  <a:pt x="2192836" y="464570"/>
                </a:cubicBezTo>
                <a:cubicBezTo>
                  <a:pt x="2193027" y="464075"/>
                  <a:pt x="2192941" y="463560"/>
                  <a:pt x="2193131" y="463075"/>
                </a:cubicBezTo>
                <a:cubicBezTo>
                  <a:pt x="2193331" y="462579"/>
                  <a:pt x="2193522" y="462084"/>
                  <a:pt x="2193731" y="461589"/>
                </a:cubicBezTo>
                <a:cubicBezTo>
                  <a:pt x="2194836" y="458960"/>
                  <a:pt x="2195998" y="456359"/>
                  <a:pt x="2197294" y="453845"/>
                </a:cubicBezTo>
                <a:cubicBezTo>
                  <a:pt x="2197360" y="453731"/>
                  <a:pt x="2197532" y="453378"/>
                  <a:pt x="2197599" y="453254"/>
                </a:cubicBezTo>
                <a:cubicBezTo>
                  <a:pt x="2198437" y="451644"/>
                  <a:pt x="2199370" y="450006"/>
                  <a:pt x="2200275" y="448492"/>
                </a:cubicBezTo>
                <a:cubicBezTo>
                  <a:pt x="2209076" y="433785"/>
                  <a:pt x="2220220" y="424089"/>
                  <a:pt x="2220220" y="424089"/>
                </a:cubicBezTo>
                <a:cubicBezTo>
                  <a:pt x="2220220" y="424089"/>
                  <a:pt x="2203256" y="434614"/>
                  <a:pt x="2191645" y="449387"/>
                </a:cubicBezTo>
                <a:cubicBezTo>
                  <a:pt x="2187674" y="454426"/>
                  <a:pt x="2184730" y="459893"/>
                  <a:pt x="2182120" y="464865"/>
                </a:cubicBezTo>
                <a:cubicBezTo>
                  <a:pt x="2182044" y="464999"/>
                  <a:pt x="2181892" y="465027"/>
                  <a:pt x="2181825" y="465161"/>
                </a:cubicBezTo>
                <a:cubicBezTo>
                  <a:pt x="2181644" y="465494"/>
                  <a:pt x="2181387" y="465723"/>
                  <a:pt x="2181225" y="466056"/>
                </a:cubicBezTo>
                <a:cubicBezTo>
                  <a:pt x="2179768" y="468875"/>
                  <a:pt x="2178406" y="471742"/>
                  <a:pt x="2177358" y="474095"/>
                </a:cubicBezTo>
                <a:cubicBezTo>
                  <a:pt x="2176929" y="475057"/>
                  <a:pt x="2176510" y="475933"/>
                  <a:pt x="2176167" y="476771"/>
                </a:cubicBezTo>
                <a:cubicBezTo>
                  <a:pt x="2176110" y="476895"/>
                  <a:pt x="2176215" y="476943"/>
                  <a:pt x="2176167" y="477067"/>
                </a:cubicBezTo>
                <a:cubicBezTo>
                  <a:pt x="2175024" y="479858"/>
                  <a:pt x="2174262" y="481944"/>
                  <a:pt x="2174081" y="482420"/>
                </a:cubicBezTo>
                <a:cubicBezTo>
                  <a:pt x="2174119" y="482163"/>
                  <a:pt x="2173996" y="482067"/>
                  <a:pt x="2174081" y="481534"/>
                </a:cubicBezTo>
                <a:cubicBezTo>
                  <a:pt x="2174243" y="480467"/>
                  <a:pt x="2174567" y="478962"/>
                  <a:pt x="2174681" y="477067"/>
                </a:cubicBezTo>
                <a:cubicBezTo>
                  <a:pt x="2174691" y="476848"/>
                  <a:pt x="2174662" y="476410"/>
                  <a:pt x="2174681" y="476171"/>
                </a:cubicBezTo>
                <a:cubicBezTo>
                  <a:pt x="2174758" y="474419"/>
                  <a:pt x="2174805" y="472438"/>
                  <a:pt x="2174681" y="470218"/>
                </a:cubicBezTo>
                <a:cubicBezTo>
                  <a:pt x="2174605" y="468961"/>
                  <a:pt x="2174262" y="467723"/>
                  <a:pt x="2174081" y="466351"/>
                </a:cubicBezTo>
                <a:cubicBezTo>
                  <a:pt x="2173900" y="464980"/>
                  <a:pt x="2173805" y="463637"/>
                  <a:pt x="2173481" y="462189"/>
                </a:cubicBezTo>
                <a:cubicBezTo>
                  <a:pt x="2173376" y="461684"/>
                  <a:pt x="2173015" y="461208"/>
                  <a:pt x="2172891" y="460693"/>
                </a:cubicBezTo>
                <a:cubicBezTo>
                  <a:pt x="2172881" y="460665"/>
                  <a:pt x="2172900" y="460436"/>
                  <a:pt x="2172891" y="460398"/>
                </a:cubicBezTo>
                <a:cubicBezTo>
                  <a:pt x="2170119" y="449149"/>
                  <a:pt x="2163956" y="436290"/>
                  <a:pt x="2163956" y="436290"/>
                </a:cubicBezTo>
                <a:cubicBezTo>
                  <a:pt x="2163966" y="436290"/>
                  <a:pt x="2169052" y="452883"/>
                  <a:pt x="2167833" y="466951"/>
                </a:cubicBezTo>
                <a:cubicBezTo>
                  <a:pt x="2167338" y="472657"/>
                  <a:pt x="2165604" y="477810"/>
                  <a:pt x="2163956" y="482125"/>
                </a:cubicBezTo>
                <a:cubicBezTo>
                  <a:pt x="2162785" y="485201"/>
                  <a:pt x="2161632" y="487459"/>
                  <a:pt x="2160689" y="489268"/>
                </a:cubicBezTo>
                <a:cubicBezTo>
                  <a:pt x="2160575" y="489497"/>
                  <a:pt x="2160794" y="489659"/>
                  <a:pt x="2160689" y="489868"/>
                </a:cubicBezTo>
                <a:cubicBezTo>
                  <a:pt x="2159832" y="491459"/>
                  <a:pt x="2158899" y="492545"/>
                  <a:pt x="2158899" y="492545"/>
                </a:cubicBezTo>
                <a:cubicBezTo>
                  <a:pt x="2158899" y="492545"/>
                  <a:pt x="2159041" y="491459"/>
                  <a:pt x="2158899" y="489868"/>
                </a:cubicBezTo>
                <a:cubicBezTo>
                  <a:pt x="2158851" y="489335"/>
                  <a:pt x="2158727" y="488735"/>
                  <a:pt x="2158603" y="488078"/>
                </a:cubicBezTo>
                <a:cubicBezTo>
                  <a:pt x="2158365" y="486792"/>
                  <a:pt x="2158108" y="485487"/>
                  <a:pt x="2157413" y="483915"/>
                </a:cubicBezTo>
                <a:cubicBezTo>
                  <a:pt x="2157298" y="483658"/>
                  <a:pt x="2157241" y="483277"/>
                  <a:pt x="2157117" y="483020"/>
                </a:cubicBezTo>
                <a:cubicBezTo>
                  <a:pt x="2157013" y="482820"/>
                  <a:pt x="2156613" y="482629"/>
                  <a:pt x="2156517" y="482420"/>
                </a:cubicBezTo>
                <a:cubicBezTo>
                  <a:pt x="2155898" y="481267"/>
                  <a:pt x="2155422" y="480010"/>
                  <a:pt x="2154431" y="478858"/>
                </a:cubicBezTo>
                <a:cubicBezTo>
                  <a:pt x="2148907" y="472409"/>
                  <a:pt x="2136877" y="466951"/>
                  <a:pt x="2136877" y="466951"/>
                </a:cubicBezTo>
                <a:cubicBezTo>
                  <a:pt x="2136877" y="466942"/>
                  <a:pt x="2144735" y="474343"/>
                  <a:pt x="2147888" y="481239"/>
                </a:cubicBezTo>
                <a:cubicBezTo>
                  <a:pt x="2148488" y="482544"/>
                  <a:pt x="2148773" y="483877"/>
                  <a:pt x="2149078" y="485106"/>
                </a:cubicBezTo>
                <a:cubicBezTo>
                  <a:pt x="2149326" y="486125"/>
                  <a:pt x="2149574" y="486868"/>
                  <a:pt x="2149669" y="487782"/>
                </a:cubicBezTo>
                <a:cubicBezTo>
                  <a:pt x="2149735" y="488316"/>
                  <a:pt x="2149945" y="488792"/>
                  <a:pt x="2149974" y="489268"/>
                </a:cubicBezTo>
                <a:cubicBezTo>
                  <a:pt x="2150002" y="489907"/>
                  <a:pt x="2149993" y="490526"/>
                  <a:pt x="2149974" y="491059"/>
                </a:cubicBezTo>
                <a:cubicBezTo>
                  <a:pt x="2149974" y="491135"/>
                  <a:pt x="2149974" y="491269"/>
                  <a:pt x="2149974" y="491354"/>
                </a:cubicBezTo>
                <a:cubicBezTo>
                  <a:pt x="2149955" y="491726"/>
                  <a:pt x="2149993" y="491640"/>
                  <a:pt x="2149974" y="491945"/>
                </a:cubicBezTo>
                <a:cubicBezTo>
                  <a:pt x="2149964" y="492012"/>
                  <a:pt x="2149974" y="492183"/>
                  <a:pt x="2149974" y="492250"/>
                </a:cubicBezTo>
                <a:cubicBezTo>
                  <a:pt x="2149907" y="492954"/>
                  <a:pt x="2149716" y="493431"/>
                  <a:pt x="2149669" y="493736"/>
                </a:cubicBezTo>
                <a:cubicBezTo>
                  <a:pt x="2149659" y="493840"/>
                  <a:pt x="2149688" y="493974"/>
                  <a:pt x="2149669" y="494031"/>
                </a:cubicBezTo>
                <a:cubicBezTo>
                  <a:pt x="2149669" y="494069"/>
                  <a:pt x="2149678" y="494336"/>
                  <a:pt x="2149669" y="494326"/>
                </a:cubicBezTo>
                <a:cubicBezTo>
                  <a:pt x="2149678" y="494326"/>
                  <a:pt x="2148316" y="494040"/>
                  <a:pt x="2147592" y="493736"/>
                </a:cubicBezTo>
                <a:cubicBezTo>
                  <a:pt x="2145497" y="493726"/>
                  <a:pt x="2143154" y="493736"/>
                  <a:pt x="2141039" y="493736"/>
                </a:cubicBezTo>
                <a:cubicBezTo>
                  <a:pt x="2129971" y="493716"/>
                  <a:pt x="2118332" y="493850"/>
                  <a:pt x="2106806" y="494031"/>
                </a:cubicBezTo>
                <a:cubicBezTo>
                  <a:pt x="2106911" y="493688"/>
                  <a:pt x="2106968" y="493221"/>
                  <a:pt x="2107111" y="492840"/>
                </a:cubicBezTo>
                <a:cubicBezTo>
                  <a:pt x="2107111" y="492840"/>
                  <a:pt x="2107397" y="492850"/>
                  <a:pt x="2107406" y="492840"/>
                </a:cubicBezTo>
                <a:cubicBezTo>
                  <a:pt x="2107864" y="491659"/>
                  <a:pt x="2108140" y="490497"/>
                  <a:pt x="2108892" y="489268"/>
                </a:cubicBezTo>
                <a:cubicBezTo>
                  <a:pt x="2112883" y="482782"/>
                  <a:pt x="2121694" y="476476"/>
                  <a:pt x="2121694" y="476476"/>
                </a:cubicBezTo>
                <a:cubicBezTo>
                  <a:pt x="2121694" y="476467"/>
                  <a:pt x="2109235" y="480810"/>
                  <a:pt x="2102939" y="486592"/>
                </a:cubicBezTo>
                <a:cubicBezTo>
                  <a:pt x="2101815" y="487630"/>
                  <a:pt x="2100729" y="488497"/>
                  <a:pt x="2099967" y="489564"/>
                </a:cubicBezTo>
                <a:cubicBezTo>
                  <a:pt x="2099843" y="489754"/>
                  <a:pt x="2099796" y="489973"/>
                  <a:pt x="2099663" y="490164"/>
                </a:cubicBezTo>
                <a:cubicBezTo>
                  <a:pt x="2099510" y="490402"/>
                  <a:pt x="2099215" y="490821"/>
                  <a:pt x="2099072" y="491059"/>
                </a:cubicBezTo>
                <a:cubicBezTo>
                  <a:pt x="2098424" y="492154"/>
                  <a:pt x="2097958" y="493050"/>
                  <a:pt x="2097586" y="494031"/>
                </a:cubicBezTo>
                <a:cubicBezTo>
                  <a:pt x="2097453" y="494383"/>
                  <a:pt x="2097386" y="494898"/>
                  <a:pt x="2097281" y="495221"/>
                </a:cubicBezTo>
                <a:cubicBezTo>
                  <a:pt x="2097091" y="495860"/>
                  <a:pt x="2096805" y="496183"/>
                  <a:pt x="2096691" y="496707"/>
                </a:cubicBezTo>
                <a:cubicBezTo>
                  <a:pt x="2096348" y="498279"/>
                  <a:pt x="2096691" y="499393"/>
                  <a:pt x="2096691" y="499393"/>
                </a:cubicBezTo>
                <a:cubicBezTo>
                  <a:pt x="2096691" y="499393"/>
                  <a:pt x="2096148" y="498393"/>
                  <a:pt x="2095500" y="496707"/>
                </a:cubicBezTo>
                <a:cubicBezTo>
                  <a:pt x="2095414" y="496498"/>
                  <a:pt x="2095290" y="496355"/>
                  <a:pt x="2095205" y="496117"/>
                </a:cubicBezTo>
                <a:cubicBezTo>
                  <a:pt x="2095033" y="495679"/>
                  <a:pt x="2094786" y="494831"/>
                  <a:pt x="2094605" y="494326"/>
                </a:cubicBezTo>
                <a:cubicBezTo>
                  <a:pt x="2094024" y="492669"/>
                  <a:pt x="2093424" y="490821"/>
                  <a:pt x="2092823" y="488383"/>
                </a:cubicBezTo>
                <a:cubicBezTo>
                  <a:pt x="2091728" y="483906"/>
                  <a:pt x="2090814" y="478629"/>
                  <a:pt x="2091033" y="472895"/>
                </a:cubicBezTo>
                <a:cubicBezTo>
                  <a:pt x="2091576" y="458798"/>
                  <a:pt x="2098777" y="443139"/>
                  <a:pt x="2098777" y="443139"/>
                </a:cubicBezTo>
                <a:cubicBezTo>
                  <a:pt x="2098777" y="443139"/>
                  <a:pt x="2090719" y="455197"/>
                  <a:pt x="2086575" y="466056"/>
                </a:cubicBezTo>
                <a:cubicBezTo>
                  <a:pt x="2086385" y="466551"/>
                  <a:pt x="2086147" y="467056"/>
                  <a:pt x="2085975" y="467542"/>
                </a:cubicBezTo>
                <a:cubicBezTo>
                  <a:pt x="2085480" y="468942"/>
                  <a:pt x="2085137" y="470371"/>
                  <a:pt x="2084784" y="471714"/>
                </a:cubicBezTo>
                <a:cubicBezTo>
                  <a:pt x="2084432" y="473047"/>
                  <a:pt x="2084127" y="474333"/>
                  <a:pt x="2083889" y="475581"/>
                </a:cubicBezTo>
                <a:cubicBezTo>
                  <a:pt x="2083480" y="477772"/>
                  <a:pt x="2083137" y="479781"/>
                  <a:pt x="2082994" y="481534"/>
                </a:cubicBezTo>
                <a:cubicBezTo>
                  <a:pt x="2082984" y="481763"/>
                  <a:pt x="2083013" y="481905"/>
                  <a:pt x="2082994" y="482125"/>
                </a:cubicBezTo>
                <a:cubicBezTo>
                  <a:pt x="2082879" y="484020"/>
                  <a:pt x="2082670" y="485820"/>
                  <a:pt x="2082699" y="486887"/>
                </a:cubicBezTo>
                <a:cubicBezTo>
                  <a:pt x="2082718" y="487430"/>
                  <a:pt x="2082641" y="487525"/>
                  <a:pt x="2082699" y="487782"/>
                </a:cubicBezTo>
                <a:cubicBezTo>
                  <a:pt x="2082575" y="487287"/>
                  <a:pt x="2082298" y="485020"/>
                  <a:pt x="2081508" y="482125"/>
                </a:cubicBezTo>
                <a:cubicBezTo>
                  <a:pt x="2081479" y="481991"/>
                  <a:pt x="2081251" y="481963"/>
                  <a:pt x="2081213" y="481829"/>
                </a:cubicBezTo>
                <a:cubicBezTo>
                  <a:pt x="2080974" y="480962"/>
                  <a:pt x="2080917" y="480153"/>
                  <a:pt x="2080612" y="479153"/>
                </a:cubicBezTo>
                <a:cubicBezTo>
                  <a:pt x="2080612" y="479143"/>
                  <a:pt x="2080622" y="478858"/>
                  <a:pt x="2080612" y="478858"/>
                </a:cubicBezTo>
                <a:cubicBezTo>
                  <a:pt x="2079869" y="476400"/>
                  <a:pt x="2078736" y="473781"/>
                  <a:pt x="2077641" y="470818"/>
                </a:cubicBezTo>
                <a:cubicBezTo>
                  <a:pt x="2077517" y="470475"/>
                  <a:pt x="2077469" y="469971"/>
                  <a:pt x="2077345" y="469628"/>
                </a:cubicBezTo>
                <a:cubicBezTo>
                  <a:pt x="2077288" y="469485"/>
                  <a:pt x="2077098" y="469466"/>
                  <a:pt x="2077050" y="469333"/>
                </a:cubicBezTo>
                <a:cubicBezTo>
                  <a:pt x="2075078" y="464103"/>
                  <a:pt x="2072621" y="458407"/>
                  <a:pt x="2069306" y="452959"/>
                </a:cubicBezTo>
                <a:cubicBezTo>
                  <a:pt x="2059610" y="436986"/>
                  <a:pt x="2044303" y="424384"/>
                  <a:pt x="2044303" y="424384"/>
                </a:cubicBezTo>
                <a:cubicBezTo>
                  <a:pt x="2044303" y="424384"/>
                  <a:pt x="2054066" y="435585"/>
                  <a:pt x="2060972" y="451168"/>
                </a:cubicBezTo>
                <a:cubicBezTo>
                  <a:pt x="2061686" y="452778"/>
                  <a:pt x="2062420" y="454540"/>
                  <a:pt x="2063058" y="456226"/>
                </a:cubicBezTo>
                <a:cubicBezTo>
                  <a:pt x="2063106" y="456359"/>
                  <a:pt x="2063001" y="456398"/>
                  <a:pt x="2063058" y="456531"/>
                </a:cubicBezTo>
                <a:cubicBezTo>
                  <a:pt x="2064029" y="459169"/>
                  <a:pt x="2064963" y="462122"/>
                  <a:pt x="2065734" y="464865"/>
                </a:cubicBezTo>
                <a:cubicBezTo>
                  <a:pt x="2065877" y="465380"/>
                  <a:pt x="2065896" y="465837"/>
                  <a:pt x="2066030" y="466351"/>
                </a:cubicBezTo>
                <a:cubicBezTo>
                  <a:pt x="2066163" y="466846"/>
                  <a:pt x="2066496" y="467332"/>
                  <a:pt x="2066630" y="467837"/>
                </a:cubicBezTo>
                <a:cubicBezTo>
                  <a:pt x="2067011" y="469333"/>
                  <a:pt x="2067487" y="470837"/>
                  <a:pt x="2067820" y="472304"/>
                </a:cubicBezTo>
                <a:cubicBezTo>
                  <a:pt x="2068059" y="473361"/>
                  <a:pt x="2067906" y="474247"/>
                  <a:pt x="2068116" y="475276"/>
                </a:cubicBezTo>
                <a:cubicBezTo>
                  <a:pt x="2068373" y="476591"/>
                  <a:pt x="2068487" y="477876"/>
                  <a:pt x="2068706" y="479153"/>
                </a:cubicBezTo>
                <a:cubicBezTo>
                  <a:pt x="2068830" y="479820"/>
                  <a:pt x="2069202" y="480877"/>
                  <a:pt x="2069306" y="481534"/>
                </a:cubicBezTo>
                <a:cubicBezTo>
                  <a:pt x="2069468" y="482515"/>
                  <a:pt x="2069764" y="483287"/>
                  <a:pt x="2069906" y="484211"/>
                </a:cubicBezTo>
                <a:cubicBezTo>
                  <a:pt x="2070097" y="485458"/>
                  <a:pt x="2070049" y="486382"/>
                  <a:pt x="2070202" y="487487"/>
                </a:cubicBezTo>
                <a:cubicBezTo>
                  <a:pt x="2070373" y="488782"/>
                  <a:pt x="2070668" y="489992"/>
                  <a:pt x="2070792" y="491059"/>
                </a:cubicBezTo>
                <a:cubicBezTo>
                  <a:pt x="2070792" y="491059"/>
                  <a:pt x="2070792" y="491354"/>
                  <a:pt x="2070792" y="491354"/>
                </a:cubicBezTo>
                <a:cubicBezTo>
                  <a:pt x="2070830" y="491650"/>
                  <a:pt x="2071059" y="491669"/>
                  <a:pt x="2071087" y="491945"/>
                </a:cubicBezTo>
                <a:cubicBezTo>
                  <a:pt x="2071268" y="493526"/>
                  <a:pt x="2071002" y="493716"/>
                  <a:pt x="2071087" y="494631"/>
                </a:cubicBezTo>
                <a:cubicBezTo>
                  <a:pt x="2071183" y="495460"/>
                  <a:pt x="2071383" y="497012"/>
                  <a:pt x="2071392" y="497012"/>
                </a:cubicBezTo>
                <a:cubicBezTo>
                  <a:pt x="2071392" y="497012"/>
                  <a:pt x="2070954" y="496422"/>
                  <a:pt x="2070792" y="496117"/>
                </a:cubicBezTo>
                <a:cubicBezTo>
                  <a:pt x="2070697" y="495907"/>
                  <a:pt x="2070230" y="495221"/>
                  <a:pt x="2069906" y="494631"/>
                </a:cubicBezTo>
                <a:cubicBezTo>
                  <a:pt x="2069764" y="494383"/>
                  <a:pt x="2070021" y="493964"/>
                  <a:pt x="2069906" y="493736"/>
                </a:cubicBezTo>
                <a:cubicBezTo>
                  <a:pt x="2069011" y="492135"/>
                  <a:pt x="2067773" y="490278"/>
                  <a:pt x="2066325" y="488078"/>
                </a:cubicBezTo>
                <a:cubicBezTo>
                  <a:pt x="2064353" y="485077"/>
                  <a:pt x="2061972" y="481810"/>
                  <a:pt x="2059181" y="479153"/>
                </a:cubicBezTo>
                <a:cubicBezTo>
                  <a:pt x="2051961" y="472238"/>
                  <a:pt x="2042522" y="469333"/>
                  <a:pt x="2042512" y="469333"/>
                </a:cubicBezTo>
                <a:cubicBezTo>
                  <a:pt x="2042522" y="469323"/>
                  <a:pt x="2047323" y="473381"/>
                  <a:pt x="2051742" y="478858"/>
                </a:cubicBezTo>
                <a:cubicBezTo>
                  <a:pt x="2052952" y="480343"/>
                  <a:pt x="2054314" y="481991"/>
                  <a:pt x="2055314" y="483620"/>
                </a:cubicBezTo>
                <a:cubicBezTo>
                  <a:pt x="2056486" y="485506"/>
                  <a:pt x="2057524" y="487421"/>
                  <a:pt x="2058295" y="489268"/>
                </a:cubicBezTo>
                <a:cubicBezTo>
                  <a:pt x="2059067" y="491126"/>
                  <a:pt x="2059638" y="493107"/>
                  <a:pt x="2060077" y="494631"/>
                </a:cubicBezTo>
                <a:cubicBezTo>
                  <a:pt x="2043798" y="495269"/>
                  <a:pt x="2025958" y="497146"/>
                  <a:pt x="2008880" y="498203"/>
                </a:cubicBezTo>
                <a:cubicBezTo>
                  <a:pt x="2009061" y="497374"/>
                  <a:pt x="2008775" y="497155"/>
                  <a:pt x="2009175" y="495821"/>
                </a:cubicBezTo>
                <a:cubicBezTo>
                  <a:pt x="2009604" y="494412"/>
                  <a:pt x="2010213" y="492764"/>
                  <a:pt x="2010966" y="491059"/>
                </a:cubicBezTo>
                <a:cubicBezTo>
                  <a:pt x="2011718" y="489345"/>
                  <a:pt x="2012795" y="487459"/>
                  <a:pt x="2013937" y="485696"/>
                </a:cubicBezTo>
                <a:cubicBezTo>
                  <a:pt x="2014928" y="484191"/>
                  <a:pt x="2016024" y="482915"/>
                  <a:pt x="2017214" y="481534"/>
                </a:cubicBezTo>
                <a:cubicBezTo>
                  <a:pt x="2021586" y="476448"/>
                  <a:pt x="2026444" y="472304"/>
                  <a:pt x="2026444" y="472304"/>
                </a:cubicBezTo>
                <a:cubicBezTo>
                  <a:pt x="2026444" y="472304"/>
                  <a:pt x="2017233" y="475086"/>
                  <a:pt x="2010070" y="481534"/>
                </a:cubicBezTo>
                <a:cubicBezTo>
                  <a:pt x="2007318" y="484011"/>
                  <a:pt x="2004879" y="487087"/>
                  <a:pt x="2002927" y="489868"/>
                </a:cubicBezTo>
                <a:cubicBezTo>
                  <a:pt x="2001507" y="491897"/>
                  <a:pt x="2000231" y="493745"/>
                  <a:pt x="1999355" y="495221"/>
                </a:cubicBezTo>
                <a:cubicBezTo>
                  <a:pt x="1998964" y="495936"/>
                  <a:pt x="1998602" y="497041"/>
                  <a:pt x="1998469" y="497307"/>
                </a:cubicBezTo>
                <a:cubicBezTo>
                  <a:pt x="1998307" y="497593"/>
                  <a:pt x="1997869" y="498203"/>
                  <a:pt x="1997869" y="498203"/>
                </a:cubicBezTo>
                <a:cubicBezTo>
                  <a:pt x="1997869" y="498203"/>
                  <a:pt x="1998155" y="496231"/>
                  <a:pt x="1998469" y="493440"/>
                </a:cubicBezTo>
                <a:cubicBezTo>
                  <a:pt x="1998497" y="493183"/>
                  <a:pt x="1998431" y="493116"/>
                  <a:pt x="1998469" y="492840"/>
                </a:cubicBezTo>
                <a:cubicBezTo>
                  <a:pt x="1998574" y="491859"/>
                  <a:pt x="1998602" y="490468"/>
                  <a:pt x="1998764" y="489268"/>
                </a:cubicBezTo>
                <a:cubicBezTo>
                  <a:pt x="1998898" y="488249"/>
                  <a:pt x="1999183" y="487449"/>
                  <a:pt x="1999355" y="486296"/>
                </a:cubicBezTo>
                <a:cubicBezTo>
                  <a:pt x="1999488" y="485439"/>
                  <a:pt x="1999498" y="484525"/>
                  <a:pt x="1999650" y="483620"/>
                </a:cubicBezTo>
                <a:cubicBezTo>
                  <a:pt x="1999755" y="483010"/>
                  <a:pt x="2000136" y="482153"/>
                  <a:pt x="2000250" y="481534"/>
                </a:cubicBezTo>
                <a:cubicBezTo>
                  <a:pt x="2000469" y="480353"/>
                  <a:pt x="2000603" y="479477"/>
                  <a:pt x="2000850" y="478257"/>
                </a:cubicBezTo>
                <a:cubicBezTo>
                  <a:pt x="2001041" y="477305"/>
                  <a:pt x="2001222" y="476267"/>
                  <a:pt x="2001441" y="475276"/>
                </a:cubicBezTo>
                <a:cubicBezTo>
                  <a:pt x="2001755" y="473924"/>
                  <a:pt x="2002269" y="472495"/>
                  <a:pt x="2002631" y="471114"/>
                </a:cubicBezTo>
                <a:cubicBezTo>
                  <a:pt x="2002755" y="470647"/>
                  <a:pt x="2002507" y="470085"/>
                  <a:pt x="2002631" y="469628"/>
                </a:cubicBezTo>
                <a:cubicBezTo>
                  <a:pt x="2002765" y="469142"/>
                  <a:pt x="2003089" y="468913"/>
                  <a:pt x="2003231" y="468437"/>
                </a:cubicBezTo>
                <a:cubicBezTo>
                  <a:pt x="2003231" y="468409"/>
                  <a:pt x="2003212" y="468161"/>
                  <a:pt x="2003231" y="468132"/>
                </a:cubicBezTo>
                <a:cubicBezTo>
                  <a:pt x="2003965" y="465608"/>
                  <a:pt x="2004955" y="463132"/>
                  <a:pt x="2005908" y="460693"/>
                </a:cubicBezTo>
                <a:cubicBezTo>
                  <a:pt x="2005956" y="460579"/>
                  <a:pt x="2005860" y="460512"/>
                  <a:pt x="2005908" y="460398"/>
                </a:cubicBezTo>
                <a:cubicBezTo>
                  <a:pt x="2006527" y="458836"/>
                  <a:pt x="2007299" y="457121"/>
                  <a:pt x="2007994" y="455636"/>
                </a:cubicBezTo>
                <a:cubicBezTo>
                  <a:pt x="2014738" y="441196"/>
                  <a:pt x="2024358" y="430928"/>
                  <a:pt x="2024358" y="430928"/>
                </a:cubicBezTo>
                <a:cubicBezTo>
                  <a:pt x="2024358" y="430928"/>
                  <a:pt x="2008889" y="442605"/>
                  <a:pt x="1999355" y="457426"/>
                </a:cubicBezTo>
                <a:cubicBezTo>
                  <a:pt x="1996097" y="462484"/>
                  <a:pt x="1993830" y="467761"/>
                  <a:pt x="1991916" y="472600"/>
                </a:cubicBezTo>
                <a:cubicBezTo>
                  <a:pt x="1991859" y="472733"/>
                  <a:pt x="1991973" y="472771"/>
                  <a:pt x="1991916" y="472895"/>
                </a:cubicBezTo>
                <a:cubicBezTo>
                  <a:pt x="1991792" y="473219"/>
                  <a:pt x="1991439" y="473476"/>
                  <a:pt x="1991325" y="473790"/>
                </a:cubicBezTo>
                <a:cubicBezTo>
                  <a:pt x="1990249" y="476533"/>
                  <a:pt x="1989363" y="479257"/>
                  <a:pt x="1988639" y="481534"/>
                </a:cubicBezTo>
                <a:cubicBezTo>
                  <a:pt x="1988353" y="482467"/>
                  <a:pt x="1987982" y="483410"/>
                  <a:pt x="1987744" y="484211"/>
                </a:cubicBezTo>
                <a:cubicBezTo>
                  <a:pt x="1986991" y="486887"/>
                  <a:pt x="1986677" y="489106"/>
                  <a:pt x="1986563" y="489564"/>
                </a:cubicBezTo>
                <a:cubicBezTo>
                  <a:pt x="1986544" y="489611"/>
                  <a:pt x="1986296" y="490021"/>
                  <a:pt x="1986258" y="490164"/>
                </a:cubicBezTo>
                <a:cubicBezTo>
                  <a:pt x="1986277" y="490030"/>
                  <a:pt x="1986248" y="489516"/>
                  <a:pt x="1986258" y="488678"/>
                </a:cubicBezTo>
                <a:cubicBezTo>
                  <a:pt x="1986277" y="487687"/>
                  <a:pt x="1986401" y="486258"/>
                  <a:pt x="1986258" y="484506"/>
                </a:cubicBezTo>
                <a:cubicBezTo>
                  <a:pt x="1986239" y="484306"/>
                  <a:pt x="1985982" y="484125"/>
                  <a:pt x="1985963" y="483915"/>
                </a:cubicBezTo>
                <a:cubicBezTo>
                  <a:pt x="1985810" y="482296"/>
                  <a:pt x="1985801" y="480277"/>
                  <a:pt x="1985362" y="478257"/>
                </a:cubicBezTo>
                <a:cubicBezTo>
                  <a:pt x="1985124" y="477105"/>
                  <a:pt x="1984839" y="475924"/>
                  <a:pt x="1984477" y="474686"/>
                </a:cubicBezTo>
                <a:cubicBezTo>
                  <a:pt x="1984115" y="473457"/>
                  <a:pt x="1983486" y="472409"/>
                  <a:pt x="1982981" y="471114"/>
                </a:cubicBezTo>
                <a:cubicBezTo>
                  <a:pt x="1982810" y="470666"/>
                  <a:pt x="1982591" y="470085"/>
                  <a:pt x="1982391" y="469628"/>
                </a:cubicBezTo>
                <a:cubicBezTo>
                  <a:pt x="1982381" y="469599"/>
                  <a:pt x="1982400" y="469361"/>
                  <a:pt x="1982391" y="469333"/>
                </a:cubicBezTo>
                <a:cubicBezTo>
                  <a:pt x="1978133" y="459341"/>
                  <a:pt x="1970189" y="448492"/>
                  <a:pt x="1970189" y="448492"/>
                </a:cubicBezTo>
                <a:cubicBezTo>
                  <a:pt x="1970189" y="448492"/>
                  <a:pt x="1977238" y="462865"/>
                  <a:pt x="1977924" y="475876"/>
                </a:cubicBezTo>
                <a:cubicBezTo>
                  <a:pt x="1978200" y="481162"/>
                  <a:pt x="1977485" y="486039"/>
                  <a:pt x="1976438" y="490164"/>
                </a:cubicBezTo>
                <a:cubicBezTo>
                  <a:pt x="1976428" y="490173"/>
                  <a:pt x="1976447" y="490459"/>
                  <a:pt x="1976438" y="490459"/>
                </a:cubicBezTo>
                <a:cubicBezTo>
                  <a:pt x="1975685" y="493402"/>
                  <a:pt x="1974761" y="495545"/>
                  <a:pt x="1974056" y="497307"/>
                </a:cubicBezTo>
                <a:cubicBezTo>
                  <a:pt x="1973971" y="497526"/>
                  <a:pt x="1973837" y="497993"/>
                  <a:pt x="1973761" y="498203"/>
                </a:cubicBezTo>
                <a:cubicBezTo>
                  <a:pt x="1973180" y="499632"/>
                  <a:pt x="1972942" y="500127"/>
                  <a:pt x="1972866" y="500289"/>
                </a:cubicBezTo>
                <a:cubicBezTo>
                  <a:pt x="1969656" y="500527"/>
                  <a:pt x="1966874" y="500317"/>
                  <a:pt x="1963636" y="500584"/>
                </a:cubicBezTo>
                <a:cubicBezTo>
                  <a:pt x="1921659" y="503975"/>
                  <a:pt x="1877987" y="508575"/>
                  <a:pt x="1831477" y="514576"/>
                </a:cubicBezTo>
                <a:cubicBezTo>
                  <a:pt x="1708366" y="530454"/>
                  <a:pt x="1601543" y="556258"/>
                  <a:pt x="1508227" y="584814"/>
                </a:cubicBezTo>
                <a:cubicBezTo>
                  <a:pt x="1518590" y="575031"/>
                  <a:pt x="1529067" y="567250"/>
                  <a:pt x="1529058" y="567259"/>
                </a:cubicBezTo>
                <a:cubicBezTo>
                  <a:pt x="1529058" y="567259"/>
                  <a:pt x="1510351" y="574203"/>
                  <a:pt x="1496616" y="584814"/>
                </a:cubicBezTo>
                <a:cubicBezTo>
                  <a:pt x="1494492" y="586461"/>
                  <a:pt x="1492787" y="588147"/>
                  <a:pt x="1490958" y="589881"/>
                </a:cubicBezTo>
                <a:cubicBezTo>
                  <a:pt x="1489434" y="591319"/>
                  <a:pt x="1487862" y="592900"/>
                  <a:pt x="1486500" y="594339"/>
                </a:cubicBezTo>
                <a:cubicBezTo>
                  <a:pt x="1484586" y="596358"/>
                  <a:pt x="1482652" y="598177"/>
                  <a:pt x="1481138" y="599997"/>
                </a:cubicBezTo>
                <a:cubicBezTo>
                  <a:pt x="1479852" y="601559"/>
                  <a:pt x="1479118" y="602892"/>
                  <a:pt x="1478156" y="604168"/>
                </a:cubicBezTo>
                <a:cubicBezTo>
                  <a:pt x="1478147" y="604187"/>
                  <a:pt x="1477880" y="604435"/>
                  <a:pt x="1477861" y="604464"/>
                </a:cubicBezTo>
                <a:cubicBezTo>
                  <a:pt x="1477585" y="604845"/>
                  <a:pt x="1477223" y="605311"/>
                  <a:pt x="1476975" y="605654"/>
                </a:cubicBezTo>
                <a:cubicBezTo>
                  <a:pt x="1475242" y="608026"/>
                  <a:pt x="1473994" y="609826"/>
                  <a:pt x="1473994" y="609826"/>
                </a:cubicBezTo>
                <a:cubicBezTo>
                  <a:pt x="1473994" y="609826"/>
                  <a:pt x="1479042" y="600111"/>
                  <a:pt x="1482919" y="592557"/>
                </a:cubicBezTo>
                <a:cubicBezTo>
                  <a:pt x="1484881" y="588738"/>
                  <a:pt x="1485062" y="589043"/>
                  <a:pt x="1487386" y="583928"/>
                </a:cubicBezTo>
                <a:cubicBezTo>
                  <a:pt x="1490872" y="576308"/>
                  <a:pt x="1494358" y="567640"/>
                  <a:pt x="1497511" y="558325"/>
                </a:cubicBezTo>
                <a:cubicBezTo>
                  <a:pt x="1498911" y="554172"/>
                  <a:pt x="1500235" y="549819"/>
                  <a:pt x="1501378" y="545533"/>
                </a:cubicBezTo>
                <a:cubicBezTo>
                  <a:pt x="1501397" y="545466"/>
                  <a:pt x="1501664" y="545590"/>
                  <a:pt x="1501674" y="545533"/>
                </a:cubicBezTo>
                <a:cubicBezTo>
                  <a:pt x="1502435" y="542665"/>
                  <a:pt x="1502864" y="539770"/>
                  <a:pt x="1503464" y="536893"/>
                </a:cubicBezTo>
                <a:cubicBezTo>
                  <a:pt x="1503959" y="534474"/>
                  <a:pt x="1504293" y="531864"/>
                  <a:pt x="1504655" y="529454"/>
                </a:cubicBezTo>
                <a:cubicBezTo>
                  <a:pt x="1505217" y="525721"/>
                  <a:pt x="1505626" y="522120"/>
                  <a:pt x="1505845" y="518443"/>
                </a:cubicBezTo>
                <a:cubicBezTo>
                  <a:pt x="1505950" y="516557"/>
                  <a:pt x="1506112" y="514643"/>
                  <a:pt x="1506141" y="512786"/>
                </a:cubicBezTo>
                <a:cubicBezTo>
                  <a:pt x="1506150" y="512366"/>
                  <a:pt x="1506131" y="512024"/>
                  <a:pt x="1506141" y="511595"/>
                </a:cubicBezTo>
                <a:cubicBezTo>
                  <a:pt x="1506160" y="510261"/>
                  <a:pt x="1506150" y="509052"/>
                  <a:pt x="1506141" y="507728"/>
                </a:cubicBezTo>
                <a:cubicBezTo>
                  <a:pt x="1506141" y="507594"/>
                  <a:pt x="1506141" y="507252"/>
                  <a:pt x="1506141" y="507128"/>
                </a:cubicBezTo>
                <a:cubicBezTo>
                  <a:pt x="1506141" y="507004"/>
                  <a:pt x="1506150" y="506947"/>
                  <a:pt x="1506141" y="506832"/>
                </a:cubicBezTo>
                <a:cubicBezTo>
                  <a:pt x="1506141" y="506747"/>
                  <a:pt x="1506141" y="506623"/>
                  <a:pt x="1506141" y="506537"/>
                </a:cubicBezTo>
                <a:cubicBezTo>
                  <a:pt x="1505884" y="477143"/>
                  <a:pt x="1498406" y="452654"/>
                  <a:pt x="1498406" y="452664"/>
                </a:cubicBezTo>
                <a:cubicBezTo>
                  <a:pt x="1498406" y="452664"/>
                  <a:pt x="1502636" y="492574"/>
                  <a:pt x="1494234" y="526778"/>
                </a:cubicBezTo>
                <a:cubicBezTo>
                  <a:pt x="1485833" y="560973"/>
                  <a:pt x="1465069" y="591957"/>
                  <a:pt x="1465069" y="591957"/>
                </a:cubicBezTo>
                <a:cubicBezTo>
                  <a:pt x="1465059" y="591957"/>
                  <a:pt x="1465945" y="586966"/>
                  <a:pt x="1471012" y="565468"/>
                </a:cubicBezTo>
                <a:cubicBezTo>
                  <a:pt x="1478070" y="535579"/>
                  <a:pt x="1476975" y="504451"/>
                  <a:pt x="1476975" y="504451"/>
                </a:cubicBezTo>
                <a:cubicBezTo>
                  <a:pt x="1476975" y="504451"/>
                  <a:pt x="1469107" y="539589"/>
                  <a:pt x="1461192" y="563687"/>
                </a:cubicBezTo>
                <a:cubicBezTo>
                  <a:pt x="1460287" y="566430"/>
                  <a:pt x="1459706" y="568373"/>
                  <a:pt x="1458811" y="570831"/>
                </a:cubicBezTo>
                <a:cubicBezTo>
                  <a:pt x="1455344" y="580384"/>
                  <a:pt x="1451734" y="588071"/>
                  <a:pt x="1449286" y="593158"/>
                </a:cubicBezTo>
                <a:cubicBezTo>
                  <a:pt x="1446838" y="598244"/>
                  <a:pt x="1445419" y="600892"/>
                  <a:pt x="1445419" y="600892"/>
                </a:cubicBezTo>
                <a:cubicBezTo>
                  <a:pt x="1445419" y="600892"/>
                  <a:pt x="1445733" y="599387"/>
                  <a:pt x="1446019" y="597025"/>
                </a:cubicBezTo>
                <a:cubicBezTo>
                  <a:pt x="1446038" y="596825"/>
                  <a:pt x="1445990" y="596634"/>
                  <a:pt x="1446019" y="596425"/>
                </a:cubicBezTo>
                <a:cubicBezTo>
                  <a:pt x="1446133" y="595196"/>
                  <a:pt x="1446314" y="593672"/>
                  <a:pt x="1446314" y="591957"/>
                </a:cubicBezTo>
                <a:cubicBezTo>
                  <a:pt x="1446314" y="591843"/>
                  <a:pt x="1446305" y="591786"/>
                  <a:pt x="1446314" y="591662"/>
                </a:cubicBezTo>
                <a:cubicBezTo>
                  <a:pt x="1446286" y="589681"/>
                  <a:pt x="1446362" y="587385"/>
                  <a:pt x="1446019" y="584814"/>
                </a:cubicBezTo>
                <a:cubicBezTo>
                  <a:pt x="1445600" y="581785"/>
                  <a:pt x="1445019" y="579537"/>
                  <a:pt x="1444524" y="577375"/>
                </a:cubicBezTo>
                <a:cubicBezTo>
                  <a:pt x="1444323" y="576508"/>
                  <a:pt x="1444152" y="575546"/>
                  <a:pt x="1443933" y="574698"/>
                </a:cubicBezTo>
                <a:cubicBezTo>
                  <a:pt x="1443914" y="574650"/>
                  <a:pt x="1443942" y="574450"/>
                  <a:pt x="1443933" y="574403"/>
                </a:cubicBezTo>
                <a:cubicBezTo>
                  <a:pt x="1443533" y="572869"/>
                  <a:pt x="1442923" y="571298"/>
                  <a:pt x="1442437" y="569640"/>
                </a:cubicBezTo>
                <a:cubicBezTo>
                  <a:pt x="1441685" y="567021"/>
                  <a:pt x="1441047" y="564906"/>
                  <a:pt x="1439761" y="559820"/>
                </a:cubicBezTo>
                <a:cubicBezTo>
                  <a:pt x="1436122" y="545266"/>
                  <a:pt x="1432322" y="527368"/>
                  <a:pt x="1432322" y="527368"/>
                </a:cubicBezTo>
                <a:cubicBezTo>
                  <a:pt x="1432322" y="527368"/>
                  <a:pt x="1433617" y="556896"/>
                  <a:pt x="1432322" y="578270"/>
                </a:cubicBezTo>
                <a:cubicBezTo>
                  <a:pt x="1431931" y="584671"/>
                  <a:pt x="1431512" y="590138"/>
                  <a:pt x="1430836" y="594939"/>
                </a:cubicBezTo>
                <a:cubicBezTo>
                  <a:pt x="1429417" y="591938"/>
                  <a:pt x="1427798" y="588709"/>
                  <a:pt x="1425769" y="585709"/>
                </a:cubicBezTo>
                <a:cubicBezTo>
                  <a:pt x="1417349" y="573250"/>
                  <a:pt x="1403156" y="563087"/>
                  <a:pt x="1403156" y="563087"/>
                </a:cubicBezTo>
                <a:cubicBezTo>
                  <a:pt x="1403147" y="563087"/>
                  <a:pt x="1412481" y="573803"/>
                  <a:pt x="1419225" y="590176"/>
                </a:cubicBezTo>
                <a:cubicBezTo>
                  <a:pt x="1420263" y="592700"/>
                  <a:pt x="1421587" y="595539"/>
                  <a:pt x="1422502" y="598215"/>
                </a:cubicBezTo>
                <a:cubicBezTo>
                  <a:pt x="1422511" y="598253"/>
                  <a:pt x="1422492" y="598472"/>
                  <a:pt x="1422502" y="598511"/>
                </a:cubicBezTo>
                <a:cubicBezTo>
                  <a:pt x="1423721" y="602149"/>
                  <a:pt x="1424816" y="605759"/>
                  <a:pt x="1425769" y="609226"/>
                </a:cubicBezTo>
                <a:cubicBezTo>
                  <a:pt x="1426016" y="610121"/>
                  <a:pt x="1426140" y="610750"/>
                  <a:pt x="1426369" y="611607"/>
                </a:cubicBezTo>
                <a:cubicBezTo>
                  <a:pt x="1427026" y="614113"/>
                  <a:pt x="1427664" y="616656"/>
                  <a:pt x="1428150" y="618751"/>
                </a:cubicBezTo>
                <a:cubicBezTo>
                  <a:pt x="1429483" y="624409"/>
                  <a:pt x="1430236" y="628276"/>
                  <a:pt x="1430236" y="628276"/>
                </a:cubicBezTo>
                <a:cubicBezTo>
                  <a:pt x="1430236" y="628276"/>
                  <a:pt x="1426759" y="620285"/>
                  <a:pt x="1422206" y="613093"/>
                </a:cubicBezTo>
                <a:cubicBezTo>
                  <a:pt x="1421597" y="612141"/>
                  <a:pt x="1421682" y="611950"/>
                  <a:pt x="1421006" y="611007"/>
                </a:cubicBezTo>
                <a:cubicBezTo>
                  <a:pt x="1419215" y="608512"/>
                  <a:pt x="1417015" y="605921"/>
                  <a:pt x="1414463" y="603568"/>
                </a:cubicBezTo>
                <a:cubicBezTo>
                  <a:pt x="1406671" y="596396"/>
                  <a:pt x="1396899" y="590767"/>
                  <a:pt x="1396899" y="590776"/>
                </a:cubicBezTo>
                <a:cubicBezTo>
                  <a:pt x="1396899" y="590767"/>
                  <a:pt x="1407405" y="604054"/>
                  <a:pt x="1414463" y="615770"/>
                </a:cubicBezTo>
                <a:cubicBezTo>
                  <a:pt x="1414491" y="615827"/>
                  <a:pt x="1414729" y="615722"/>
                  <a:pt x="1414758" y="615770"/>
                </a:cubicBezTo>
                <a:cubicBezTo>
                  <a:pt x="1415806" y="617522"/>
                  <a:pt x="1416282" y="617941"/>
                  <a:pt x="1417139" y="619646"/>
                </a:cubicBezTo>
                <a:cubicBezTo>
                  <a:pt x="1416253" y="617894"/>
                  <a:pt x="1415548" y="617570"/>
                  <a:pt x="1414463" y="615770"/>
                </a:cubicBezTo>
                <a:cubicBezTo>
                  <a:pt x="1400804" y="620628"/>
                  <a:pt x="1389640" y="625219"/>
                  <a:pt x="1376658" y="630057"/>
                </a:cubicBezTo>
                <a:cubicBezTo>
                  <a:pt x="1376582" y="629143"/>
                  <a:pt x="1376658" y="629038"/>
                  <a:pt x="1376658" y="627381"/>
                </a:cubicBezTo>
                <a:cubicBezTo>
                  <a:pt x="1376658" y="625809"/>
                  <a:pt x="1376448" y="623704"/>
                  <a:pt x="1376658" y="621733"/>
                </a:cubicBezTo>
                <a:cubicBezTo>
                  <a:pt x="1376877" y="619751"/>
                  <a:pt x="1377258" y="617608"/>
                  <a:pt x="1377849" y="615475"/>
                </a:cubicBezTo>
                <a:cubicBezTo>
                  <a:pt x="1378353" y="613655"/>
                  <a:pt x="1379191" y="611874"/>
                  <a:pt x="1379934" y="610121"/>
                </a:cubicBezTo>
                <a:cubicBezTo>
                  <a:pt x="1382630" y="603711"/>
                  <a:pt x="1386192" y="598511"/>
                  <a:pt x="1386183" y="598511"/>
                </a:cubicBezTo>
                <a:cubicBezTo>
                  <a:pt x="1386183" y="598511"/>
                  <a:pt x="1378077" y="603683"/>
                  <a:pt x="1373086" y="612208"/>
                </a:cubicBezTo>
                <a:cubicBezTo>
                  <a:pt x="1371171" y="615484"/>
                  <a:pt x="1369971" y="618932"/>
                  <a:pt x="1368923" y="622323"/>
                </a:cubicBezTo>
                <a:cubicBezTo>
                  <a:pt x="1368914" y="622333"/>
                  <a:pt x="1368923" y="622618"/>
                  <a:pt x="1368923" y="622618"/>
                </a:cubicBezTo>
                <a:cubicBezTo>
                  <a:pt x="1368152" y="625104"/>
                  <a:pt x="1367247" y="627400"/>
                  <a:pt x="1366838" y="629171"/>
                </a:cubicBezTo>
                <a:cubicBezTo>
                  <a:pt x="1366676" y="630010"/>
                  <a:pt x="1366599" y="630934"/>
                  <a:pt x="1366542" y="631258"/>
                </a:cubicBezTo>
                <a:cubicBezTo>
                  <a:pt x="1366485" y="631534"/>
                  <a:pt x="1366285" y="632239"/>
                  <a:pt x="1366237" y="632439"/>
                </a:cubicBezTo>
                <a:cubicBezTo>
                  <a:pt x="1366209" y="632277"/>
                  <a:pt x="1365857" y="630257"/>
                  <a:pt x="1365352" y="627381"/>
                </a:cubicBezTo>
                <a:cubicBezTo>
                  <a:pt x="1365314" y="627200"/>
                  <a:pt x="1365371" y="627171"/>
                  <a:pt x="1365352" y="627086"/>
                </a:cubicBezTo>
                <a:cubicBezTo>
                  <a:pt x="1365352" y="627086"/>
                  <a:pt x="1365342" y="626828"/>
                  <a:pt x="1365352" y="626790"/>
                </a:cubicBezTo>
                <a:cubicBezTo>
                  <a:pt x="1365161" y="625733"/>
                  <a:pt x="1364952" y="624209"/>
                  <a:pt x="1364752" y="622914"/>
                </a:cubicBezTo>
                <a:cubicBezTo>
                  <a:pt x="1364580" y="621818"/>
                  <a:pt x="1364342" y="621190"/>
                  <a:pt x="1364161" y="619942"/>
                </a:cubicBezTo>
                <a:cubicBezTo>
                  <a:pt x="1364028" y="619018"/>
                  <a:pt x="1363990" y="617961"/>
                  <a:pt x="1363856" y="616970"/>
                </a:cubicBezTo>
                <a:cubicBezTo>
                  <a:pt x="1363780" y="616303"/>
                  <a:pt x="1363933" y="615560"/>
                  <a:pt x="1363856" y="614884"/>
                </a:cubicBezTo>
                <a:cubicBezTo>
                  <a:pt x="1363713" y="613589"/>
                  <a:pt x="1363390" y="612036"/>
                  <a:pt x="1363266" y="610712"/>
                </a:cubicBezTo>
                <a:cubicBezTo>
                  <a:pt x="1363170" y="609664"/>
                  <a:pt x="1363047" y="608817"/>
                  <a:pt x="1362970" y="607740"/>
                </a:cubicBezTo>
                <a:cubicBezTo>
                  <a:pt x="1362866" y="606245"/>
                  <a:pt x="1362732" y="604816"/>
                  <a:pt x="1362675" y="603273"/>
                </a:cubicBezTo>
                <a:cubicBezTo>
                  <a:pt x="1362666" y="603225"/>
                  <a:pt x="1362675" y="603016"/>
                  <a:pt x="1362675" y="602978"/>
                </a:cubicBezTo>
                <a:cubicBezTo>
                  <a:pt x="1362647" y="602454"/>
                  <a:pt x="1362685" y="601997"/>
                  <a:pt x="1362675" y="601482"/>
                </a:cubicBezTo>
                <a:cubicBezTo>
                  <a:pt x="1362656" y="600949"/>
                  <a:pt x="1362675" y="600539"/>
                  <a:pt x="1362675" y="599997"/>
                </a:cubicBezTo>
                <a:cubicBezTo>
                  <a:pt x="1362627" y="597167"/>
                  <a:pt x="1362475" y="594158"/>
                  <a:pt x="1362675" y="591367"/>
                </a:cubicBezTo>
                <a:cubicBezTo>
                  <a:pt x="1362675" y="591233"/>
                  <a:pt x="1362656" y="591205"/>
                  <a:pt x="1362675" y="591071"/>
                </a:cubicBezTo>
                <a:cubicBezTo>
                  <a:pt x="1362675" y="591062"/>
                  <a:pt x="1362666" y="590776"/>
                  <a:pt x="1362675" y="590776"/>
                </a:cubicBezTo>
                <a:cubicBezTo>
                  <a:pt x="1362799" y="588976"/>
                  <a:pt x="1363332" y="587442"/>
                  <a:pt x="1363561" y="585709"/>
                </a:cubicBezTo>
                <a:cubicBezTo>
                  <a:pt x="1365771" y="568916"/>
                  <a:pt x="1371895" y="555658"/>
                  <a:pt x="1371895" y="555648"/>
                </a:cubicBezTo>
                <a:cubicBezTo>
                  <a:pt x="1371895" y="555648"/>
                  <a:pt x="1360608" y="571707"/>
                  <a:pt x="1355827" y="589576"/>
                </a:cubicBezTo>
                <a:cubicBezTo>
                  <a:pt x="1354188" y="595682"/>
                  <a:pt x="1353550" y="601901"/>
                  <a:pt x="1353150" y="607445"/>
                </a:cubicBezTo>
                <a:cubicBezTo>
                  <a:pt x="1353131" y="607588"/>
                  <a:pt x="1353160" y="607588"/>
                  <a:pt x="1353150" y="607740"/>
                </a:cubicBezTo>
                <a:cubicBezTo>
                  <a:pt x="1353122" y="608112"/>
                  <a:pt x="1352864" y="608569"/>
                  <a:pt x="1352845" y="608931"/>
                </a:cubicBezTo>
                <a:cubicBezTo>
                  <a:pt x="1352636" y="612065"/>
                  <a:pt x="1352560" y="615008"/>
                  <a:pt x="1352550" y="617561"/>
                </a:cubicBezTo>
                <a:cubicBezTo>
                  <a:pt x="1352550" y="618608"/>
                  <a:pt x="1352531" y="619342"/>
                  <a:pt x="1352550" y="620237"/>
                </a:cubicBezTo>
                <a:cubicBezTo>
                  <a:pt x="1352550" y="620380"/>
                  <a:pt x="1352550" y="620399"/>
                  <a:pt x="1352550" y="620532"/>
                </a:cubicBezTo>
                <a:cubicBezTo>
                  <a:pt x="1352617" y="623523"/>
                  <a:pt x="1352817" y="625971"/>
                  <a:pt x="1352845" y="626495"/>
                </a:cubicBezTo>
                <a:cubicBezTo>
                  <a:pt x="1352798" y="626228"/>
                  <a:pt x="1352436" y="626266"/>
                  <a:pt x="1352255" y="625600"/>
                </a:cubicBezTo>
                <a:cubicBezTo>
                  <a:pt x="1351979" y="624552"/>
                  <a:pt x="1351712" y="622923"/>
                  <a:pt x="1351064" y="621132"/>
                </a:cubicBezTo>
                <a:cubicBezTo>
                  <a:pt x="1350988" y="620923"/>
                  <a:pt x="1350845" y="620466"/>
                  <a:pt x="1350769" y="620237"/>
                </a:cubicBezTo>
                <a:cubicBezTo>
                  <a:pt x="1350131" y="618589"/>
                  <a:pt x="1349397" y="617180"/>
                  <a:pt x="1348388" y="615179"/>
                </a:cubicBezTo>
                <a:cubicBezTo>
                  <a:pt x="1347807" y="614036"/>
                  <a:pt x="1347016" y="612808"/>
                  <a:pt x="1346302" y="611607"/>
                </a:cubicBezTo>
                <a:cubicBezTo>
                  <a:pt x="1345578" y="610407"/>
                  <a:pt x="1344787" y="608969"/>
                  <a:pt x="1343920" y="607740"/>
                </a:cubicBezTo>
                <a:cubicBezTo>
                  <a:pt x="1343616" y="607312"/>
                  <a:pt x="1343349" y="606978"/>
                  <a:pt x="1343025" y="606550"/>
                </a:cubicBezTo>
                <a:cubicBezTo>
                  <a:pt x="1343006" y="606521"/>
                  <a:pt x="1342749" y="606569"/>
                  <a:pt x="1342730" y="606550"/>
                </a:cubicBezTo>
                <a:cubicBezTo>
                  <a:pt x="1335643" y="597167"/>
                  <a:pt x="1324861" y="587500"/>
                  <a:pt x="1324870" y="587500"/>
                </a:cubicBezTo>
                <a:cubicBezTo>
                  <a:pt x="1324870" y="587500"/>
                  <a:pt x="1336110" y="600844"/>
                  <a:pt x="1340644" y="614284"/>
                </a:cubicBezTo>
                <a:cubicBezTo>
                  <a:pt x="1342482" y="619742"/>
                  <a:pt x="1343101" y="625181"/>
                  <a:pt x="1343320" y="629762"/>
                </a:cubicBezTo>
                <a:cubicBezTo>
                  <a:pt x="1343473" y="633029"/>
                  <a:pt x="1343473" y="635772"/>
                  <a:pt x="1343320" y="637801"/>
                </a:cubicBezTo>
                <a:cubicBezTo>
                  <a:pt x="1343311" y="638049"/>
                  <a:pt x="1343339" y="638163"/>
                  <a:pt x="1343320" y="638401"/>
                </a:cubicBezTo>
                <a:cubicBezTo>
                  <a:pt x="1343178" y="640182"/>
                  <a:pt x="1343025" y="641078"/>
                  <a:pt x="1343025" y="641078"/>
                </a:cubicBezTo>
                <a:cubicBezTo>
                  <a:pt x="1343025" y="641078"/>
                  <a:pt x="1342311" y="640116"/>
                  <a:pt x="1341539" y="638696"/>
                </a:cubicBezTo>
                <a:cubicBezTo>
                  <a:pt x="1341272" y="638220"/>
                  <a:pt x="1341311" y="637763"/>
                  <a:pt x="1340939" y="637201"/>
                </a:cubicBezTo>
                <a:cubicBezTo>
                  <a:pt x="1340196" y="636096"/>
                  <a:pt x="1339234" y="635134"/>
                  <a:pt x="1337967" y="633934"/>
                </a:cubicBezTo>
                <a:cubicBezTo>
                  <a:pt x="1337958" y="633925"/>
                  <a:pt x="1337977" y="633639"/>
                  <a:pt x="1337967" y="633639"/>
                </a:cubicBezTo>
                <a:cubicBezTo>
                  <a:pt x="1337758" y="633439"/>
                  <a:pt x="1337291" y="633524"/>
                  <a:pt x="1337072" y="633334"/>
                </a:cubicBezTo>
                <a:cubicBezTo>
                  <a:pt x="1336900" y="633191"/>
                  <a:pt x="1336948" y="632896"/>
                  <a:pt x="1336777" y="632743"/>
                </a:cubicBezTo>
                <a:cubicBezTo>
                  <a:pt x="1335738" y="631905"/>
                  <a:pt x="1334576" y="631067"/>
                  <a:pt x="1333205" y="630362"/>
                </a:cubicBezTo>
                <a:cubicBezTo>
                  <a:pt x="1325499" y="626419"/>
                  <a:pt x="1312069" y="625600"/>
                  <a:pt x="1312069" y="625600"/>
                </a:cubicBezTo>
                <a:cubicBezTo>
                  <a:pt x="1312069" y="625600"/>
                  <a:pt x="1322461" y="629610"/>
                  <a:pt x="1328137" y="634820"/>
                </a:cubicBezTo>
                <a:cubicBezTo>
                  <a:pt x="1329223" y="635810"/>
                  <a:pt x="1330052" y="636772"/>
                  <a:pt x="1330823" y="637801"/>
                </a:cubicBezTo>
                <a:cubicBezTo>
                  <a:pt x="1331462" y="638649"/>
                  <a:pt x="1331852" y="639678"/>
                  <a:pt x="1332309" y="640478"/>
                </a:cubicBezTo>
                <a:cubicBezTo>
                  <a:pt x="1332576" y="640944"/>
                  <a:pt x="1332690" y="641240"/>
                  <a:pt x="1332900" y="641668"/>
                </a:cubicBezTo>
                <a:cubicBezTo>
                  <a:pt x="1332910" y="641687"/>
                  <a:pt x="1333195" y="641659"/>
                  <a:pt x="1333205" y="641668"/>
                </a:cubicBezTo>
                <a:cubicBezTo>
                  <a:pt x="1333481" y="642249"/>
                  <a:pt x="1333605" y="642659"/>
                  <a:pt x="1333795" y="643164"/>
                </a:cubicBezTo>
                <a:cubicBezTo>
                  <a:pt x="1333833" y="643240"/>
                  <a:pt x="1333776" y="643383"/>
                  <a:pt x="1333795" y="643459"/>
                </a:cubicBezTo>
                <a:cubicBezTo>
                  <a:pt x="1333929" y="643802"/>
                  <a:pt x="1333995" y="643754"/>
                  <a:pt x="1334100" y="644050"/>
                </a:cubicBezTo>
                <a:cubicBezTo>
                  <a:pt x="1334119" y="644116"/>
                  <a:pt x="1334072" y="644297"/>
                  <a:pt x="1334100" y="644345"/>
                </a:cubicBezTo>
                <a:cubicBezTo>
                  <a:pt x="1334386" y="645240"/>
                  <a:pt x="1334938" y="645897"/>
                  <a:pt x="1334986" y="646136"/>
                </a:cubicBezTo>
                <a:cubicBezTo>
                  <a:pt x="1334995" y="646174"/>
                  <a:pt x="1334986" y="646431"/>
                  <a:pt x="1334986" y="646431"/>
                </a:cubicBezTo>
                <a:cubicBezTo>
                  <a:pt x="1334986" y="646431"/>
                  <a:pt x="1334595" y="646431"/>
                  <a:pt x="1334395" y="646431"/>
                </a:cubicBezTo>
                <a:cubicBezTo>
                  <a:pt x="1334329" y="646459"/>
                  <a:pt x="1334167" y="646402"/>
                  <a:pt x="1334100" y="646431"/>
                </a:cubicBezTo>
                <a:cubicBezTo>
                  <a:pt x="1331271" y="647536"/>
                  <a:pt x="1328547" y="648612"/>
                  <a:pt x="1325756" y="649707"/>
                </a:cubicBezTo>
                <a:cubicBezTo>
                  <a:pt x="1249375" y="679730"/>
                  <a:pt x="1181557" y="708210"/>
                  <a:pt x="1128713" y="725907"/>
                </a:cubicBezTo>
                <a:cubicBezTo>
                  <a:pt x="1137780" y="706610"/>
                  <a:pt x="1115025" y="700971"/>
                  <a:pt x="1099242" y="694056"/>
                </a:cubicBezTo>
                <a:cubicBezTo>
                  <a:pt x="1072096" y="685445"/>
                  <a:pt x="1076096" y="675958"/>
                  <a:pt x="1066200" y="665186"/>
                </a:cubicBezTo>
                <a:cubicBezTo>
                  <a:pt x="1054618" y="654680"/>
                  <a:pt x="1049579" y="641697"/>
                  <a:pt x="1039120" y="630657"/>
                </a:cubicBezTo>
                <a:cubicBezTo>
                  <a:pt x="1018472" y="608579"/>
                  <a:pt x="1000690" y="586680"/>
                  <a:pt x="988814" y="570526"/>
                </a:cubicBezTo>
                <a:cubicBezTo>
                  <a:pt x="983442" y="564335"/>
                  <a:pt x="981372" y="559268"/>
                  <a:pt x="981372" y="551181"/>
                </a:cubicBezTo>
                <a:cubicBezTo>
                  <a:pt x="982897" y="543837"/>
                  <a:pt x="984336" y="536931"/>
                  <a:pt x="985540" y="530045"/>
                </a:cubicBezTo>
                <a:cubicBezTo>
                  <a:pt x="989886" y="553514"/>
                  <a:pt x="996988" y="577403"/>
                  <a:pt x="1018580" y="599997"/>
                </a:cubicBezTo>
                <a:cubicBezTo>
                  <a:pt x="1015752" y="592186"/>
                  <a:pt x="1010647" y="569707"/>
                  <a:pt x="1012627" y="567554"/>
                </a:cubicBezTo>
                <a:cubicBezTo>
                  <a:pt x="1013752" y="568364"/>
                  <a:pt x="1020020" y="587338"/>
                  <a:pt x="1024831" y="591367"/>
                </a:cubicBezTo>
                <a:cubicBezTo>
                  <a:pt x="1027377" y="583023"/>
                  <a:pt x="1035720" y="521996"/>
                  <a:pt x="1039120" y="507728"/>
                </a:cubicBezTo>
                <a:cubicBezTo>
                  <a:pt x="1043359" y="514995"/>
                  <a:pt x="1038358" y="567640"/>
                  <a:pt x="1029595" y="579756"/>
                </a:cubicBezTo>
                <a:cubicBezTo>
                  <a:pt x="1040054" y="572222"/>
                  <a:pt x="1069277" y="534103"/>
                  <a:pt x="1070962" y="516062"/>
                </a:cubicBezTo>
                <a:cubicBezTo>
                  <a:pt x="1078040" y="522253"/>
                  <a:pt x="1080487" y="526911"/>
                  <a:pt x="1091803" y="536598"/>
                </a:cubicBezTo>
                <a:cubicBezTo>
                  <a:pt x="1090955" y="526911"/>
                  <a:pt x="1086250" y="478667"/>
                  <a:pt x="1088231" y="474095"/>
                </a:cubicBezTo>
                <a:cubicBezTo>
                  <a:pt x="1085964" y="461436"/>
                  <a:pt x="1094213" y="505880"/>
                  <a:pt x="1111749" y="510995"/>
                </a:cubicBezTo>
                <a:cubicBezTo>
                  <a:pt x="1110053" y="501308"/>
                  <a:pt x="1101804" y="443339"/>
                  <a:pt x="1105195" y="431233"/>
                </a:cubicBezTo>
                <a:cubicBezTo>
                  <a:pt x="1106329" y="435804"/>
                  <a:pt x="1116225" y="455359"/>
                  <a:pt x="1116511" y="472600"/>
                </a:cubicBezTo>
                <a:cubicBezTo>
                  <a:pt x="1124988" y="464799"/>
                  <a:pt x="1126512" y="436719"/>
                  <a:pt x="1124245" y="423784"/>
                </a:cubicBezTo>
                <a:cubicBezTo>
                  <a:pt x="1130475" y="436443"/>
                  <a:pt x="1140943" y="452226"/>
                  <a:pt x="1152820" y="462189"/>
                </a:cubicBezTo>
                <a:cubicBezTo>
                  <a:pt x="1148620" y="451635"/>
                  <a:pt x="1151592" y="414392"/>
                  <a:pt x="1152525" y="415154"/>
                </a:cubicBezTo>
                <a:cubicBezTo>
                  <a:pt x="1152525" y="413611"/>
                  <a:pt x="1153087" y="412078"/>
                  <a:pt x="1153716" y="410392"/>
                </a:cubicBezTo>
                <a:cubicBezTo>
                  <a:pt x="1153754" y="410297"/>
                  <a:pt x="1154906" y="407420"/>
                  <a:pt x="1154906" y="407420"/>
                </a:cubicBezTo>
                <a:lnTo>
                  <a:pt x="1155506" y="407115"/>
                </a:lnTo>
                <a:cubicBezTo>
                  <a:pt x="1155230" y="407630"/>
                  <a:pt x="1157583" y="413964"/>
                  <a:pt x="1157583" y="413964"/>
                </a:cubicBezTo>
                <a:lnTo>
                  <a:pt x="1159069" y="416640"/>
                </a:lnTo>
                <a:lnTo>
                  <a:pt x="1162945" y="423489"/>
                </a:lnTo>
                <a:cubicBezTo>
                  <a:pt x="1166336" y="423489"/>
                  <a:pt x="1168070" y="423841"/>
                  <a:pt x="1169194" y="424384"/>
                </a:cubicBezTo>
                <a:cubicBezTo>
                  <a:pt x="1170327" y="425194"/>
                  <a:pt x="1169546" y="425441"/>
                  <a:pt x="1170680" y="427061"/>
                </a:cubicBezTo>
                <a:cubicBezTo>
                  <a:pt x="1172089" y="428680"/>
                  <a:pt x="1172004" y="428975"/>
                  <a:pt x="1174556" y="430337"/>
                </a:cubicBezTo>
                <a:cubicBezTo>
                  <a:pt x="1177100" y="431680"/>
                  <a:pt x="1176633" y="433909"/>
                  <a:pt x="1176633" y="433909"/>
                </a:cubicBezTo>
                <a:cubicBezTo>
                  <a:pt x="1178328" y="433909"/>
                  <a:pt x="1179909" y="432223"/>
                  <a:pt x="1179909" y="435995"/>
                </a:cubicBezTo>
                <a:lnTo>
                  <a:pt x="1183186" y="436586"/>
                </a:lnTo>
                <a:lnTo>
                  <a:pt x="1184377" y="437776"/>
                </a:lnTo>
                <a:lnTo>
                  <a:pt x="1185567" y="441939"/>
                </a:lnTo>
                <a:lnTo>
                  <a:pt x="1190330" y="443729"/>
                </a:lnTo>
                <a:cubicBezTo>
                  <a:pt x="1192025" y="443729"/>
                  <a:pt x="1192482" y="443434"/>
                  <a:pt x="1193902" y="443434"/>
                </a:cubicBezTo>
                <a:lnTo>
                  <a:pt x="1198664" y="444025"/>
                </a:lnTo>
                <a:lnTo>
                  <a:pt x="1201931" y="443139"/>
                </a:lnTo>
                <a:cubicBezTo>
                  <a:pt x="1203636" y="443139"/>
                  <a:pt x="1205008" y="437176"/>
                  <a:pt x="1206694" y="437176"/>
                </a:cubicBezTo>
                <a:lnTo>
                  <a:pt x="1208780" y="438967"/>
                </a:lnTo>
                <a:lnTo>
                  <a:pt x="1212352" y="432118"/>
                </a:lnTo>
                <a:cubicBezTo>
                  <a:pt x="1212352" y="429966"/>
                  <a:pt x="1212952" y="426537"/>
                  <a:pt x="1212952" y="424384"/>
                </a:cubicBezTo>
                <a:cubicBezTo>
                  <a:pt x="1212952" y="420555"/>
                  <a:pt x="1213457" y="417640"/>
                  <a:pt x="1212056" y="415745"/>
                </a:cubicBezTo>
                <a:cubicBezTo>
                  <a:pt x="1211990" y="415659"/>
                  <a:pt x="1211837" y="415850"/>
                  <a:pt x="1211761" y="415745"/>
                </a:cubicBezTo>
                <a:cubicBezTo>
                  <a:pt x="1211590" y="415831"/>
                  <a:pt x="1211323" y="415707"/>
                  <a:pt x="1211161" y="415745"/>
                </a:cubicBezTo>
                <a:cubicBezTo>
                  <a:pt x="1213123" y="414669"/>
                  <a:pt x="1215085" y="413525"/>
                  <a:pt x="1216819" y="412183"/>
                </a:cubicBezTo>
                <a:cubicBezTo>
                  <a:pt x="1218581" y="410154"/>
                  <a:pt x="1220010" y="408239"/>
                  <a:pt x="1221286" y="406525"/>
                </a:cubicBezTo>
                <a:cubicBezTo>
                  <a:pt x="1223839" y="403086"/>
                  <a:pt x="1225448" y="400048"/>
                  <a:pt x="1226944" y="395809"/>
                </a:cubicBezTo>
                <a:cubicBezTo>
                  <a:pt x="1227668" y="393723"/>
                  <a:pt x="1228325" y="391113"/>
                  <a:pt x="1229020" y="388370"/>
                </a:cubicBezTo>
                <a:cubicBezTo>
                  <a:pt x="1229116" y="388313"/>
                  <a:pt x="1229525" y="388122"/>
                  <a:pt x="1229620" y="388065"/>
                </a:cubicBezTo>
                <a:cubicBezTo>
                  <a:pt x="1231478" y="387037"/>
                  <a:pt x="1233164" y="385541"/>
                  <a:pt x="1234678" y="383608"/>
                </a:cubicBezTo>
                <a:cubicBezTo>
                  <a:pt x="1235240" y="382788"/>
                  <a:pt x="1236012" y="381817"/>
                  <a:pt x="1236469" y="380921"/>
                </a:cubicBezTo>
                <a:cubicBezTo>
                  <a:pt x="1237745" y="378378"/>
                  <a:pt x="1238164" y="375616"/>
                  <a:pt x="1237650" y="371996"/>
                </a:cubicBezTo>
                <a:cubicBezTo>
                  <a:pt x="1237574" y="371387"/>
                  <a:pt x="1237802" y="370549"/>
                  <a:pt x="1237650" y="369911"/>
                </a:cubicBezTo>
                <a:cubicBezTo>
                  <a:pt x="1239069" y="367491"/>
                  <a:pt x="1223924" y="352346"/>
                  <a:pt x="1212056" y="341040"/>
                </a:cubicBezTo>
                <a:cubicBezTo>
                  <a:pt x="1204417" y="329191"/>
                  <a:pt x="1201531" y="327200"/>
                  <a:pt x="1199550" y="314551"/>
                </a:cubicBezTo>
                <a:cubicBezTo>
                  <a:pt x="1197778" y="307465"/>
                  <a:pt x="1182367" y="294301"/>
                  <a:pt x="1166813" y="284186"/>
                </a:cubicBezTo>
                <a:cubicBezTo>
                  <a:pt x="1161840" y="278890"/>
                  <a:pt x="1153135" y="271984"/>
                  <a:pt x="1143295" y="267221"/>
                </a:cubicBezTo>
                <a:cubicBezTo>
                  <a:pt x="1156592" y="266145"/>
                  <a:pt x="1179909" y="298816"/>
                  <a:pt x="1202531" y="290739"/>
                </a:cubicBezTo>
                <a:cubicBezTo>
                  <a:pt x="1186129" y="279699"/>
                  <a:pt x="1157621" y="253563"/>
                  <a:pt x="1146867" y="253820"/>
                </a:cubicBezTo>
                <a:cubicBezTo>
                  <a:pt x="1157907" y="251391"/>
                  <a:pt x="1172080" y="240742"/>
                  <a:pt x="1187348" y="243704"/>
                </a:cubicBezTo>
                <a:cubicBezTo>
                  <a:pt x="1187920" y="239675"/>
                  <a:pt x="1165641" y="233179"/>
                  <a:pt x="1154611" y="237751"/>
                </a:cubicBezTo>
                <a:cubicBezTo>
                  <a:pt x="1154611" y="235599"/>
                  <a:pt x="1156049" y="229102"/>
                  <a:pt x="1155202" y="220482"/>
                </a:cubicBezTo>
                <a:cubicBezTo>
                  <a:pt x="1146143" y="228626"/>
                  <a:pt x="1137285" y="232360"/>
                  <a:pt x="1125731" y="234770"/>
                </a:cubicBezTo>
                <a:cubicBezTo>
                  <a:pt x="1132532" y="231884"/>
                  <a:pt x="1138561" y="222263"/>
                  <a:pt x="1136456" y="215129"/>
                </a:cubicBezTo>
                <a:cubicBezTo>
                  <a:pt x="1133342" y="219978"/>
                  <a:pt x="1112968" y="235265"/>
                  <a:pt x="1096566" y="234179"/>
                </a:cubicBezTo>
                <a:cubicBezTo>
                  <a:pt x="1072810" y="229607"/>
                  <a:pt x="1075458" y="215024"/>
                  <a:pt x="1076030" y="211262"/>
                </a:cubicBezTo>
                <a:cubicBezTo>
                  <a:pt x="1067829" y="222568"/>
                  <a:pt x="1062990" y="236932"/>
                  <a:pt x="1064124" y="246086"/>
                </a:cubicBezTo>
                <a:cubicBezTo>
                  <a:pt x="1055075" y="243123"/>
                  <a:pt x="1042187" y="233398"/>
                  <a:pt x="1026914" y="248467"/>
                </a:cubicBezTo>
                <a:cubicBezTo>
                  <a:pt x="1005703" y="250353"/>
                  <a:pt x="1004114" y="255392"/>
                  <a:pt x="995065" y="258887"/>
                </a:cubicBezTo>
                <a:cubicBezTo>
                  <a:pt x="987712" y="258354"/>
                  <a:pt x="953786" y="274651"/>
                  <a:pt x="938510" y="280318"/>
                </a:cubicBezTo>
                <a:cubicBezTo>
                  <a:pt x="938230" y="281928"/>
                  <a:pt x="941756" y="281595"/>
                  <a:pt x="946844" y="282395"/>
                </a:cubicBezTo>
                <a:cubicBezTo>
                  <a:pt x="923752" y="299016"/>
                  <a:pt x="896058" y="288110"/>
                  <a:pt x="875407" y="324076"/>
                </a:cubicBezTo>
                <a:cubicBezTo>
                  <a:pt x="870783" y="324248"/>
                  <a:pt x="866963" y="325067"/>
                  <a:pt x="863500" y="326153"/>
                </a:cubicBezTo>
                <a:cubicBezTo>
                  <a:pt x="851556" y="329877"/>
                  <a:pt x="842282" y="337259"/>
                  <a:pt x="809625" y="338659"/>
                </a:cubicBezTo>
                <a:cubicBezTo>
                  <a:pt x="743673" y="341716"/>
                  <a:pt x="699997" y="321085"/>
                  <a:pt x="632222" y="322581"/>
                </a:cubicBezTo>
                <a:cubicBezTo>
                  <a:pt x="616582" y="322924"/>
                  <a:pt x="599497" y="324676"/>
                  <a:pt x="580728" y="327943"/>
                </a:cubicBezTo>
                <a:cubicBezTo>
                  <a:pt x="553709" y="336687"/>
                  <a:pt x="560475" y="333563"/>
                  <a:pt x="542032" y="342821"/>
                </a:cubicBezTo>
                <a:cubicBezTo>
                  <a:pt x="477651" y="380255"/>
                  <a:pt x="464827" y="443472"/>
                  <a:pt x="473869" y="524987"/>
                </a:cubicBezTo>
                <a:cubicBezTo>
                  <a:pt x="473869" y="550314"/>
                  <a:pt x="470745" y="588309"/>
                  <a:pt x="463748" y="617265"/>
                </a:cubicBezTo>
                <a:cubicBezTo>
                  <a:pt x="449918" y="631267"/>
                  <a:pt x="444991" y="645383"/>
                  <a:pt x="440828" y="648812"/>
                </a:cubicBezTo>
                <a:cubicBezTo>
                  <a:pt x="436580" y="652317"/>
                  <a:pt x="434664" y="662909"/>
                  <a:pt x="436364" y="666672"/>
                </a:cubicBezTo>
                <a:cubicBezTo>
                  <a:pt x="436816" y="666452"/>
                  <a:pt x="437120" y="666309"/>
                  <a:pt x="437555" y="666081"/>
                </a:cubicBezTo>
                <a:cubicBezTo>
                  <a:pt x="433522" y="670443"/>
                  <a:pt x="429494" y="674587"/>
                  <a:pt x="425350" y="679178"/>
                </a:cubicBezTo>
                <a:lnTo>
                  <a:pt x="405110" y="698523"/>
                </a:lnTo>
                <a:cubicBezTo>
                  <a:pt x="405104" y="704991"/>
                  <a:pt x="395437" y="721602"/>
                  <a:pt x="392609" y="725907"/>
                </a:cubicBezTo>
                <a:lnTo>
                  <a:pt x="392609" y="726203"/>
                </a:lnTo>
                <a:cubicBezTo>
                  <a:pt x="268281" y="715278"/>
                  <a:pt x="193746" y="706762"/>
                  <a:pt x="136327" y="699114"/>
                </a:cubicBezTo>
                <a:cubicBezTo>
                  <a:pt x="134911" y="734347"/>
                  <a:pt x="133990" y="770923"/>
                  <a:pt x="135136" y="820262"/>
                </a:cubicBezTo>
                <a:cubicBezTo>
                  <a:pt x="135367" y="830225"/>
                  <a:pt x="135565" y="838369"/>
                  <a:pt x="136029" y="855981"/>
                </a:cubicBezTo>
                <a:cubicBezTo>
                  <a:pt x="138793" y="960889"/>
                  <a:pt x="138882" y="1006409"/>
                  <a:pt x="134541" y="1062854"/>
                </a:cubicBezTo>
                <a:cubicBezTo>
                  <a:pt x="113851" y="1331821"/>
                  <a:pt x="140075" y="1601007"/>
                  <a:pt x="210741" y="1954337"/>
                </a:cubicBezTo>
                <a:cubicBezTo>
                  <a:pt x="218361" y="1992437"/>
                  <a:pt x="223387" y="2030089"/>
                  <a:pt x="230088" y="2086792"/>
                </a:cubicBezTo>
                <a:cubicBezTo>
                  <a:pt x="278588" y="2091278"/>
                  <a:pt x="300260" y="2093174"/>
                  <a:pt x="324743" y="2093640"/>
                </a:cubicBezTo>
                <a:cubicBezTo>
                  <a:pt x="388182" y="2094840"/>
                  <a:pt x="449205" y="2091526"/>
                  <a:pt x="554534" y="2082620"/>
                </a:cubicBezTo>
                <a:cubicBezTo>
                  <a:pt x="561472" y="2082039"/>
                  <a:pt x="567226" y="2081296"/>
                  <a:pt x="579537" y="2080239"/>
                </a:cubicBezTo>
                <a:cubicBezTo>
                  <a:pt x="681802" y="2071504"/>
                  <a:pt x="727266" y="2068371"/>
                  <a:pt x="784919" y="2066847"/>
                </a:cubicBezTo>
                <a:cubicBezTo>
                  <a:pt x="906319" y="2063637"/>
                  <a:pt x="1002986" y="2059941"/>
                  <a:pt x="1224258" y="2050482"/>
                </a:cubicBezTo>
                <a:cubicBezTo>
                  <a:pt x="1380744" y="2043786"/>
                  <a:pt x="1451648" y="2041005"/>
                  <a:pt x="1539478" y="2037976"/>
                </a:cubicBezTo>
                <a:cubicBezTo>
                  <a:pt x="1701127" y="2032413"/>
                  <a:pt x="1843907" y="2029699"/>
                  <a:pt x="1976438" y="2030232"/>
                </a:cubicBezTo>
                <a:cubicBezTo>
                  <a:pt x="2108968" y="2030775"/>
                  <a:pt x="2231250" y="2034557"/>
                  <a:pt x="2351780" y="2042139"/>
                </a:cubicBezTo>
                <a:cubicBezTo>
                  <a:pt x="2465061" y="2049273"/>
                  <a:pt x="2554805" y="2058541"/>
                  <a:pt x="2755106" y="2082029"/>
                </a:cubicBezTo>
                <a:cubicBezTo>
                  <a:pt x="2759174" y="2082505"/>
                  <a:pt x="2760193" y="2082572"/>
                  <a:pt x="2763145" y="2082925"/>
                </a:cubicBezTo>
                <a:cubicBezTo>
                  <a:pt x="2881627" y="2085401"/>
                  <a:pt x="3021864" y="2088468"/>
                  <a:pt x="3026274" y="2088582"/>
                </a:cubicBezTo>
                <a:cubicBezTo>
                  <a:pt x="3053849" y="2089259"/>
                  <a:pt x="3089491" y="2092593"/>
                  <a:pt x="3118542" y="2094231"/>
                </a:cubicBezTo>
                <a:cubicBezTo>
                  <a:pt x="3654676" y="1700344"/>
                  <a:pt x="4419429" y="1228161"/>
                  <a:pt x="4338638" y="1110184"/>
                </a:cubicBezTo>
                <a:cubicBezTo>
                  <a:pt x="4228443" y="949269"/>
                  <a:pt x="4067928" y="857324"/>
                  <a:pt x="3909413" y="807165"/>
                </a:cubicBezTo>
                <a:cubicBezTo>
                  <a:pt x="3705616" y="742681"/>
                  <a:pt x="3504962" y="747424"/>
                  <a:pt x="3418285" y="764303"/>
                </a:cubicBezTo>
                <a:cubicBezTo>
                  <a:pt x="3227451" y="801460"/>
                  <a:pt x="3070765" y="781762"/>
                  <a:pt x="2927452" y="737518"/>
                </a:cubicBezTo>
                <a:cubicBezTo>
                  <a:pt x="2927385" y="732213"/>
                  <a:pt x="2927242" y="726803"/>
                  <a:pt x="2925956" y="723822"/>
                </a:cubicBezTo>
                <a:cubicBezTo>
                  <a:pt x="2924213" y="719792"/>
                  <a:pt x="2922318" y="711877"/>
                  <a:pt x="2920308" y="700009"/>
                </a:cubicBezTo>
                <a:cubicBezTo>
                  <a:pt x="2918308" y="688141"/>
                  <a:pt x="2917231" y="673530"/>
                  <a:pt x="2916736" y="655956"/>
                </a:cubicBezTo>
                <a:cubicBezTo>
                  <a:pt x="2916231" y="638392"/>
                  <a:pt x="2915907" y="626466"/>
                  <a:pt x="2916136" y="620532"/>
                </a:cubicBezTo>
                <a:cubicBezTo>
                  <a:pt x="2916384" y="614598"/>
                  <a:pt x="2917279" y="610102"/>
                  <a:pt x="2918517" y="606550"/>
                </a:cubicBezTo>
                <a:cubicBezTo>
                  <a:pt x="2919765" y="602987"/>
                  <a:pt x="2920308" y="600054"/>
                  <a:pt x="2920308" y="597920"/>
                </a:cubicBezTo>
                <a:cubicBezTo>
                  <a:pt x="2920308" y="595777"/>
                  <a:pt x="2919756" y="593386"/>
                  <a:pt x="2918517" y="590776"/>
                </a:cubicBezTo>
                <a:cubicBezTo>
                  <a:pt x="2917269" y="588157"/>
                  <a:pt x="2916288" y="585042"/>
                  <a:pt x="2915545" y="581251"/>
                </a:cubicBezTo>
                <a:cubicBezTo>
                  <a:pt x="2914793" y="577451"/>
                  <a:pt x="2915317" y="573250"/>
                  <a:pt x="2917327" y="568745"/>
                </a:cubicBezTo>
                <a:cubicBezTo>
                  <a:pt x="2919327" y="564240"/>
                  <a:pt x="2923146" y="559629"/>
                  <a:pt x="2928642" y="555353"/>
                </a:cubicBezTo>
                <a:cubicBezTo>
                  <a:pt x="2934129" y="551076"/>
                  <a:pt x="2939091" y="544790"/>
                  <a:pt x="2943825" y="536008"/>
                </a:cubicBezTo>
                <a:cubicBezTo>
                  <a:pt x="2948559" y="527216"/>
                  <a:pt x="2951264" y="522377"/>
                  <a:pt x="2951264" y="521415"/>
                </a:cubicBezTo>
                <a:cubicBezTo>
                  <a:pt x="2951264" y="520472"/>
                  <a:pt x="2950417" y="519520"/>
                  <a:pt x="2949178" y="519034"/>
                </a:cubicBezTo>
                <a:cubicBezTo>
                  <a:pt x="2947930" y="518558"/>
                  <a:pt x="2944892" y="523225"/>
                  <a:pt x="2939653" y="532731"/>
                </a:cubicBezTo>
                <a:cubicBezTo>
                  <a:pt x="2934415" y="542227"/>
                  <a:pt x="2930186" y="547799"/>
                  <a:pt x="2927452" y="549695"/>
                </a:cubicBezTo>
                <a:cubicBezTo>
                  <a:pt x="2924709" y="551590"/>
                  <a:pt x="2923184" y="552667"/>
                  <a:pt x="2922689" y="552676"/>
                </a:cubicBezTo>
                <a:cubicBezTo>
                  <a:pt x="2922442" y="552676"/>
                  <a:pt x="2922032" y="552676"/>
                  <a:pt x="2921794" y="552676"/>
                </a:cubicBezTo>
                <a:cubicBezTo>
                  <a:pt x="2921794" y="552200"/>
                  <a:pt x="2921794" y="551657"/>
                  <a:pt x="2921794" y="551181"/>
                </a:cubicBezTo>
                <a:cubicBezTo>
                  <a:pt x="2921794" y="550238"/>
                  <a:pt x="2922727" y="545380"/>
                  <a:pt x="2924470" y="536598"/>
                </a:cubicBezTo>
                <a:cubicBezTo>
                  <a:pt x="2926213" y="527816"/>
                  <a:pt x="2928623" y="521529"/>
                  <a:pt x="2931614" y="517253"/>
                </a:cubicBezTo>
                <a:cubicBezTo>
                  <a:pt x="2934605" y="512976"/>
                  <a:pt x="2938920" y="505728"/>
                  <a:pt x="2944416" y="495526"/>
                </a:cubicBezTo>
                <a:cubicBezTo>
                  <a:pt x="2949902" y="485315"/>
                  <a:pt x="2955693" y="477048"/>
                  <a:pt x="2961675" y="471114"/>
                </a:cubicBezTo>
                <a:cubicBezTo>
                  <a:pt x="2967666" y="465180"/>
                  <a:pt x="2972229" y="461103"/>
                  <a:pt x="2975963" y="459207"/>
                </a:cubicBezTo>
                <a:cubicBezTo>
                  <a:pt x="2979706" y="457312"/>
                  <a:pt x="2983497" y="455997"/>
                  <a:pt x="2986983" y="455045"/>
                </a:cubicBezTo>
                <a:cubicBezTo>
                  <a:pt x="2990469" y="454092"/>
                  <a:pt x="2993955" y="452416"/>
                  <a:pt x="2997699" y="450283"/>
                </a:cubicBezTo>
                <a:cubicBezTo>
                  <a:pt x="3001432" y="448139"/>
                  <a:pt x="3005414" y="444244"/>
                  <a:pt x="3009900" y="438071"/>
                </a:cubicBezTo>
                <a:cubicBezTo>
                  <a:pt x="3014386" y="431899"/>
                  <a:pt x="3017977" y="428785"/>
                  <a:pt x="3019720" y="428546"/>
                </a:cubicBezTo>
                <a:cubicBezTo>
                  <a:pt x="3021463" y="428308"/>
                  <a:pt x="3024569" y="428489"/>
                  <a:pt x="3029550" y="429442"/>
                </a:cubicBezTo>
                <a:cubicBezTo>
                  <a:pt x="3034532" y="430394"/>
                  <a:pt x="3040666" y="429851"/>
                  <a:pt x="3047400" y="427956"/>
                </a:cubicBezTo>
                <a:cubicBezTo>
                  <a:pt x="3054134" y="426051"/>
                  <a:pt x="3058802" y="426413"/>
                  <a:pt x="3062288" y="428546"/>
                </a:cubicBezTo>
                <a:cubicBezTo>
                  <a:pt x="3065774" y="430690"/>
                  <a:pt x="3068679" y="431461"/>
                  <a:pt x="3070917" y="431233"/>
                </a:cubicBezTo>
                <a:cubicBezTo>
                  <a:pt x="3073165" y="430994"/>
                  <a:pt x="3075461" y="430204"/>
                  <a:pt x="3077470" y="428546"/>
                </a:cubicBezTo>
                <a:cubicBezTo>
                  <a:pt x="3079461" y="426889"/>
                  <a:pt x="3082947" y="426346"/>
                  <a:pt x="3088186" y="427061"/>
                </a:cubicBezTo>
                <a:cubicBezTo>
                  <a:pt x="3093415" y="427775"/>
                  <a:pt x="3096320" y="428070"/>
                  <a:pt x="3096816" y="428546"/>
                </a:cubicBezTo>
                <a:cubicBezTo>
                  <a:pt x="3097311" y="429023"/>
                  <a:pt x="3098254" y="429442"/>
                  <a:pt x="3099492" y="429442"/>
                </a:cubicBezTo>
                <a:cubicBezTo>
                  <a:pt x="3100740" y="429442"/>
                  <a:pt x="3101721" y="428908"/>
                  <a:pt x="3102474" y="427956"/>
                </a:cubicBezTo>
                <a:cubicBezTo>
                  <a:pt x="3103217" y="427003"/>
                  <a:pt x="3104550" y="426470"/>
                  <a:pt x="3106045" y="426470"/>
                </a:cubicBezTo>
                <a:cubicBezTo>
                  <a:pt x="3107541" y="426470"/>
                  <a:pt x="3109093" y="426946"/>
                  <a:pt x="3111103" y="427651"/>
                </a:cubicBezTo>
                <a:cubicBezTo>
                  <a:pt x="3113094" y="428365"/>
                  <a:pt x="3116628" y="428966"/>
                  <a:pt x="3122114" y="429442"/>
                </a:cubicBezTo>
                <a:cubicBezTo>
                  <a:pt x="3127600" y="429918"/>
                  <a:pt x="3130849" y="429308"/>
                  <a:pt x="3131344" y="427651"/>
                </a:cubicBezTo>
                <a:cubicBezTo>
                  <a:pt x="3131839" y="425994"/>
                  <a:pt x="3134840" y="425460"/>
                  <a:pt x="3140574" y="426165"/>
                </a:cubicBezTo>
                <a:cubicBezTo>
                  <a:pt x="3146308" y="426880"/>
                  <a:pt x="3149984" y="426822"/>
                  <a:pt x="3150994" y="425870"/>
                </a:cubicBezTo>
                <a:cubicBezTo>
                  <a:pt x="3151984" y="424917"/>
                  <a:pt x="3152080" y="423774"/>
                  <a:pt x="3151585" y="422593"/>
                </a:cubicBezTo>
                <a:cubicBezTo>
                  <a:pt x="3151337" y="422003"/>
                  <a:pt x="3151223" y="421403"/>
                  <a:pt x="3150994" y="420812"/>
                </a:cubicBezTo>
                <a:cubicBezTo>
                  <a:pt x="3152985" y="421050"/>
                  <a:pt x="3154633" y="421469"/>
                  <a:pt x="3156642" y="421708"/>
                </a:cubicBezTo>
                <a:cubicBezTo>
                  <a:pt x="3160633" y="422174"/>
                  <a:pt x="3163529" y="421765"/>
                  <a:pt x="3165281" y="420812"/>
                </a:cubicBezTo>
                <a:cubicBezTo>
                  <a:pt x="3167025" y="419860"/>
                  <a:pt x="3167958" y="419136"/>
                  <a:pt x="3167958" y="418431"/>
                </a:cubicBezTo>
                <a:cubicBezTo>
                  <a:pt x="3167958" y="417716"/>
                  <a:pt x="3167406" y="416707"/>
                  <a:pt x="3166167" y="415745"/>
                </a:cubicBezTo>
                <a:cubicBezTo>
                  <a:pt x="3164919" y="414802"/>
                  <a:pt x="3164443" y="413478"/>
                  <a:pt x="3164681" y="411582"/>
                </a:cubicBezTo>
                <a:cubicBezTo>
                  <a:pt x="3164929" y="409687"/>
                  <a:pt x="3164586" y="408430"/>
                  <a:pt x="3164081" y="407715"/>
                </a:cubicBezTo>
                <a:cubicBezTo>
                  <a:pt x="3163586" y="407001"/>
                  <a:pt x="3163586" y="405801"/>
                  <a:pt x="3164081" y="404143"/>
                </a:cubicBezTo>
                <a:cubicBezTo>
                  <a:pt x="3164586" y="402477"/>
                  <a:pt x="3164586" y="401343"/>
                  <a:pt x="3164081" y="400867"/>
                </a:cubicBezTo>
                <a:cubicBezTo>
                  <a:pt x="3163586" y="400391"/>
                  <a:pt x="3161129" y="399248"/>
                  <a:pt x="3156642" y="397590"/>
                </a:cubicBezTo>
                <a:cubicBezTo>
                  <a:pt x="3152156" y="395933"/>
                  <a:pt x="3149699" y="394733"/>
                  <a:pt x="3149203" y="394018"/>
                </a:cubicBezTo>
                <a:cubicBezTo>
                  <a:pt x="3148708" y="393304"/>
                  <a:pt x="3146146" y="393066"/>
                  <a:pt x="3141164" y="392828"/>
                </a:cubicBezTo>
                <a:cubicBezTo>
                  <a:pt x="3136183" y="392590"/>
                  <a:pt x="3133725" y="391027"/>
                  <a:pt x="3133725" y="388665"/>
                </a:cubicBezTo>
                <a:cubicBezTo>
                  <a:pt x="3133725" y="386294"/>
                  <a:pt x="3132496" y="384312"/>
                  <a:pt x="3130744" y="382407"/>
                </a:cubicBezTo>
                <a:cubicBezTo>
                  <a:pt x="3129001" y="380512"/>
                  <a:pt x="3127820" y="379378"/>
                  <a:pt x="3126581" y="379140"/>
                </a:cubicBezTo>
                <a:cubicBezTo>
                  <a:pt x="3125962" y="379016"/>
                  <a:pt x="3125133" y="378950"/>
                  <a:pt x="3124495" y="378845"/>
                </a:cubicBezTo>
                <a:cubicBezTo>
                  <a:pt x="3124619" y="378245"/>
                  <a:pt x="3124962" y="377645"/>
                  <a:pt x="3125095" y="377054"/>
                </a:cubicBezTo>
                <a:cubicBezTo>
                  <a:pt x="3125343" y="375864"/>
                  <a:pt x="3125000" y="375149"/>
                  <a:pt x="3124495" y="374673"/>
                </a:cubicBezTo>
                <a:cubicBezTo>
                  <a:pt x="3124000" y="374197"/>
                  <a:pt x="3122428" y="373663"/>
                  <a:pt x="3119438" y="373187"/>
                </a:cubicBezTo>
                <a:cubicBezTo>
                  <a:pt x="3116447" y="372711"/>
                  <a:pt x="3113646" y="371682"/>
                  <a:pt x="3111399" y="370501"/>
                </a:cubicBezTo>
                <a:cubicBezTo>
                  <a:pt x="3109160" y="369320"/>
                  <a:pt x="3108570" y="367939"/>
                  <a:pt x="3109313" y="366043"/>
                </a:cubicBezTo>
                <a:cubicBezTo>
                  <a:pt x="3110065" y="364138"/>
                  <a:pt x="3109665" y="362833"/>
                  <a:pt x="3108427" y="361871"/>
                </a:cubicBezTo>
                <a:cubicBezTo>
                  <a:pt x="3107179" y="360929"/>
                  <a:pt x="3106636" y="359243"/>
                  <a:pt x="3106636" y="357109"/>
                </a:cubicBezTo>
                <a:cubicBezTo>
                  <a:pt x="3106636" y="354975"/>
                  <a:pt x="3103645" y="353175"/>
                  <a:pt x="3097406" y="351756"/>
                </a:cubicBezTo>
                <a:cubicBezTo>
                  <a:pt x="3091177" y="350327"/>
                  <a:pt x="3085891" y="349851"/>
                  <a:pt x="3081633" y="350565"/>
                </a:cubicBezTo>
                <a:cubicBezTo>
                  <a:pt x="3077394" y="351280"/>
                  <a:pt x="3074537" y="351280"/>
                  <a:pt x="3073299" y="350565"/>
                </a:cubicBezTo>
                <a:cubicBezTo>
                  <a:pt x="3072051" y="349851"/>
                  <a:pt x="3071613" y="348527"/>
                  <a:pt x="3072108" y="346393"/>
                </a:cubicBezTo>
                <a:cubicBezTo>
                  <a:pt x="3072613" y="344260"/>
                  <a:pt x="3072603" y="343002"/>
                  <a:pt x="3072108" y="342526"/>
                </a:cubicBezTo>
                <a:cubicBezTo>
                  <a:pt x="3071613" y="342050"/>
                  <a:pt x="3068717" y="341993"/>
                  <a:pt x="3063478" y="342231"/>
                </a:cubicBezTo>
                <a:cubicBezTo>
                  <a:pt x="3058240" y="342469"/>
                  <a:pt x="3053677" y="343183"/>
                  <a:pt x="3049191" y="344612"/>
                </a:cubicBezTo>
                <a:cubicBezTo>
                  <a:pt x="3044704" y="346031"/>
                  <a:pt x="3039437" y="346993"/>
                  <a:pt x="3033713" y="346993"/>
                </a:cubicBezTo>
                <a:cubicBezTo>
                  <a:pt x="3027979" y="346993"/>
                  <a:pt x="3022787" y="345917"/>
                  <a:pt x="3018530" y="344012"/>
                </a:cubicBezTo>
                <a:cubicBezTo>
                  <a:pt x="3014291" y="342117"/>
                  <a:pt x="3010662" y="341040"/>
                  <a:pt x="3006919" y="341040"/>
                </a:cubicBezTo>
                <a:cubicBezTo>
                  <a:pt x="3003185" y="341040"/>
                  <a:pt x="3000299" y="341574"/>
                  <a:pt x="2998289" y="342526"/>
                </a:cubicBezTo>
                <a:cubicBezTo>
                  <a:pt x="2996298" y="343479"/>
                  <a:pt x="2995251" y="344679"/>
                  <a:pt x="2995013" y="346098"/>
                </a:cubicBezTo>
                <a:cubicBezTo>
                  <a:pt x="2994765" y="347527"/>
                  <a:pt x="2991955" y="348660"/>
                  <a:pt x="2986983" y="349375"/>
                </a:cubicBezTo>
                <a:cubicBezTo>
                  <a:pt x="2981992" y="350089"/>
                  <a:pt x="2978601" y="349956"/>
                  <a:pt x="2976858" y="348775"/>
                </a:cubicBezTo>
                <a:cubicBezTo>
                  <a:pt x="2975115" y="347593"/>
                  <a:pt x="2974181" y="346460"/>
                  <a:pt x="2974181" y="345508"/>
                </a:cubicBezTo>
                <a:cubicBezTo>
                  <a:pt x="2974181" y="344555"/>
                  <a:pt x="2975572" y="343402"/>
                  <a:pt x="2978049" y="342231"/>
                </a:cubicBezTo>
                <a:cubicBezTo>
                  <a:pt x="2980544" y="341040"/>
                  <a:pt x="2981620" y="339840"/>
                  <a:pt x="2981620" y="338659"/>
                </a:cubicBezTo>
                <a:cubicBezTo>
                  <a:pt x="2981620" y="337468"/>
                  <a:pt x="2979268" y="335735"/>
                  <a:pt x="2974781" y="333601"/>
                </a:cubicBezTo>
                <a:cubicBezTo>
                  <a:pt x="2970286" y="331458"/>
                  <a:pt x="2968085" y="330144"/>
                  <a:pt x="2967333" y="329429"/>
                </a:cubicBezTo>
                <a:cubicBezTo>
                  <a:pt x="2966590" y="328715"/>
                  <a:pt x="2966142" y="327581"/>
                  <a:pt x="2966142" y="326153"/>
                </a:cubicBezTo>
                <a:cubicBezTo>
                  <a:pt x="2966142" y="324733"/>
                  <a:pt x="2964676" y="323543"/>
                  <a:pt x="2961675" y="322581"/>
                </a:cubicBezTo>
                <a:cubicBezTo>
                  <a:pt x="2958684" y="321638"/>
                  <a:pt x="2956770" y="320314"/>
                  <a:pt x="2956027" y="318418"/>
                </a:cubicBezTo>
                <a:cubicBezTo>
                  <a:pt x="2955274" y="316513"/>
                  <a:pt x="2951836" y="314361"/>
                  <a:pt x="2945606" y="312465"/>
                </a:cubicBezTo>
                <a:cubicBezTo>
                  <a:pt x="2939377" y="310560"/>
                  <a:pt x="2936139" y="309122"/>
                  <a:pt x="2936377" y="307703"/>
                </a:cubicBezTo>
                <a:cubicBezTo>
                  <a:pt x="2936624" y="306274"/>
                  <a:pt x="2936577" y="305141"/>
                  <a:pt x="2936081" y="304426"/>
                </a:cubicBezTo>
                <a:cubicBezTo>
                  <a:pt x="2935586" y="303712"/>
                  <a:pt x="2933567" y="303055"/>
                  <a:pt x="2929833" y="302340"/>
                </a:cubicBezTo>
                <a:cubicBezTo>
                  <a:pt x="2926090" y="301626"/>
                  <a:pt x="2923289" y="300921"/>
                  <a:pt x="2921794" y="299959"/>
                </a:cubicBezTo>
                <a:cubicBezTo>
                  <a:pt x="2920298" y="299016"/>
                  <a:pt x="2918822" y="298473"/>
                  <a:pt x="2917327" y="298473"/>
                </a:cubicBezTo>
                <a:cubicBezTo>
                  <a:pt x="2915831" y="298473"/>
                  <a:pt x="2913812" y="299083"/>
                  <a:pt x="2911078" y="300264"/>
                </a:cubicBezTo>
                <a:cubicBezTo>
                  <a:pt x="2908335" y="301445"/>
                  <a:pt x="2905944" y="301988"/>
                  <a:pt x="2903935" y="301750"/>
                </a:cubicBezTo>
                <a:cubicBezTo>
                  <a:pt x="2901944" y="301512"/>
                  <a:pt x="2898496" y="300369"/>
                  <a:pt x="2893514" y="298473"/>
                </a:cubicBezTo>
                <a:cubicBezTo>
                  <a:pt x="2888533" y="296578"/>
                  <a:pt x="2883713" y="295978"/>
                  <a:pt x="2879227" y="296682"/>
                </a:cubicBezTo>
                <a:cubicBezTo>
                  <a:pt x="2874740" y="297397"/>
                  <a:pt x="2871940" y="299130"/>
                  <a:pt x="2871188" y="301750"/>
                </a:cubicBezTo>
                <a:cubicBezTo>
                  <a:pt x="2870445" y="304359"/>
                  <a:pt x="2870787" y="305798"/>
                  <a:pt x="2871788" y="306512"/>
                </a:cubicBezTo>
                <a:cubicBezTo>
                  <a:pt x="2872788" y="307227"/>
                  <a:pt x="2873274" y="308179"/>
                  <a:pt x="2873274" y="308893"/>
                </a:cubicBezTo>
                <a:cubicBezTo>
                  <a:pt x="2873274" y="309246"/>
                  <a:pt x="2873274" y="309427"/>
                  <a:pt x="2873274" y="309789"/>
                </a:cubicBezTo>
                <a:cubicBezTo>
                  <a:pt x="2872407" y="309789"/>
                  <a:pt x="2871473" y="309789"/>
                  <a:pt x="2870597" y="309789"/>
                </a:cubicBezTo>
                <a:cubicBezTo>
                  <a:pt x="2868854" y="309789"/>
                  <a:pt x="2867778" y="310389"/>
                  <a:pt x="2867025" y="311570"/>
                </a:cubicBezTo>
                <a:cubicBezTo>
                  <a:pt x="2866282" y="312761"/>
                  <a:pt x="2862929" y="312694"/>
                  <a:pt x="2857205" y="311275"/>
                </a:cubicBezTo>
                <a:cubicBezTo>
                  <a:pt x="2851471" y="309846"/>
                  <a:pt x="2848089" y="309303"/>
                  <a:pt x="2847080" y="309789"/>
                </a:cubicBezTo>
                <a:cubicBezTo>
                  <a:pt x="2846089" y="310255"/>
                  <a:pt x="2844661" y="310322"/>
                  <a:pt x="2842917" y="310084"/>
                </a:cubicBezTo>
                <a:cubicBezTo>
                  <a:pt x="2841165" y="309846"/>
                  <a:pt x="2839688" y="309960"/>
                  <a:pt x="2838450" y="310675"/>
                </a:cubicBezTo>
                <a:cubicBezTo>
                  <a:pt x="2837202" y="311389"/>
                  <a:pt x="2834697" y="311751"/>
                  <a:pt x="2830706" y="311275"/>
                </a:cubicBezTo>
                <a:cubicBezTo>
                  <a:pt x="2826725" y="310798"/>
                  <a:pt x="2824315" y="310265"/>
                  <a:pt x="2823563" y="309789"/>
                </a:cubicBezTo>
                <a:cubicBezTo>
                  <a:pt x="2822820" y="309312"/>
                  <a:pt x="2822381" y="308046"/>
                  <a:pt x="2822381" y="305912"/>
                </a:cubicBezTo>
                <a:cubicBezTo>
                  <a:pt x="2822381" y="304845"/>
                  <a:pt x="2822381" y="303712"/>
                  <a:pt x="2822381" y="302645"/>
                </a:cubicBezTo>
                <a:cubicBezTo>
                  <a:pt x="2819886" y="303236"/>
                  <a:pt x="2817409" y="303836"/>
                  <a:pt x="2814933" y="304426"/>
                </a:cubicBezTo>
                <a:cubicBezTo>
                  <a:pt x="2809951" y="305617"/>
                  <a:pt x="2807008" y="306388"/>
                  <a:pt x="2806008" y="307103"/>
                </a:cubicBezTo>
                <a:cubicBezTo>
                  <a:pt x="2805008" y="307817"/>
                  <a:pt x="2800645" y="308179"/>
                  <a:pt x="2792911" y="307703"/>
                </a:cubicBezTo>
                <a:cubicBezTo>
                  <a:pt x="2785177" y="307227"/>
                  <a:pt x="2780329" y="307341"/>
                  <a:pt x="2778319" y="308293"/>
                </a:cubicBezTo>
                <a:cubicBezTo>
                  <a:pt x="2776328" y="309246"/>
                  <a:pt x="2772013" y="308760"/>
                  <a:pt x="2765527" y="307103"/>
                </a:cubicBezTo>
                <a:cubicBezTo>
                  <a:pt x="2759040" y="305445"/>
                  <a:pt x="2753239" y="305798"/>
                  <a:pt x="2748258" y="307703"/>
                </a:cubicBezTo>
                <a:cubicBezTo>
                  <a:pt x="2743276" y="309598"/>
                  <a:pt x="2737914" y="310675"/>
                  <a:pt x="2732189" y="310675"/>
                </a:cubicBezTo>
                <a:cubicBezTo>
                  <a:pt x="2726455" y="310675"/>
                  <a:pt x="2723007" y="311398"/>
                  <a:pt x="2721769" y="313056"/>
                </a:cubicBezTo>
                <a:cubicBezTo>
                  <a:pt x="2720521" y="314723"/>
                  <a:pt x="2720083" y="315913"/>
                  <a:pt x="2720578" y="316628"/>
                </a:cubicBezTo>
                <a:cubicBezTo>
                  <a:pt x="2721074" y="317342"/>
                  <a:pt x="2721407" y="318133"/>
                  <a:pt x="2721169" y="319314"/>
                </a:cubicBezTo>
                <a:cubicBezTo>
                  <a:pt x="2720921" y="320495"/>
                  <a:pt x="2718159" y="321571"/>
                  <a:pt x="2713435" y="322286"/>
                </a:cubicBezTo>
                <a:cubicBezTo>
                  <a:pt x="2708700" y="323000"/>
                  <a:pt x="2706148" y="324200"/>
                  <a:pt x="2705395" y="325857"/>
                </a:cubicBezTo>
                <a:cubicBezTo>
                  <a:pt x="2704652" y="327515"/>
                  <a:pt x="2702738" y="328001"/>
                  <a:pt x="2699738" y="327048"/>
                </a:cubicBezTo>
                <a:cubicBezTo>
                  <a:pt x="2696747" y="326095"/>
                  <a:pt x="2693508" y="325562"/>
                  <a:pt x="2690517" y="325562"/>
                </a:cubicBezTo>
                <a:cubicBezTo>
                  <a:pt x="2687526" y="325562"/>
                  <a:pt x="2682964" y="325867"/>
                  <a:pt x="2676230" y="327048"/>
                </a:cubicBezTo>
                <a:cubicBezTo>
                  <a:pt x="2669496" y="328239"/>
                  <a:pt x="2665714" y="329248"/>
                  <a:pt x="2665219" y="329725"/>
                </a:cubicBezTo>
                <a:cubicBezTo>
                  <a:pt x="2664714" y="330201"/>
                  <a:pt x="2664619" y="331401"/>
                  <a:pt x="2664619" y="333296"/>
                </a:cubicBezTo>
                <a:cubicBezTo>
                  <a:pt x="2664619" y="335201"/>
                  <a:pt x="2663228" y="336392"/>
                  <a:pt x="2660752" y="336868"/>
                </a:cubicBezTo>
                <a:cubicBezTo>
                  <a:pt x="2658256" y="337344"/>
                  <a:pt x="2655751" y="338602"/>
                  <a:pt x="2653008" y="340745"/>
                </a:cubicBezTo>
                <a:cubicBezTo>
                  <a:pt x="2650265" y="342879"/>
                  <a:pt x="2646883" y="344736"/>
                  <a:pt x="2642892" y="346393"/>
                </a:cubicBezTo>
                <a:cubicBezTo>
                  <a:pt x="2638901" y="348060"/>
                  <a:pt x="2636006" y="348775"/>
                  <a:pt x="2634263" y="348775"/>
                </a:cubicBezTo>
                <a:cubicBezTo>
                  <a:pt x="2632510" y="348775"/>
                  <a:pt x="2630643" y="349384"/>
                  <a:pt x="2628900" y="350565"/>
                </a:cubicBezTo>
                <a:cubicBezTo>
                  <a:pt x="2627157" y="351746"/>
                  <a:pt x="2626585" y="353366"/>
                  <a:pt x="2626814" y="355033"/>
                </a:cubicBezTo>
                <a:cubicBezTo>
                  <a:pt x="2627062" y="356690"/>
                  <a:pt x="2628443" y="358014"/>
                  <a:pt x="2630681" y="359195"/>
                </a:cubicBezTo>
                <a:cubicBezTo>
                  <a:pt x="2632929" y="360386"/>
                  <a:pt x="2634025" y="362595"/>
                  <a:pt x="2634263" y="365443"/>
                </a:cubicBezTo>
                <a:cubicBezTo>
                  <a:pt x="2634510" y="368291"/>
                  <a:pt x="2632644" y="370149"/>
                  <a:pt x="2628900" y="371101"/>
                </a:cubicBezTo>
                <a:cubicBezTo>
                  <a:pt x="2625157" y="372054"/>
                  <a:pt x="2623147" y="373121"/>
                  <a:pt x="2622652" y="374083"/>
                </a:cubicBezTo>
                <a:cubicBezTo>
                  <a:pt x="2622147" y="375025"/>
                  <a:pt x="2620175" y="376407"/>
                  <a:pt x="2616699" y="378540"/>
                </a:cubicBezTo>
                <a:cubicBezTo>
                  <a:pt x="2613203" y="380683"/>
                  <a:pt x="2611641" y="382474"/>
                  <a:pt x="2611631" y="383903"/>
                </a:cubicBezTo>
                <a:cubicBezTo>
                  <a:pt x="2611631" y="385322"/>
                  <a:pt x="2612269" y="386513"/>
                  <a:pt x="2614013" y="387475"/>
                </a:cubicBezTo>
                <a:cubicBezTo>
                  <a:pt x="2615765" y="388418"/>
                  <a:pt x="2617137" y="389742"/>
                  <a:pt x="2617889" y="391637"/>
                </a:cubicBezTo>
                <a:cubicBezTo>
                  <a:pt x="2618632" y="393542"/>
                  <a:pt x="2620252" y="394733"/>
                  <a:pt x="2623242" y="395209"/>
                </a:cubicBezTo>
                <a:cubicBezTo>
                  <a:pt x="2624738" y="395447"/>
                  <a:pt x="2626509" y="395571"/>
                  <a:pt x="2628005" y="395809"/>
                </a:cubicBezTo>
                <a:cubicBezTo>
                  <a:pt x="2627510" y="396400"/>
                  <a:pt x="2627014" y="397000"/>
                  <a:pt x="2626519" y="397590"/>
                </a:cubicBezTo>
                <a:cubicBezTo>
                  <a:pt x="2625519" y="398781"/>
                  <a:pt x="2625128" y="400400"/>
                  <a:pt x="2625624" y="402057"/>
                </a:cubicBezTo>
                <a:cubicBezTo>
                  <a:pt x="2626128" y="403715"/>
                  <a:pt x="2628033" y="405048"/>
                  <a:pt x="2631281" y="406220"/>
                </a:cubicBezTo>
                <a:cubicBezTo>
                  <a:pt x="2634520" y="407410"/>
                  <a:pt x="2637311" y="408011"/>
                  <a:pt x="2639320" y="408011"/>
                </a:cubicBezTo>
                <a:cubicBezTo>
                  <a:pt x="2641311" y="408011"/>
                  <a:pt x="2644797" y="407229"/>
                  <a:pt x="2650036" y="405334"/>
                </a:cubicBezTo>
                <a:cubicBezTo>
                  <a:pt x="2655275" y="403429"/>
                  <a:pt x="2659647" y="402238"/>
                  <a:pt x="2663133" y="401762"/>
                </a:cubicBezTo>
                <a:cubicBezTo>
                  <a:pt x="2666619" y="401286"/>
                  <a:pt x="2670105" y="403029"/>
                  <a:pt x="2673849" y="406820"/>
                </a:cubicBezTo>
                <a:cubicBezTo>
                  <a:pt x="2677582" y="410620"/>
                  <a:pt x="2682497" y="413259"/>
                  <a:pt x="2688727" y="415154"/>
                </a:cubicBezTo>
                <a:cubicBezTo>
                  <a:pt x="2694966" y="417050"/>
                  <a:pt x="2700318" y="417774"/>
                  <a:pt x="2704805" y="417536"/>
                </a:cubicBezTo>
                <a:cubicBezTo>
                  <a:pt x="2709291" y="417297"/>
                  <a:pt x="2711710" y="416335"/>
                  <a:pt x="2711949" y="413964"/>
                </a:cubicBezTo>
                <a:cubicBezTo>
                  <a:pt x="2712072" y="412773"/>
                  <a:pt x="2712415" y="411573"/>
                  <a:pt x="2712539" y="410392"/>
                </a:cubicBezTo>
                <a:cubicBezTo>
                  <a:pt x="2713044" y="410506"/>
                  <a:pt x="2713530" y="410278"/>
                  <a:pt x="2714025" y="410392"/>
                </a:cubicBezTo>
                <a:cubicBezTo>
                  <a:pt x="2715025" y="410630"/>
                  <a:pt x="2716454" y="412068"/>
                  <a:pt x="2718197" y="413964"/>
                </a:cubicBezTo>
                <a:cubicBezTo>
                  <a:pt x="2719940" y="415859"/>
                  <a:pt x="2721426" y="416640"/>
                  <a:pt x="2722664" y="416640"/>
                </a:cubicBezTo>
                <a:cubicBezTo>
                  <a:pt x="2723912" y="416640"/>
                  <a:pt x="2724893" y="415440"/>
                  <a:pt x="2725636" y="413068"/>
                </a:cubicBezTo>
                <a:cubicBezTo>
                  <a:pt x="2726388" y="410697"/>
                  <a:pt x="2727017" y="409496"/>
                  <a:pt x="2728017" y="409496"/>
                </a:cubicBezTo>
                <a:cubicBezTo>
                  <a:pt x="2729017" y="409496"/>
                  <a:pt x="2732418" y="410754"/>
                  <a:pt x="2738142" y="413364"/>
                </a:cubicBezTo>
                <a:cubicBezTo>
                  <a:pt x="2743877" y="415983"/>
                  <a:pt x="2747658" y="417240"/>
                  <a:pt x="2749153" y="417240"/>
                </a:cubicBezTo>
                <a:cubicBezTo>
                  <a:pt x="2750649" y="417240"/>
                  <a:pt x="2751716" y="416707"/>
                  <a:pt x="2752725" y="415745"/>
                </a:cubicBezTo>
                <a:cubicBezTo>
                  <a:pt x="2753725" y="414802"/>
                  <a:pt x="2754516" y="413421"/>
                  <a:pt x="2754506" y="411287"/>
                </a:cubicBezTo>
                <a:cubicBezTo>
                  <a:pt x="2754506" y="410220"/>
                  <a:pt x="2754506" y="409077"/>
                  <a:pt x="2754506" y="408011"/>
                </a:cubicBezTo>
                <a:cubicBezTo>
                  <a:pt x="2757631" y="408487"/>
                  <a:pt x="2760621" y="409020"/>
                  <a:pt x="2763736" y="409496"/>
                </a:cubicBezTo>
                <a:cubicBezTo>
                  <a:pt x="2769975" y="410449"/>
                  <a:pt x="2775909" y="413621"/>
                  <a:pt x="2781900" y="419326"/>
                </a:cubicBezTo>
                <a:cubicBezTo>
                  <a:pt x="2787882" y="425022"/>
                  <a:pt x="2796511" y="431680"/>
                  <a:pt x="2807494" y="439262"/>
                </a:cubicBezTo>
                <a:cubicBezTo>
                  <a:pt x="2818467" y="446863"/>
                  <a:pt x="2827249" y="458598"/>
                  <a:pt x="2833983" y="473790"/>
                </a:cubicBezTo>
                <a:cubicBezTo>
                  <a:pt x="2840717" y="488983"/>
                  <a:pt x="2844737" y="497669"/>
                  <a:pt x="2846489" y="500289"/>
                </a:cubicBezTo>
                <a:cubicBezTo>
                  <a:pt x="2848232" y="502899"/>
                  <a:pt x="2849556" y="506013"/>
                  <a:pt x="2850061" y="509814"/>
                </a:cubicBezTo>
                <a:cubicBezTo>
                  <a:pt x="2850556" y="513605"/>
                  <a:pt x="2855271" y="522472"/>
                  <a:pt x="2863749" y="536008"/>
                </a:cubicBezTo>
                <a:cubicBezTo>
                  <a:pt x="2872226" y="549533"/>
                  <a:pt x="2877141" y="558829"/>
                  <a:pt x="2878636" y="564278"/>
                </a:cubicBezTo>
                <a:cubicBezTo>
                  <a:pt x="2880132" y="569736"/>
                  <a:pt x="2881160" y="580394"/>
                  <a:pt x="2881913" y="595834"/>
                </a:cubicBezTo>
                <a:cubicBezTo>
                  <a:pt x="2882656" y="611265"/>
                  <a:pt x="2882617" y="620428"/>
                  <a:pt x="2881608" y="623514"/>
                </a:cubicBezTo>
                <a:cubicBezTo>
                  <a:pt x="2880617" y="626600"/>
                  <a:pt x="2878693" y="629229"/>
                  <a:pt x="2875950" y="631848"/>
                </a:cubicBezTo>
                <a:cubicBezTo>
                  <a:pt x="2873216" y="634458"/>
                  <a:pt x="2872273" y="641649"/>
                  <a:pt x="2873274" y="653279"/>
                </a:cubicBezTo>
                <a:cubicBezTo>
                  <a:pt x="2874274" y="664909"/>
                  <a:pt x="2874760" y="678806"/>
                  <a:pt x="2874769" y="694951"/>
                </a:cubicBezTo>
                <a:cubicBezTo>
                  <a:pt x="2874769" y="704848"/>
                  <a:pt x="2873845" y="711810"/>
                  <a:pt x="2873274" y="719659"/>
                </a:cubicBezTo>
                <a:cubicBezTo>
                  <a:pt x="2768822" y="682226"/>
                  <a:pt x="2670286" y="633715"/>
                  <a:pt x="2569969" y="584814"/>
                </a:cubicBezTo>
                <a:cubicBezTo>
                  <a:pt x="2569321" y="583518"/>
                  <a:pt x="2569007" y="581156"/>
                  <a:pt x="2568178" y="580356"/>
                </a:cubicBezTo>
                <a:cubicBezTo>
                  <a:pt x="2563435" y="575841"/>
                  <a:pt x="2560082" y="570802"/>
                  <a:pt x="2558358" y="565468"/>
                </a:cubicBezTo>
                <a:cubicBezTo>
                  <a:pt x="2556634" y="560134"/>
                  <a:pt x="2556472" y="543913"/>
                  <a:pt x="2557758" y="517253"/>
                </a:cubicBezTo>
                <a:cubicBezTo>
                  <a:pt x="2559053" y="490592"/>
                  <a:pt x="2560825" y="472809"/>
                  <a:pt x="2563416" y="463370"/>
                </a:cubicBezTo>
                <a:cubicBezTo>
                  <a:pt x="2565997" y="453940"/>
                  <a:pt x="2574665" y="437338"/>
                  <a:pt x="2589314" y="413964"/>
                </a:cubicBezTo>
                <a:cubicBezTo>
                  <a:pt x="2603964" y="390589"/>
                  <a:pt x="2611679" y="375578"/>
                  <a:pt x="2612527" y="369015"/>
                </a:cubicBezTo>
                <a:cubicBezTo>
                  <a:pt x="2613394" y="362452"/>
                  <a:pt x="2615451" y="356861"/>
                  <a:pt x="2618480" y="352346"/>
                </a:cubicBezTo>
                <a:cubicBezTo>
                  <a:pt x="2621499" y="347841"/>
                  <a:pt x="2628891" y="332458"/>
                  <a:pt x="2640511" y="306207"/>
                </a:cubicBezTo>
                <a:cubicBezTo>
                  <a:pt x="2652141" y="279966"/>
                  <a:pt x="2667391" y="260402"/>
                  <a:pt x="2686345" y="247276"/>
                </a:cubicBezTo>
                <a:cubicBezTo>
                  <a:pt x="2705300" y="234151"/>
                  <a:pt x="2719759" y="222597"/>
                  <a:pt x="2730103" y="212748"/>
                </a:cubicBezTo>
                <a:cubicBezTo>
                  <a:pt x="2740447" y="202909"/>
                  <a:pt x="2751173" y="197127"/>
                  <a:pt x="2761955" y="195489"/>
                </a:cubicBezTo>
                <a:cubicBezTo>
                  <a:pt x="2767336" y="194660"/>
                  <a:pt x="2772937" y="193927"/>
                  <a:pt x="2778319" y="193108"/>
                </a:cubicBezTo>
                <a:cubicBezTo>
                  <a:pt x="2778319" y="194946"/>
                  <a:pt x="2778319" y="196917"/>
                  <a:pt x="2778319" y="198756"/>
                </a:cubicBezTo>
                <a:cubicBezTo>
                  <a:pt x="2778319" y="202452"/>
                  <a:pt x="2778985" y="204861"/>
                  <a:pt x="2780700" y="206500"/>
                </a:cubicBezTo>
                <a:cubicBezTo>
                  <a:pt x="2782424" y="208138"/>
                  <a:pt x="2784653" y="209176"/>
                  <a:pt x="2787253" y="209176"/>
                </a:cubicBezTo>
                <a:cubicBezTo>
                  <a:pt x="2789834" y="209176"/>
                  <a:pt x="2796093" y="206843"/>
                  <a:pt x="2806008" y="202328"/>
                </a:cubicBezTo>
                <a:cubicBezTo>
                  <a:pt x="2815914" y="197822"/>
                  <a:pt x="2821553" y="195479"/>
                  <a:pt x="2823267" y="195489"/>
                </a:cubicBezTo>
                <a:cubicBezTo>
                  <a:pt x="2824991" y="195489"/>
                  <a:pt x="2826725" y="197632"/>
                  <a:pt x="2828030" y="201737"/>
                </a:cubicBezTo>
                <a:cubicBezTo>
                  <a:pt x="2829325" y="205833"/>
                  <a:pt x="2830925" y="207986"/>
                  <a:pt x="2833088" y="207986"/>
                </a:cubicBezTo>
                <a:cubicBezTo>
                  <a:pt x="2835250" y="207986"/>
                  <a:pt x="2837812" y="206500"/>
                  <a:pt x="2840831" y="203223"/>
                </a:cubicBezTo>
                <a:cubicBezTo>
                  <a:pt x="2843851" y="199946"/>
                  <a:pt x="2846261" y="197975"/>
                  <a:pt x="2847975" y="197565"/>
                </a:cubicBezTo>
                <a:cubicBezTo>
                  <a:pt x="2848832" y="197365"/>
                  <a:pt x="2849785" y="197175"/>
                  <a:pt x="2850652" y="196975"/>
                </a:cubicBezTo>
                <a:cubicBezTo>
                  <a:pt x="2850871" y="199023"/>
                  <a:pt x="2850737" y="201175"/>
                  <a:pt x="2850956" y="203223"/>
                </a:cubicBezTo>
                <a:cubicBezTo>
                  <a:pt x="2851385" y="207328"/>
                  <a:pt x="2855700" y="209367"/>
                  <a:pt x="2863453" y="209776"/>
                </a:cubicBezTo>
                <a:cubicBezTo>
                  <a:pt x="2871207" y="210186"/>
                  <a:pt x="2880665" y="208881"/>
                  <a:pt x="2891438" y="205604"/>
                </a:cubicBezTo>
                <a:cubicBezTo>
                  <a:pt x="2902201" y="202328"/>
                  <a:pt x="2910554" y="197289"/>
                  <a:pt x="2917031" y="190726"/>
                </a:cubicBezTo>
                <a:cubicBezTo>
                  <a:pt x="2923489" y="184163"/>
                  <a:pt x="2929747" y="181268"/>
                  <a:pt x="2935786" y="182087"/>
                </a:cubicBezTo>
                <a:cubicBezTo>
                  <a:pt x="2941815" y="182906"/>
                  <a:pt x="2949350" y="185059"/>
                  <a:pt x="2958408" y="188345"/>
                </a:cubicBezTo>
                <a:cubicBezTo>
                  <a:pt x="2967457" y="191622"/>
                  <a:pt x="2973705" y="193098"/>
                  <a:pt x="2977163" y="193108"/>
                </a:cubicBezTo>
                <a:cubicBezTo>
                  <a:pt x="2980601" y="193108"/>
                  <a:pt x="2985259" y="192174"/>
                  <a:pt x="2990850" y="190126"/>
                </a:cubicBezTo>
                <a:cubicBezTo>
                  <a:pt x="2996451" y="188078"/>
                  <a:pt x="2999499" y="185554"/>
                  <a:pt x="3000375" y="182687"/>
                </a:cubicBezTo>
                <a:cubicBezTo>
                  <a:pt x="3001232" y="179811"/>
                  <a:pt x="3000889" y="177296"/>
                  <a:pt x="2999185" y="175239"/>
                </a:cubicBezTo>
                <a:cubicBezTo>
                  <a:pt x="2998327" y="174219"/>
                  <a:pt x="2997375" y="173295"/>
                  <a:pt x="2996508" y="172267"/>
                </a:cubicBezTo>
                <a:cubicBezTo>
                  <a:pt x="2999089" y="171857"/>
                  <a:pt x="3001661" y="171486"/>
                  <a:pt x="3004242" y="171076"/>
                </a:cubicBezTo>
                <a:cubicBezTo>
                  <a:pt x="3009414" y="170257"/>
                  <a:pt x="3012777" y="168104"/>
                  <a:pt x="3014063" y="164828"/>
                </a:cubicBezTo>
                <a:cubicBezTo>
                  <a:pt x="3015358" y="161542"/>
                  <a:pt x="3017587" y="159027"/>
                  <a:pt x="3020616" y="157389"/>
                </a:cubicBezTo>
                <a:cubicBezTo>
                  <a:pt x="3023635" y="155741"/>
                  <a:pt x="3025083" y="153893"/>
                  <a:pt x="3025083" y="151426"/>
                </a:cubicBezTo>
                <a:cubicBezTo>
                  <a:pt x="3025083" y="148969"/>
                  <a:pt x="3021883" y="145902"/>
                  <a:pt x="3015853" y="142206"/>
                </a:cubicBezTo>
                <a:cubicBezTo>
                  <a:pt x="3009824" y="138510"/>
                  <a:pt x="3006604" y="135805"/>
                  <a:pt x="3005738" y="134167"/>
                </a:cubicBezTo>
                <a:cubicBezTo>
                  <a:pt x="3004871" y="132529"/>
                  <a:pt x="3001194" y="131043"/>
                  <a:pt x="2994717" y="129404"/>
                </a:cubicBezTo>
                <a:cubicBezTo>
                  <a:pt x="2988259" y="127766"/>
                  <a:pt x="2985069" y="124204"/>
                  <a:pt x="2985488" y="119289"/>
                </a:cubicBezTo>
                <a:cubicBezTo>
                  <a:pt x="2985926" y="114364"/>
                  <a:pt x="2988164" y="110916"/>
                  <a:pt x="2992041" y="108868"/>
                </a:cubicBezTo>
                <a:cubicBezTo>
                  <a:pt x="2995918" y="106811"/>
                  <a:pt x="2997880" y="104592"/>
                  <a:pt x="2998289" y="101725"/>
                </a:cubicBezTo>
                <a:cubicBezTo>
                  <a:pt x="2998718" y="98848"/>
                  <a:pt x="2997737" y="96038"/>
                  <a:pt x="2994717" y="93981"/>
                </a:cubicBezTo>
                <a:cubicBezTo>
                  <a:pt x="2991707" y="91933"/>
                  <a:pt x="2988497" y="91304"/>
                  <a:pt x="2985488" y="91304"/>
                </a:cubicBezTo>
                <a:cubicBezTo>
                  <a:pt x="2982478" y="91304"/>
                  <a:pt x="2977496" y="89714"/>
                  <a:pt x="2970610" y="86837"/>
                </a:cubicBezTo>
                <a:cubicBezTo>
                  <a:pt x="2963713" y="83970"/>
                  <a:pt x="2958084" y="80712"/>
                  <a:pt x="2953350" y="77017"/>
                </a:cubicBezTo>
                <a:cubicBezTo>
                  <a:pt x="2948607" y="73321"/>
                  <a:pt x="2943949" y="70987"/>
                  <a:pt x="2939653" y="70168"/>
                </a:cubicBezTo>
                <a:cubicBezTo>
                  <a:pt x="2935348" y="69349"/>
                  <a:pt x="2933100" y="67206"/>
                  <a:pt x="2933100" y="63920"/>
                </a:cubicBezTo>
                <a:cubicBezTo>
                  <a:pt x="2933100" y="60643"/>
                  <a:pt x="2932776" y="58786"/>
                  <a:pt x="2931919" y="57967"/>
                </a:cubicBezTo>
                <a:cubicBezTo>
                  <a:pt x="2931052" y="57148"/>
                  <a:pt x="2924804" y="55557"/>
                  <a:pt x="2913164" y="53500"/>
                </a:cubicBezTo>
                <a:cubicBezTo>
                  <a:pt x="2901525" y="51452"/>
                  <a:pt x="2893333" y="50528"/>
                  <a:pt x="2888161" y="50528"/>
                </a:cubicBezTo>
                <a:cubicBezTo>
                  <a:pt x="2882989" y="50528"/>
                  <a:pt x="2877550" y="51261"/>
                  <a:pt x="2872388" y="52909"/>
                </a:cubicBezTo>
                <a:cubicBezTo>
                  <a:pt x="2867216" y="54547"/>
                  <a:pt x="2863853" y="53995"/>
                  <a:pt x="2862558" y="51118"/>
                </a:cubicBezTo>
                <a:cubicBezTo>
                  <a:pt x="2861272" y="48251"/>
                  <a:pt x="2856767" y="46099"/>
                  <a:pt x="2848575" y="44870"/>
                </a:cubicBezTo>
                <a:cubicBezTo>
                  <a:pt x="2840384" y="43641"/>
                  <a:pt x="2836193" y="42155"/>
                  <a:pt x="2835774" y="40107"/>
                </a:cubicBezTo>
                <a:cubicBezTo>
                  <a:pt x="2835345" y="38060"/>
                  <a:pt x="2835507" y="36278"/>
                  <a:pt x="2836364" y="35050"/>
                </a:cubicBezTo>
                <a:cubicBezTo>
                  <a:pt x="2837231" y="33821"/>
                  <a:pt x="2836431" y="31668"/>
                  <a:pt x="2834288" y="28801"/>
                </a:cubicBezTo>
                <a:cubicBezTo>
                  <a:pt x="2832126" y="25925"/>
                  <a:pt x="2826334" y="24629"/>
                  <a:pt x="2816419" y="24629"/>
                </a:cubicBezTo>
                <a:cubicBezTo>
                  <a:pt x="2806513" y="24629"/>
                  <a:pt x="2797054" y="23143"/>
                  <a:pt x="2788444" y="19867"/>
                </a:cubicBezTo>
                <a:cubicBezTo>
                  <a:pt x="2779824" y="16590"/>
                  <a:pt x="2769861" y="16400"/>
                  <a:pt x="2758678" y="19276"/>
                </a:cubicBezTo>
                <a:cubicBezTo>
                  <a:pt x="2747477" y="22143"/>
                  <a:pt x="2740095" y="22696"/>
                  <a:pt x="2736656" y="21057"/>
                </a:cubicBezTo>
                <a:cubicBezTo>
                  <a:pt x="2733208" y="19419"/>
                  <a:pt x="2724998" y="19048"/>
                  <a:pt x="2711644" y="19867"/>
                </a:cubicBezTo>
                <a:cubicBezTo>
                  <a:pt x="2698290" y="20686"/>
                  <a:pt x="2690736" y="20505"/>
                  <a:pt x="2689031" y="19276"/>
                </a:cubicBezTo>
                <a:cubicBezTo>
                  <a:pt x="2687307" y="18038"/>
                  <a:pt x="2682173" y="16257"/>
                  <a:pt x="2673544" y="14209"/>
                </a:cubicBezTo>
                <a:cubicBezTo>
                  <a:pt x="2669238" y="13190"/>
                  <a:pt x="2664762" y="12256"/>
                  <a:pt x="2660456" y="11237"/>
                </a:cubicBezTo>
                <a:cubicBezTo>
                  <a:pt x="2660456" y="13085"/>
                  <a:pt x="2660456" y="14742"/>
                  <a:pt x="2660456" y="16590"/>
                </a:cubicBezTo>
                <a:cubicBezTo>
                  <a:pt x="2660456" y="20286"/>
                  <a:pt x="2659961" y="22620"/>
                  <a:pt x="2658666" y="23439"/>
                </a:cubicBezTo>
                <a:cubicBezTo>
                  <a:pt x="2657370" y="24258"/>
                  <a:pt x="2653065" y="25001"/>
                  <a:pt x="2646169" y="25820"/>
                </a:cubicBezTo>
                <a:cubicBezTo>
                  <a:pt x="2639273" y="26639"/>
                  <a:pt x="2634920" y="26458"/>
                  <a:pt x="2632767" y="25220"/>
                </a:cubicBezTo>
                <a:cubicBezTo>
                  <a:pt x="2630615" y="23991"/>
                  <a:pt x="2628043" y="23620"/>
                  <a:pt x="2625033" y="24039"/>
                </a:cubicBezTo>
                <a:cubicBezTo>
                  <a:pt x="2622014" y="24448"/>
                  <a:pt x="2619604" y="24258"/>
                  <a:pt x="2617889" y="23439"/>
                </a:cubicBezTo>
                <a:cubicBezTo>
                  <a:pt x="2616165" y="22620"/>
                  <a:pt x="2610241" y="23362"/>
                  <a:pt x="2600325" y="25820"/>
                </a:cubicBezTo>
                <a:cubicBezTo>
                  <a:pt x="2590419" y="28277"/>
                  <a:pt x="2584942" y="28468"/>
                  <a:pt x="2583656" y="26420"/>
                </a:cubicBezTo>
                <a:cubicBezTo>
                  <a:pt x="2582361" y="24363"/>
                  <a:pt x="2580132" y="23439"/>
                  <a:pt x="2577113" y="23439"/>
                </a:cubicBezTo>
                <a:cubicBezTo>
                  <a:pt x="2575598" y="23439"/>
                  <a:pt x="2574141" y="23439"/>
                  <a:pt x="2572645" y="23439"/>
                </a:cubicBezTo>
                <a:cubicBezTo>
                  <a:pt x="2572645" y="22819"/>
                  <a:pt x="2572645" y="22267"/>
                  <a:pt x="2572645" y="21658"/>
                </a:cubicBezTo>
                <a:cubicBezTo>
                  <a:pt x="2572645" y="20419"/>
                  <a:pt x="2573598" y="19010"/>
                  <a:pt x="2575322" y="17781"/>
                </a:cubicBezTo>
                <a:cubicBezTo>
                  <a:pt x="2577046" y="16552"/>
                  <a:pt x="2577198" y="13657"/>
                  <a:pt x="2575913" y="9151"/>
                </a:cubicBezTo>
                <a:cubicBezTo>
                  <a:pt x="2574627" y="4636"/>
                  <a:pt x="2570283" y="1750"/>
                  <a:pt x="2562520" y="521"/>
                </a:cubicBezTo>
                <a:close/>
                <a:moveTo>
                  <a:pt x="2611631" y="112736"/>
                </a:moveTo>
                <a:cubicBezTo>
                  <a:pt x="2613355" y="113145"/>
                  <a:pt x="2614175" y="114260"/>
                  <a:pt x="2614613" y="116307"/>
                </a:cubicBezTo>
                <a:cubicBezTo>
                  <a:pt x="2615041" y="118355"/>
                  <a:pt x="2616822" y="121251"/>
                  <a:pt x="2620270" y="124937"/>
                </a:cubicBezTo>
                <a:cubicBezTo>
                  <a:pt x="2623718" y="128633"/>
                  <a:pt x="2625966" y="138224"/>
                  <a:pt x="2626814" y="153807"/>
                </a:cubicBezTo>
                <a:cubicBezTo>
                  <a:pt x="2627681" y="169400"/>
                  <a:pt x="2627167" y="181506"/>
                  <a:pt x="2625033" y="190126"/>
                </a:cubicBezTo>
                <a:cubicBezTo>
                  <a:pt x="2622880" y="198737"/>
                  <a:pt x="2620013" y="205452"/>
                  <a:pt x="2616994" y="210367"/>
                </a:cubicBezTo>
                <a:cubicBezTo>
                  <a:pt x="2613975" y="215291"/>
                  <a:pt x="2611241" y="218730"/>
                  <a:pt x="2608660" y="220787"/>
                </a:cubicBezTo>
                <a:cubicBezTo>
                  <a:pt x="2606078" y="222835"/>
                  <a:pt x="2604297" y="223502"/>
                  <a:pt x="2603002" y="222273"/>
                </a:cubicBezTo>
                <a:cubicBezTo>
                  <a:pt x="2601716" y="221044"/>
                  <a:pt x="2599154" y="220006"/>
                  <a:pt x="2595267" y="219596"/>
                </a:cubicBezTo>
                <a:cubicBezTo>
                  <a:pt x="2591391" y="219187"/>
                  <a:pt x="2587047" y="216853"/>
                  <a:pt x="2582761" y="212748"/>
                </a:cubicBezTo>
                <a:cubicBezTo>
                  <a:pt x="2578456" y="208643"/>
                  <a:pt x="2576351" y="205195"/>
                  <a:pt x="2575913" y="202328"/>
                </a:cubicBezTo>
                <a:cubicBezTo>
                  <a:pt x="2575484" y="199461"/>
                  <a:pt x="2574198" y="197318"/>
                  <a:pt x="2572045" y="196079"/>
                </a:cubicBezTo>
                <a:cubicBezTo>
                  <a:pt x="2569893" y="194851"/>
                  <a:pt x="2568607" y="191212"/>
                  <a:pt x="2568178" y="185068"/>
                </a:cubicBezTo>
                <a:cubicBezTo>
                  <a:pt x="2567749" y="178915"/>
                  <a:pt x="2566464" y="173315"/>
                  <a:pt x="2564311" y="168400"/>
                </a:cubicBezTo>
                <a:cubicBezTo>
                  <a:pt x="2562159" y="163475"/>
                  <a:pt x="2556062" y="155293"/>
                  <a:pt x="2546156" y="143396"/>
                </a:cubicBezTo>
                <a:cubicBezTo>
                  <a:pt x="2541194" y="137443"/>
                  <a:pt x="2536222" y="131481"/>
                  <a:pt x="2531269" y="125537"/>
                </a:cubicBezTo>
                <a:cubicBezTo>
                  <a:pt x="2532993" y="125947"/>
                  <a:pt x="2534603" y="126318"/>
                  <a:pt x="2536327" y="126728"/>
                </a:cubicBezTo>
                <a:cubicBezTo>
                  <a:pt x="2539775" y="127547"/>
                  <a:pt x="2542184" y="128652"/>
                  <a:pt x="2543470" y="130300"/>
                </a:cubicBezTo>
                <a:cubicBezTo>
                  <a:pt x="2544766" y="131938"/>
                  <a:pt x="2546366" y="132976"/>
                  <a:pt x="2548538" y="132976"/>
                </a:cubicBezTo>
                <a:cubicBezTo>
                  <a:pt x="2550690" y="132976"/>
                  <a:pt x="2553386" y="130824"/>
                  <a:pt x="2555977" y="126728"/>
                </a:cubicBezTo>
                <a:cubicBezTo>
                  <a:pt x="2558558" y="122622"/>
                  <a:pt x="2561787" y="121698"/>
                  <a:pt x="2566092" y="123746"/>
                </a:cubicBezTo>
                <a:cubicBezTo>
                  <a:pt x="2568245" y="124775"/>
                  <a:pt x="2570502" y="125699"/>
                  <a:pt x="2572645" y="126728"/>
                </a:cubicBezTo>
                <a:cubicBezTo>
                  <a:pt x="2573293" y="125499"/>
                  <a:pt x="2573788" y="124385"/>
                  <a:pt x="2574427" y="123156"/>
                </a:cubicBezTo>
                <a:cubicBezTo>
                  <a:pt x="2575722" y="120689"/>
                  <a:pt x="2576836" y="119289"/>
                  <a:pt x="2577703" y="119289"/>
                </a:cubicBezTo>
                <a:cubicBezTo>
                  <a:pt x="2578560" y="119289"/>
                  <a:pt x="2580627" y="120689"/>
                  <a:pt x="2583656" y="123156"/>
                </a:cubicBezTo>
                <a:cubicBezTo>
                  <a:pt x="2586676" y="125613"/>
                  <a:pt x="2589581" y="126909"/>
                  <a:pt x="2592581" y="127318"/>
                </a:cubicBezTo>
                <a:cubicBezTo>
                  <a:pt x="2595601" y="127728"/>
                  <a:pt x="2598020" y="127547"/>
                  <a:pt x="2599725" y="126728"/>
                </a:cubicBezTo>
                <a:cubicBezTo>
                  <a:pt x="2601449" y="125909"/>
                  <a:pt x="2603516" y="123203"/>
                  <a:pt x="2605688" y="118689"/>
                </a:cubicBezTo>
                <a:cubicBezTo>
                  <a:pt x="2607840" y="114174"/>
                  <a:pt x="2609917" y="112326"/>
                  <a:pt x="2611631" y="112736"/>
                </a:cubicBezTo>
                <a:close/>
                <a:moveTo>
                  <a:pt x="2440181" y="113031"/>
                </a:moveTo>
                <a:cubicBezTo>
                  <a:pt x="2441477" y="113031"/>
                  <a:pt x="2442925" y="114812"/>
                  <a:pt x="2444649" y="118089"/>
                </a:cubicBezTo>
                <a:cubicBezTo>
                  <a:pt x="2446373" y="121375"/>
                  <a:pt x="2446706" y="125299"/>
                  <a:pt x="2445839" y="129404"/>
                </a:cubicBezTo>
                <a:cubicBezTo>
                  <a:pt x="2444982" y="133510"/>
                  <a:pt x="2444982" y="135729"/>
                  <a:pt x="2445839" y="136548"/>
                </a:cubicBezTo>
                <a:cubicBezTo>
                  <a:pt x="2446706" y="137367"/>
                  <a:pt x="2448154" y="138034"/>
                  <a:pt x="2450306" y="138034"/>
                </a:cubicBezTo>
                <a:cubicBezTo>
                  <a:pt x="2452459" y="138034"/>
                  <a:pt x="2454535" y="137186"/>
                  <a:pt x="2456260" y="135958"/>
                </a:cubicBezTo>
                <a:cubicBezTo>
                  <a:pt x="2457984" y="134719"/>
                  <a:pt x="2459765" y="134348"/>
                  <a:pt x="2461917" y="134757"/>
                </a:cubicBezTo>
                <a:cubicBezTo>
                  <a:pt x="2464070" y="135176"/>
                  <a:pt x="2468547" y="140396"/>
                  <a:pt x="2475014" y="150245"/>
                </a:cubicBezTo>
                <a:cubicBezTo>
                  <a:pt x="2481472" y="160084"/>
                  <a:pt x="2491426" y="168828"/>
                  <a:pt x="2504780" y="177029"/>
                </a:cubicBezTo>
                <a:cubicBezTo>
                  <a:pt x="2511457" y="181135"/>
                  <a:pt x="2518344" y="185430"/>
                  <a:pt x="2525020" y="189526"/>
                </a:cubicBezTo>
                <a:cubicBezTo>
                  <a:pt x="2523944" y="189736"/>
                  <a:pt x="2522820" y="189917"/>
                  <a:pt x="2521744" y="190126"/>
                </a:cubicBezTo>
                <a:cubicBezTo>
                  <a:pt x="2519591" y="190536"/>
                  <a:pt x="2516896" y="190164"/>
                  <a:pt x="2514305" y="188936"/>
                </a:cubicBezTo>
                <a:cubicBezTo>
                  <a:pt x="2511714" y="187707"/>
                  <a:pt x="2508819" y="187145"/>
                  <a:pt x="2505370" y="187145"/>
                </a:cubicBezTo>
                <a:cubicBezTo>
                  <a:pt x="2501922" y="187145"/>
                  <a:pt x="2498855" y="188631"/>
                  <a:pt x="2495845" y="191907"/>
                </a:cubicBezTo>
                <a:cubicBezTo>
                  <a:pt x="2492835" y="195193"/>
                  <a:pt x="2487397" y="196489"/>
                  <a:pt x="2480072" y="196079"/>
                </a:cubicBezTo>
                <a:cubicBezTo>
                  <a:pt x="2472747" y="195670"/>
                  <a:pt x="2467613" y="196155"/>
                  <a:pt x="2464594" y="196975"/>
                </a:cubicBezTo>
                <a:cubicBezTo>
                  <a:pt x="2461574" y="197794"/>
                  <a:pt x="2459631" y="199089"/>
                  <a:pt x="2458345" y="201137"/>
                </a:cubicBezTo>
                <a:cubicBezTo>
                  <a:pt x="2457050" y="203194"/>
                  <a:pt x="2456926" y="205338"/>
                  <a:pt x="2458641" y="207395"/>
                </a:cubicBezTo>
                <a:cubicBezTo>
                  <a:pt x="2460365" y="209443"/>
                  <a:pt x="2461451" y="211110"/>
                  <a:pt x="2461022" y="212748"/>
                </a:cubicBezTo>
                <a:cubicBezTo>
                  <a:pt x="2460593" y="214386"/>
                  <a:pt x="2458688" y="215986"/>
                  <a:pt x="2455669" y="217215"/>
                </a:cubicBezTo>
                <a:cubicBezTo>
                  <a:pt x="2452650" y="218444"/>
                  <a:pt x="2450411" y="219739"/>
                  <a:pt x="2449116" y="221378"/>
                </a:cubicBezTo>
                <a:cubicBezTo>
                  <a:pt x="2447820" y="223016"/>
                  <a:pt x="2445096" y="224616"/>
                  <a:pt x="2440781" y="225845"/>
                </a:cubicBezTo>
                <a:cubicBezTo>
                  <a:pt x="2436476" y="227074"/>
                  <a:pt x="2431952" y="229598"/>
                  <a:pt x="2426789" y="233284"/>
                </a:cubicBezTo>
                <a:cubicBezTo>
                  <a:pt x="2421617" y="236980"/>
                  <a:pt x="2418760" y="240237"/>
                  <a:pt x="2418750" y="243114"/>
                </a:cubicBezTo>
                <a:cubicBezTo>
                  <a:pt x="2418750" y="245981"/>
                  <a:pt x="2419550" y="247829"/>
                  <a:pt x="2420836" y="249057"/>
                </a:cubicBezTo>
                <a:cubicBezTo>
                  <a:pt x="2422131" y="250296"/>
                  <a:pt x="2427265" y="250962"/>
                  <a:pt x="2436314" y="250553"/>
                </a:cubicBezTo>
                <a:cubicBezTo>
                  <a:pt x="2445363" y="250143"/>
                  <a:pt x="2451792" y="251619"/>
                  <a:pt x="2455669" y="255315"/>
                </a:cubicBezTo>
                <a:cubicBezTo>
                  <a:pt x="2459546" y="259001"/>
                  <a:pt x="2461317" y="261897"/>
                  <a:pt x="2461317" y="263945"/>
                </a:cubicBezTo>
                <a:cubicBezTo>
                  <a:pt x="2461317" y="265993"/>
                  <a:pt x="2462108" y="267774"/>
                  <a:pt x="2463403" y="269003"/>
                </a:cubicBezTo>
                <a:cubicBezTo>
                  <a:pt x="2464699" y="270231"/>
                  <a:pt x="2467889" y="270422"/>
                  <a:pt x="2472633" y="269603"/>
                </a:cubicBezTo>
                <a:cubicBezTo>
                  <a:pt x="2477367" y="268784"/>
                  <a:pt x="2482672" y="268593"/>
                  <a:pt x="2488702" y="269003"/>
                </a:cubicBezTo>
                <a:cubicBezTo>
                  <a:pt x="2494740" y="269412"/>
                  <a:pt x="2498912" y="268745"/>
                  <a:pt x="2501503" y="267517"/>
                </a:cubicBezTo>
                <a:cubicBezTo>
                  <a:pt x="2504084" y="266288"/>
                  <a:pt x="2507152" y="266393"/>
                  <a:pt x="2511028" y="267221"/>
                </a:cubicBezTo>
                <a:cubicBezTo>
                  <a:pt x="2514905" y="268041"/>
                  <a:pt x="2518105" y="267002"/>
                  <a:pt x="2520258" y="264545"/>
                </a:cubicBezTo>
                <a:cubicBezTo>
                  <a:pt x="2522411" y="262078"/>
                  <a:pt x="2524020" y="260973"/>
                  <a:pt x="2525316" y="260964"/>
                </a:cubicBezTo>
                <a:cubicBezTo>
                  <a:pt x="2525963" y="260964"/>
                  <a:pt x="2526754" y="260964"/>
                  <a:pt x="2527402" y="260964"/>
                </a:cubicBezTo>
                <a:cubicBezTo>
                  <a:pt x="2526754" y="268765"/>
                  <a:pt x="2525963" y="276394"/>
                  <a:pt x="2525316" y="284186"/>
                </a:cubicBezTo>
                <a:cubicBezTo>
                  <a:pt x="2524020" y="299768"/>
                  <a:pt x="2520344" y="314027"/>
                  <a:pt x="2514305" y="326753"/>
                </a:cubicBezTo>
                <a:cubicBezTo>
                  <a:pt x="2508266" y="339469"/>
                  <a:pt x="2505046" y="348870"/>
                  <a:pt x="2504180" y="355033"/>
                </a:cubicBezTo>
                <a:cubicBezTo>
                  <a:pt x="2503751" y="358099"/>
                  <a:pt x="2503132" y="361176"/>
                  <a:pt x="2502694" y="364253"/>
                </a:cubicBezTo>
                <a:cubicBezTo>
                  <a:pt x="2502046" y="364053"/>
                  <a:pt x="2501551" y="363862"/>
                  <a:pt x="2500913" y="363662"/>
                </a:cubicBezTo>
                <a:cubicBezTo>
                  <a:pt x="2499617" y="363253"/>
                  <a:pt x="2497846" y="360176"/>
                  <a:pt x="2495255" y="354432"/>
                </a:cubicBezTo>
                <a:cubicBezTo>
                  <a:pt x="2492664" y="348689"/>
                  <a:pt x="2488845" y="343098"/>
                  <a:pt x="2484539" y="337764"/>
                </a:cubicBezTo>
                <a:cubicBezTo>
                  <a:pt x="2480224" y="332430"/>
                  <a:pt x="2477157" y="327400"/>
                  <a:pt x="2475014" y="322876"/>
                </a:cubicBezTo>
                <a:cubicBezTo>
                  <a:pt x="2472862" y="318371"/>
                  <a:pt x="2467718" y="311294"/>
                  <a:pt x="2459536" y="301445"/>
                </a:cubicBezTo>
                <a:cubicBezTo>
                  <a:pt x="2451345" y="291606"/>
                  <a:pt x="2441229" y="283128"/>
                  <a:pt x="2429170" y="276146"/>
                </a:cubicBezTo>
                <a:cubicBezTo>
                  <a:pt x="2417112" y="269174"/>
                  <a:pt x="2406996" y="264250"/>
                  <a:pt x="2398814" y="260964"/>
                </a:cubicBezTo>
                <a:cubicBezTo>
                  <a:pt x="2390623" y="257687"/>
                  <a:pt x="2384193" y="254058"/>
                  <a:pt x="2379469" y="249953"/>
                </a:cubicBezTo>
                <a:cubicBezTo>
                  <a:pt x="2374726" y="245857"/>
                  <a:pt x="2371201" y="241923"/>
                  <a:pt x="2369049" y="238646"/>
                </a:cubicBezTo>
                <a:cubicBezTo>
                  <a:pt x="2366896" y="235360"/>
                  <a:pt x="2365448" y="229026"/>
                  <a:pt x="2364581" y="219596"/>
                </a:cubicBezTo>
                <a:cubicBezTo>
                  <a:pt x="2363724" y="210157"/>
                  <a:pt x="2362105" y="203823"/>
                  <a:pt x="2359524" y="200546"/>
                </a:cubicBezTo>
                <a:cubicBezTo>
                  <a:pt x="2356933" y="197260"/>
                  <a:pt x="2355352" y="194003"/>
                  <a:pt x="2355352" y="190726"/>
                </a:cubicBezTo>
                <a:cubicBezTo>
                  <a:pt x="2355352" y="189078"/>
                  <a:pt x="2355352" y="187297"/>
                  <a:pt x="2355352" y="185659"/>
                </a:cubicBezTo>
                <a:cubicBezTo>
                  <a:pt x="2357295" y="186278"/>
                  <a:pt x="2359371" y="186831"/>
                  <a:pt x="2361305" y="187450"/>
                </a:cubicBezTo>
                <a:cubicBezTo>
                  <a:pt x="2365181" y="188678"/>
                  <a:pt x="2367915" y="188612"/>
                  <a:pt x="2369639" y="186554"/>
                </a:cubicBezTo>
                <a:cubicBezTo>
                  <a:pt x="2371363" y="184506"/>
                  <a:pt x="2374230" y="183278"/>
                  <a:pt x="2377678" y="183278"/>
                </a:cubicBezTo>
                <a:cubicBezTo>
                  <a:pt x="2381126" y="183278"/>
                  <a:pt x="2383403" y="182544"/>
                  <a:pt x="2385117" y="180896"/>
                </a:cubicBezTo>
                <a:cubicBezTo>
                  <a:pt x="2386841" y="179258"/>
                  <a:pt x="2387632" y="177772"/>
                  <a:pt x="2387203" y="176134"/>
                </a:cubicBezTo>
                <a:cubicBezTo>
                  <a:pt x="2386775" y="174496"/>
                  <a:pt x="2385822" y="173267"/>
                  <a:pt x="2384527" y="172857"/>
                </a:cubicBezTo>
                <a:cubicBezTo>
                  <a:pt x="2383231" y="172448"/>
                  <a:pt x="2382746" y="170857"/>
                  <a:pt x="2382736" y="168400"/>
                </a:cubicBezTo>
                <a:cubicBezTo>
                  <a:pt x="2382736" y="167171"/>
                  <a:pt x="2382736" y="166057"/>
                  <a:pt x="2382736" y="164828"/>
                </a:cubicBezTo>
                <a:cubicBezTo>
                  <a:pt x="2384679" y="164828"/>
                  <a:pt x="2386460" y="164828"/>
                  <a:pt x="2388394" y="164828"/>
                </a:cubicBezTo>
                <a:cubicBezTo>
                  <a:pt x="2392271" y="164828"/>
                  <a:pt x="2395795" y="164085"/>
                  <a:pt x="2398814" y="162446"/>
                </a:cubicBezTo>
                <a:cubicBezTo>
                  <a:pt x="2401824" y="160808"/>
                  <a:pt x="2406310" y="160427"/>
                  <a:pt x="2411911" y="161256"/>
                </a:cubicBezTo>
                <a:cubicBezTo>
                  <a:pt x="2417512" y="162075"/>
                  <a:pt x="2422484" y="161408"/>
                  <a:pt x="2426789" y="159770"/>
                </a:cubicBezTo>
                <a:cubicBezTo>
                  <a:pt x="2431104" y="158122"/>
                  <a:pt x="2433209" y="155903"/>
                  <a:pt x="2433638" y="152626"/>
                </a:cubicBezTo>
                <a:cubicBezTo>
                  <a:pt x="2434066" y="149340"/>
                  <a:pt x="2435181" y="147187"/>
                  <a:pt x="2436914" y="146368"/>
                </a:cubicBezTo>
                <a:cubicBezTo>
                  <a:pt x="2438638" y="145549"/>
                  <a:pt x="2439591" y="144435"/>
                  <a:pt x="2439591" y="142796"/>
                </a:cubicBezTo>
                <a:cubicBezTo>
                  <a:pt x="2439591" y="141158"/>
                  <a:pt x="2435276" y="138082"/>
                  <a:pt x="2427094" y="133576"/>
                </a:cubicBezTo>
                <a:cubicBezTo>
                  <a:pt x="2418902" y="129061"/>
                  <a:pt x="2414883" y="125690"/>
                  <a:pt x="2414883" y="124051"/>
                </a:cubicBezTo>
                <a:cubicBezTo>
                  <a:pt x="2414883" y="123223"/>
                  <a:pt x="2414883" y="122489"/>
                  <a:pt x="2414883" y="121670"/>
                </a:cubicBezTo>
                <a:cubicBezTo>
                  <a:pt x="2416178" y="121670"/>
                  <a:pt x="2417455" y="121670"/>
                  <a:pt x="2418750" y="121670"/>
                </a:cubicBezTo>
                <a:cubicBezTo>
                  <a:pt x="2421341" y="121670"/>
                  <a:pt x="2423589" y="120927"/>
                  <a:pt x="2425303" y="119289"/>
                </a:cubicBezTo>
                <a:cubicBezTo>
                  <a:pt x="2427027" y="117641"/>
                  <a:pt x="2429428" y="116898"/>
                  <a:pt x="2432447" y="116908"/>
                </a:cubicBezTo>
                <a:cubicBezTo>
                  <a:pt x="2435466" y="116908"/>
                  <a:pt x="2437076" y="116345"/>
                  <a:pt x="2437505" y="115117"/>
                </a:cubicBezTo>
                <a:cubicBezTo>
                  <a:pt x="2437933" y="113888"/>
                  <a:pt x="2438886" y="113031"/>
                  <a:pt x="2440181" y="113031"/>
                </a:cubicBezTo>
                <a:close/>
                <a:moveTo>
                  <a:pt x="2646760" y="140720"/>
                </a:moveTo>
                <a:cubicBezTo>
                  <a:pt x="2648055" y="141130"/>
                  <a:pt x="2650122" y="144501"/>
                  <a:pt x="2652713" y="150245"/>
                </a:cubicBezTo>
                <a:cubicBezTo>
                  <a:pt x="2655294" y="155979"/>
                  <a:pt x="2656418" y="159980"/>
                  <a:pt x="2655989" y="162446"/>
                </a:cubicBezTo>
                <a:cubicBezTo>
                  <a:pt x="2655561" y="164904"/>
                  <a:pt x="2655723" y="166866"/>
                  <a:pt x="2656580" y="168095"/>
                </a:cubicBezTo>
                <a:cubicBezTo>
                  <a:pt x="2657447" y="169333"/>
                  <a:pt x="2660961" y="169333"/>
                  <a:pt x="2667000" y="168095"/>
                </a:cubicBezTo>
                <a:cubicBezTo>
                  <a:pt x="2673029" y="166866"/>
                  <a:pt x="2676877" y="167790"/>
                  <a:pt x="2678611" y="171076"/>
                </a:cubicBezTo>
                <a:cubicBezTo>
                  <a:pt x="2680335" y="174353"/>
                  <a:pt x="2683678" y="176877"/>
                  <a:pt x="2688431" y="178515"/>
                </a:cubicBezTo>
                <a:cubicBezTo>
                  <a:pt x="2693175" y="180154"/>
                  <a:pt x="2698014" y="178191"/>
                  <a:pt x="2703614" y="172857"/>
                </a:cubicBezTo>
                <a:cubicBezTo>
                  <a:pt x="2709215" y="167533"/>
                  <a:pt x="2713682" y="164275"/>
                  <a:pt x="2716711" y="163037"/>
                </a:cubicBezTo>
                <a:cubicBezTo>
                  <a:pt x="2719721" y="161808"/>
                  <a:pt x="2722931" y="161989"/>
                  <a:pt x="2725931" y="163637"/>
                </a:cubicBezTo>
                <a:cubicBezTo>
                  <a:pt x="2728951" y="165275"/>
                  <a:pt x="2730732" y="167981"/>
                  <a:pt x="2731589" y="171676"/>
                </a:cubicBezTo>
                <a:cubicBezTo>
                  <a:pt x="2732456" y="175362"/>
                  <a:pt x="2729865" y="181144"/>
                  <a:pt x="2723855" y="188936"/>
                </a:cubicBezTo>
                <a:cubicBezTo>
                  <a:pt x="2717816" y="196727"/>
                  <a:pt x="2713025" y="201099"/>
                  <a:pt x="2709567" y="202328"/>
                </a:cubicBezTo>
                <a:cubicBezTo>
                  <a:pt x="2706119" y="203556"/>
                  <a:pt x="2693756" y="212043"/>
                  <a:pt x="2672658" y="227626"/>
                </a:cubicBezTo>
                <a:cubicBezTo>
                  <a:pt x="2651541" y="243219"/>
                  <a:pt x="2636920" y="260002"/>
                  <a:pt x="2628300" y="277632"/>
                </a:cubicBezTo>
                <a:cubicBezTo>
                  <a:pt x="2619689" y="295273"/>
                  <a:pt x="2614860" y="303826"/>
                  <a:pt x="2614013" y="303826"/>
                </a:cubicBezTo>
                <a:cubicBezTo>
                  <a:pt x="2613155" y="303826"/>
                  <a:pt x="2612384" y="296387"/>
                  <a:pt x="2611936" y="281214"/>
                </a:cubicBezTo>
                <a:cubicBezTo>
                  <a:pt x="2611508" y="266031"/>
                  <a:pt x="2613250" y="255887"/>
                  <a:pt x="2616699" y="250553"/>
                </a:cubicBezTo>
                <a:cubicBezTo>
                  <a:pt x="2620147" y="245219"/>
                  <a:pt x="2625452" y="234217"/>
                  <a:pt x="2632767" y="217806"/>
                </a:cubicBezTo>
                <a:cubicBezTo>
                  <a:pt x="2640092" y="201404"/>
                  <a:pt x="2643597" y="185287"/>
                  <a:pt x="2643188" y="169295"/>
                </a:cubicBezTo>
                <a:cubicBezTo>
                  <a:pt x="2642759" y="153293"/>
                  <a:pt x="2642626" y="144435"/>
                  <a:pt x="2643483" y="142796"/>
                </a:cubicBezTo>
                <a:cubicBezTo>
                  <a:pt x="2644350" y="141158"/>
                  <a:pt x="2645445" y="140301"/>
                  <a:pt x="2646760" y="140720"/>
                </a:cubicBezTo>
                <a:close/>
                <a:moveTo>
                  <a:pt x="2580380" y="254715"/>
                </a:moveTo>
                <a:cubicBezTo>
                  <a:pt x="2581247" y="256154"/>
                  <a:pt x="2581894" y="257449"/>
                  <a:pt x="2582761" y="258887"/>
                </a:cubicBezTo>
                <a:cubicBezTo>
                  <a:pt x="2584485" y="261754"/>
                  <a:pt x="2586057" y="265383"/>
                  <a:pt x="2586933" y="269898"/>
                </a:cubicBezTo>
                <a:cubicBezTo>
                  <a:pt x="2587790" y="274413"/>
                  <a:pt x="2588276" y="281785"/>
                  <a:pt x="2588714" y="291625"/>
                </a:cubicBezTo>
                <a:cubicBezTo>
                  <a:pt x="2589143" y="301473"/>
                  <a:pt x="2588657" y="309579"/>
                  <a:pt x="2586933" y="315732"/>
                </a:cubicBezTo>
                <a:cubicBezTo>
                  <a:pt x="2585209" y="321885"/>
                  <a:pt x="2583771" y="330448"/>
                  <a:pt x="2582466" y="341926"/>
                </a:cubicBezTo>
                <a:cubicBezTo>
                  <a:pt x="2581170" y="353413"/>
                  <a:pt x="2578942" y="361900"/>
                  <a:pt x="2575913" y="367234"/>
                </a:cubicBezTo>
                <a:cubicBezTo>
                  <a:pt x="2572903" y="372568"/>
                  <a:pt x="2568083" y="378712"/>
                  <a:pt x="2561625" y="385684"/>
                </a:cubicBezTo>
                <a:cubicBezTo>
                  <a:pt x="2555167" y="392656"/>
                  <a:pt x="2548452" y="401524"/>
                  <a:pt x="2541985" y="412183"/>
                </a:cubicBezTo>
                <a:cubicBezTo>
                  <a:pt x="2535526" y="422841"/>
                  <a:pt x="2531183" y="429661"/>
                  <a:pt x="2528592" y="432118"/>
                </a:cubicBezTo>
                <a:cubicBezTo>
                  <a:pt x="2527297" y="433347"/>
                  <a:pt x="2526316" y="434461"/>
                  <a:pt x="2525020" y="435690"/>
                </a:cubicBezTo>
                <a:cubicBezTo>
                  <a:pt x="2522868" y="427289"/>
                  <a:pt x="2520629" y="418802"/>
                  <a:pt x="2518467" y="410392"/>
                </a:cubicBezTo>
                <a:cubicBezTo>
                  <a:pt x="2514162" y="393580"/>
                  <a:pt x="2511914" y="382569"/>
                  <a:pt x="2511924" y="377645"/>
                </a:cubicBezTo>
                <a:cubicBezTo>
                  <a:pt x="2511924" y="372730"/>
                  <a:pt x="2512419" y="366405"/>
                  <a:pt x="2513705" y="358595"/>
                </a:cubicBezTo>
                <a:cubicBezTo>
                  <a:pt x="2515000" y="350803"/>
                  <a:pt x="2518982" y="340469"/>
                  <a:pt x="2525020" y="327343"/>
                </a:cubicBezTo>
                <a:cubicBezTo>
                  <a:pt x="2531050" y="314218"/>
                  <a:pt x="2534269" y="299959"/>
                  <a:pt x="2535136" y="284776"/>
                </a:cubicBezTo>
                <a:cubicBezTo>
                  <a:pt x="2536003" y="269603"/>
                  <a:pt x="2536489" y="261602"/>
                  <a:pt x="2536927" y="260373"/>
                </a:cubicBezTo>
                <a:cubicBezTo>
                  <a:pt x="2537355" y="259144"/>
                  <a:pt x="2538308" y="258582"/>
                  <a:pt x="2539603" y="258582"/>
                </a:cubicBezTo>
                <a:cubicBezTo>
                  <a:pt x="2540899" y="258582"/>
                  <a:pt x="2542642" y="259144"/>
                  <a:pt x="2544366" y="260373"/>
                </a:cubicBezTo>
                <a:cubicBezTo>
                  <a:pt x="2546090" y="261602"/>
                  <a:pt x="2549138" y="262164"/>
                  <a:pt x="2553891" y="262164"/>
                </a:cubicBezTo>
                <a:cubicBezTo>
                  <a:pt x="2558634" y="262164"/>
                  <a:pt x="2562149" y="261602"/>
                  <a:pt x="2564311" y="260373"/>
                </a:cubicBezTo>
                <a:cubicBezTo>
                  <a:pt x="2566464" y="259144"/>
                  <a:pt x="2569197" y="258582"/>
                  <a:pt x="2572645" y="258582"/>
                </a:cubicBezTo>
                <a:cubicBezTo>
                  <a:pt x="2576093" y="258582"/>
                  <a:pt x="2578341" y="257735"/>
                  <a:pt x="2579189" y="256506"/>
                </a:cubicBezTo>
                <a:cubicBezTo>
                  <a:pt x="2579618" y="255887"/>
                  <a:pt x="2579951" y="255334"/>
                  <a:pt x="2580380" y="254715"/>
                </a:cubicBezTo>
                <a:close/>
                <a:moveTo>
                  <a:pt x="2850956" y="361281"/>
                </a:moveTo>
                <a:cubicBezTo>
                  <a:pt x="2851947" y="361043"/>
                  <a:pt x="2852985" y="362538"/>
                  <a:pt x="2854224" y="365148"/>
                </a:cubicBezTo>
                <a:cubicBezTo>
                  <a:pt x="2855471" y="367758"/>
                  <a:pt x="2856491" y="369129"/>
                  <a:pt x="2857500" y="369615"/>
                </a:cubicBezTo>
                <a:cubicBezTo>
                  <a:pt x="2858500" y="370091"/>
                  <a:pt x="2859929" y="370149"/>
                  <a:pt x="2861663" y="369911"/>
                </a:cubicBezTo>
                <a:cubicBezTo>
                  <a:pt x="2863415" y="369672"/>
                  <a:pt x="2865282" y="368949"/>
                  <a:pt x="2867025" y="367529"/>
                </a:cubicBezTo>
                <a:cubicBezTo>
                  <a:pt x="2868768" y="366101"/>
                  <a:pt x="2869797" y="365443"/>
                  <a:pt x="2870302" y="365443"/>
                </a:cubicBezTo>
                <a:cubicBezTo>
                  <a:pt x="2870797" y="365443"/>
                  <a:pt x="2871340" y="366101"/>
                  <a:pt x="2872083" y="367529"/>
                </a:cubicBezTo>
                <a:cubicBezTo>
                  <a:pt x="2872464" y="368244"/>
                  <a:pt x="2872912" y="368901"/>
                  <a:pt x="2873274" y="369615"/>
                </a:cubicBezTo>
                <a:cubicBezTo>
                  <a:pt x="2874521" y="369015"/>
                  <a:pt x="2875912" y="368415"/>
                  <a:pt x="2877150" y="367825"/>
                </a:cubicBezTo>
                <a:cubicBezTo>
                  <a:pt x="2879636" y="366643"/>
                  <a:pt x="2881303" y="367244"/>
                  <a:pt x="2882799" y="369615"/>
                </a:cubicBezTo>
                <a:cubicBezTo>
                  <a:pt x="2884294" y="371987"/>
                  <a:pt x="2886027" y="373187"/>
                  <a:pt x="2887266" y="373187"/>
                </a:cubicBezTo>
                <a:cubicBezTo>
                  <a:pt x="2888514" y="373187"/>
                  <a:pt x="2889495" y="372654"/>
                  <a:pt x="2890238" y="371701"/>
                </a:cubicBezTo>
                <a:cubicBezTo>
                  <a:pt x="2890990" y="370749"/>
                  <a:pt x="2892104" y="370091"/>
                  <a:pt x="2894114" y="369615"/>
                </a:cubicBezTo>
                <a:cubicBezTo>
                  <a:pt x="2895105" y="369377"/>
                  <a:pt x="2896086" y="368958"/>
                  <a:pt x="2897086" y="368720"/>
                </a:cubicBezTo>
                <a:cubicBezTo>
                  <a:pt x="2894219" y="372158"/>
                  <a:pt x="2891343" y="375702"/>
                  <a:pt x="2888456" y="379140"/>
                </a:cubicBezTo>
                <a:cubicBezTo>
                  <a:pt x="2882722" y="386017"/>
                  <a:pt x="2879274" y="391170"/>
                  <a:pt x="2878036" y="394018"/>
                </a:cubicBezTo>
                <a:cubicBezTo>
                  <a:pt x="2876788" y="396866"/>
                  <a:pt x="2876188" y="399991"/>
                  <a:pt x="2875950" y="403543"/>
                </a:cubicBezTo>
                <a:cubicBezTo>
                  <a:pt x="2875703" y="407106"/>
                  <a:pt x="2874817" y="409087"/>
                  <a:pt x="2873569" y="409801"/>
                </a:cubicBezTo>
                <a:cubicBezTo>
                  <a:pt x="2872331" y="410506"/>
                  <a:pt x="2871426" y="411706"/>
                  <a:pt x="2871188" y="413364"/>
                </a:cubicBezTo>
                <a:cubicBezTo>
                  <a:pt x="2870940" y="415030"/>
                  <a:pt x="2869797" y="416954"/>
                  <a:pt x="2867320" y="419326"/>
                </a:cubicBezTo>
                <a:cubicBezTo>
                  <a:pt x="2864825" y="421698"/>
                  <a:pt x="2862425" y="423251"/>
                  <a:pt x="2860177" y="423489"/>
                </a:cubicBezTo>
                <a:cubicBezTo>
                  <a:pt x="2857938" y="423727"/>
                  <a:pt x="2856462" y="423965"/>
                  <a:pt x="2855719" y="424679"/>
                </a:cubicBezTo>
                <a:cubicBezTo>
                  <a:pt x="2854967" y="425394"/>
                  <a:pt x="2853643" y="425260"/>
                  <a:pt x="2852138" y="424089"/>
                </a:cubicBezTo>
                <a:cubicBezTo>
                  <a:pt x="2850642" y="422898"/>
                  <a:pt x="2849423" y="420984"/>
                  <a:pt x="2847680" y="418126"/>
                </a:cubicBezTo>
                <a:cubicBezTo>
                  <a:pt x="2845937" y="415278"/>
                  <a:pt x="2844156" y="411211"/>
                  <a:pt x="2842917" y="406220"/>
                </a:cubicBezTo>
                <a:cubicBezTo>
                  <a:pt x="2841670" y="401238"/>
                  <a:pt x="2841231" y="394409"/>
                  <a:pt x="2841727" y="385389"/>
                </a:cubicBezTo>
                <a:cubicBezTo>
                  <a:pt x="2842222" y="376368"/>
                  <a:pt x="2843584" y="370854"/>
                  <a:pt x="2845594" y="368720"/>
                </a:cubicBezTo>
                <a:cubicBezTo>
                  <a:pt x="2847585" y="366586"/>
                  <a:pt x="2848632" y="364834"/>
                  <a:pt x="2848870" y="363662"/>
                </a:cubicBezTo>
                <a:cubicBezTo>
                  <a:pt x="2849118" y="362471"/>
                  <a:pt x="2849947" y="361519"/>
                  <a:pt x="2850956" y="361281"/>
                </a:cubicBezTo>
                <a:close/>
                <a:moveTo>
                  <a:pt x="2950074" y="361871"/>
                </a:moveTo>
                <a:cubicBezTo>
                  <a:pt x="2950817" y="361871"/>
                  <a:pt x="2951026" y="362052"/>
                  <a:pt x="2951264" y="362767"/>
                </a:cubicBezTo>
                <a:cubicBezTo>
                  <a:pt x="2951512" y="363481"/>
                  <a:pt x="2952788" y="363957"/>
                  <a:pt x="2954531" y="363957"/>
                </a:cubicBezTo>
                <a:cubicBezTo>
                  <a:pt x="2956284" y="363957"/>
                  <a:pt x="2957703" y="364491"/>
                  <a:pt x="2958703" y="365443"/>
                </a:cubicBezTo>
                <a:cubicBezTo>
                  <a:pt x="2959703" y="366396"/>
                  <a:pt x="2960780" y="366929"/>
                  <a:pt x="2962275" y="366939"/>
                </a:cubicBezTo>
                <a:cubicBezTo>
                  <a:pt x="2963028" y="366939"/>
                  <a:pt x="2963609" y="366939"/>
                  <a:pt x="2964361" y="366939"/>
                </a:cubicBezTo>
                <a:cubicBezTo>
                  <a:pt x="2964361" y="367405"/>
                  <a:pt x="2964361" y="367644"/>
                  <a:pt x="2964361" y="368120"/>
                </a:cubicBezTo>
                <a:cubicBezTo>
                  <a:pt x="2964361" y="369072"/>
                  <a:pt x="2962247" y="370873"/>
                  <a:pt x="2957513" y="373482"/>
                </a:cubicBezTo>
                <a:cubicBezTo>
                  <a:pt x="2952779" y="376092"/>
                  <a:pt x="2950369" y="377883"/>
                  <a:pt x="2950369" y="378845"/>
                </a:cubicBezTo>
                <a:cubicBezTo>
                  <a:pt x="2950369" y="379788"/>
                  <a:pt x="2950855" y="380445"/>
                  <a:pt x="2951855" y="380921"/>
                </a:cubicBezTo>
                <a:cubicBezTo>
                  <a:pt x="2952855" y="381398"/>
                  <a:pt x="2953407" y="382598"/>
                  <a:pt x="2953645" y="384493"/>
                </a:cubicBezTo>
                <a:cubicBezTo>
                  <a:pt x="2953893" y="386398"/>
                  <a:pt x="2955331" y="387703"/>
                  <a:pt x="2957808" y="388665"/>
                </a:cubicBezTo>
                <a:cubicBezTo>
                  <a:pt x="2960303" y="389608"/>
                  <a:pt x="2962894" y="390037"/>
                  <a:pt x="2966142" y="389551"/>
                </a:cubicBezTo>
                <a:cubicBezTo>
                  <a:pt x="2969390" y="389084"/>
                  <a:pt x="2972143" y="389494"/>
                  <a:pt x="2973886" y="390446"/>
                </a:cubicBezTo>
                <a:cubicBezTo>
                  <a:pt x="2975629" y="391399"/>
                  <a:pt x="2977591" y="391637"/>
                  <a:pt x="2979839" y="391637"/>
                </a:cubicBezTo>
                <a:cubicBezTo>
                  <a:pt x="2980963" y="391637"/>
                  <a:pt x="2982268" y="391637"/>
                  <a:pt x="2983411" y="391637"/>
                </a:cubicBezTo>
                <a:cubicBezTo>
                  <a:pt x="2983411" y="392351"/>
                  <a:pt x="2983411" y="393313"/>
                  <a:pt x="2983411" y="394018"/>
                </a:cubicBezTo>
                <a:cubicBezTo>
                  <a:pt x="2983411" y="395447"/>
                  <a:pt x="2982963" y="396161"/>
                  <a:pt x="2982220" y="396400"/>
                </a:cubicBezTo>
                <a:cubicBezTo>
                  <a:pt x="2981468" y="396638"/>
                  <a:pt x="2980963" y="397228"/>
                  <a:pt x="2980725" y="398190"/>
                </a:cubicBezTo>
                <a:cubicBezTo>
                  <a:pt x="2980478" y="399133"/>
                  <a:pt x="2980620" y="399905"/>
                  <a:pt x="2981620" y="400867"/>
                </a:cubicBezTo>
                <a:cubicBezTo>
                  <a:pt x="2982620" y="401819"/>
                  <a:pt x="2984373" y="402353"/>
                  <a:pt x="2986383" y="402353"/>
                </a:cubicBezTo>
                <a:cubicBezTo>
                  <a:pt x="2988383" y="402353"/>
                  <a:pt x="2989841" y="402962"/>
                  <a:pt x="2990850" y="404143"/>
                </a:cubicBezTo>
                <a:cubicBezTo>
                  <a:pt x="2991850" y="405325"/>
                  <a:pt x="2993365" y="405448"/>
                  <a:pt x="2995613" y="404734"/>
                </a:cubicBezTo>
                <a:cubicBezTo>
                  <a:pt x="2996737" y="404382"/>
                  <a:pt x="2997746" y="404201"/>
                  <a:pt x="2998889" y="403839"/>
                </a:cubicBezTo>
                <a:cubicBezTo>
                  <a:pt x="2998889" y="404791"/>
                  <a:pt x="2998889" y="405867"/>
                  <a:pt x="2998889" y="406820"/>
                </a:cubicBezTo>
                <a:cubicBezTo>
                  <a:pt x="2998889" y="408715"/>
                  <a:pt x="2998299" y="410278"/>
                  <a:pt x="2996803" y="412183"/>
                </a:cubicBezTo>
                <a:cubicBezTo>
                  <a:pt x="2995308" y="414078"/>
                  <a:pt x="2994327" y="418031"/>
                  <a:pt x="2993831" y="423489"/>
                </a:cubicBezTo>
                <a:cubicBezTo>
                  <a:pt x="2993327" y="428946"/>
                  <a:pt x="2992384" y="432604"/>
                  <a:pt x="2991145" y="434500"/>
                </a:cubicBezTo>
                <a:cubicBezTo>
                  <a:pt x="2989898" y="436405"/>
                  <a:pt x="2987926" y="438386"/>
                  <a:pt x="2985192" y="440758"/>
                </a:cubicBezTo>
                <a:cubicBezTo>
                  <a:pt x="2982449" y="443129"/>
                  <a:pt x="2978610" y="445396"/>
                  <a:pt x="2973886" y="447301"/>
                </a:cubicBezTo>
                <a:cubicBezTo>
                  <a:pt x="2969143" y="449197"/>
                  <a:pt x="2963294" y="452197"/>
                  <a:pt x="2956322" y="456226"/>
                </a:cubicBezTo>
                <a:cubicBezTo>
                  <a:pt x="2949340" y="460265"/>
                  <a:pt x="2943501" y="465122"/>
                  <a:pt x="2938758" y="470818"/>
                </a:cubicBezTo>
                <a:cubicBezTo>
                  <a:pt x="2934024" y="476514"/>
                  <a:pt x="2931071" y="480705"/>
                  <a:pt x="2929833" y="483315"/>
                </a:cubicBezTo>
                <a:cubicBezTo>
                  <a:pt x="2928585" y="485925"/>
                  <a:pt x="2926652" y="488563"/>
                  <a:pt x="2924175" y="491650"/>
                </a:cubicBezTo>
                <a:cubicBezTo>
                  <a:pt x="2921680" y="494736"/>
                  <a:pt x="2919718" y="498155"/>
                  <a:pt x="2918222" y="501470"/>
                </a:cubicBezTo>
                <a:cubicBezTo>
                  <a:pt x="2916726" y="504794"/>
                  <a:pt x="2915698" y="506594"/>
                  <a:pt x="2914945" y="506832"/>
                </a:cubicBezTo>
                <a:cubicBezTo>
                  <a:pt x="2914574" y="506947"/>
                  <a:pt x="2914126" y="507023"/>
                  <a:pt x="2913755" y="507128"/>
                </a:cubicBezTo>
                <a:cubicBezTo>
                  <a:pt x="2913507" y="505346"/>
                  <a:pt x="2913098" y="503251"/>
                  <a:pt x="2912869" y="501470"/>
                </a:cubicBezTo>
                <a:cubicBezTo>
                  <a:pt x="2912364" y="497917"/>
                  <a:pt x="2910393" y="492764"/>
                  <a:pt x="2906906" y="485401"/>
                </a:cubicBezTo>
                <a:cubicBezTo>
                  <a:pt x="2903420" y="478038"/>
                  <a:pt x="2901410" y="469723"/>
                  <a:pt x="2900658" y="460693"/>
                </a:cubicBezTo>
                <a:cubicBezTo>
                  <a:pt x="2900286" y="456188"/>
                  <a:pt x="2899839" y="451807"/>
                  <a:pt x="2899467" y="447301"/>
                </a:cubicBezTo>
                <a:cubicBezTo>
                  <a:pt x="2899839" y="447301"/>
                  <a:pt x="2900296" y="447301"/>
                  <a:pt x="2900658" y="447301"/>
                </a:cubicBezTo>
                <a:cubicBezTo>
                  <a:pt x="2901410" y="447301"/>
                  <a:pt x="2902401" y="447958"/>
                  <a:pt x="2903639" y="449387"/>
                </a:cubicBezTo>
                <a:cubicBezTo>
                  <a:pt x="2904887" y="450806"/>
                  <a:pt x="2906449" y="451349"/>
                  <a:pt x="2908697" y="450873"/>
                </a:cubicBezTo>
                <a:cubicBezTo>
                  <a:pt x="2910945" y="450397"/>
                  <a:pt x="2912860" y="450454"/>
                  <a:pt x="2914355" y="451168"/>
                </a:cubicBezTo>
                <a:cubicBezTo>
                  <a:pt x="2915850" y="451883"/>
                  <a:pt x="2918308" y="452302"/>
                  <a:pt x="2921794" y="452064"/>
                </a:cubicBezTo>
                <a:cubicBezTo>
                  <a:pt x="2925280" y="451826"/>
                  <a:pt x="2928280" y="451587"/>
                  <a:pt x="2931024" y="452064"/>
                </a:cubicBezTo>
                <a:cubicBezTo>
                  <a:pt x="2933767" y="452540"/>
                  <a:pt x="2935634" y="452778"/>
                  <a:pt x="2936377" y="452064"/>
                </a:cubicBezTo>
                <a:cubicBezTo>
                  <a:pt x="2937129" y="451349"/>
                  <a:pt x="2937567" y="450263"/>
                  <a:pt x="2937567" y="449082"/>
                </a:cubicBezTo>
                <a:cubicBezTo>
                  <a:pt x="2937567" y="447901"/>
                  <a:pt x="2938596" y="446168"/>
                  <a:pt x="2940844" y="444025"/>
                </a:cubicBezTo>
                <a:cubicBezTo>
                  <a:pt x="2943092" y="441891"/>
                  <a:pt x="2946921" y="440815"/>
                  <a:pt x="2952150" y="441053"/>
                </a:cubicBezTo>
                <a:cubicBezTo>
                  <a:pt x="2957389" y="441291"/>
                  <a:pt x="2960342" y="441167"/>
                  <a:pt x="2961085" y="440453"/>
                </a:cubicBezTo>
                <a:cubicBezTo>
                  <a:pt x="2961827" y="439738"/>
                  <a:pt x="2962275" y="438538"/>
                  <a:pt x="2962275" y="436881"/>
                </a:cubicBezTo>
                <a:cubicBezTo>
                  <a:pt x="2962275" y="435223"/>
                  <a:pt x="2960799" y="433366"/>
                  <a:pt x="2957808" y="431233"/>
                </a:cubicBezTo>
                <a:cubicBezTo>
                  <a:pt x="2954817" y="429089"/>
                  <a:pt x="2951950" y="427775"/>
                  <a:pt x="2949474" y="427061"/>
                </a:cubicBezTo>
                <a:cubicBezTo>
                  <a:pt x="2946978" y="426346"/>
                  <a:pt x="2945463" y="425337"/>
                  <a:pt x="2944711" y="424384"/>
                </a:cubicBezTo>
                <a:cubicBezTo>
                  <a:pt x="2943968" y="423432"/>
                  <a:pt x="2942587" y="422708"/>
                  <a:pt x="2940844" y="422003"/>
                </a:cubicBezTo>
                <a:cubicBezTo>
                  <a:pt x="2939101" y="421288"/>
                  <a:pt x="2938101" y="420279"/>
                  <a:pt x="2937863" y="419326"/>
                </a:cubicBezTo>
                <a:cubicBezTo>
                  <a:pt x="2937615" y="418374"/>
                  <a:pt x="2938053" y="417526"/>
                  <a:pt x="2939063" y="416345"/>
                </a:cubicBezTo>
                <a:cubicBezTo>
                  <a:pt x="2940053" y="415154"/>
                  <a:pt x="2940396" y="413954"/>
                  <a:pt x="2939653" y="412773"/>
                </a:cubicBezTo>
                <a:cubicBezTo>
                  <a:pt x="2938910" y="411582"/>
                  <a:pt x="2937529" y="410868"/>
                  <a:pt x="2935786" y="410392"/>
                </a:cubicBezTo>
                <a:cubicBezTo>
                  <a:pt x="2934043" y="409916"/>
                  <a:pt x="2931109" y="409563"/>
                  <a:pt x="2926852" y="409801"/>
                </a:cubicBezTo>
                <a:cubicBezTo>
                  <a:pt x="2922613" y="410030"/>
                  <a:pt x="2919670" y="409315"/>
                  <a:pt x="2917927" y="407420"/>
                </a:cubicBezTo>
                <a:cubicBezTo>
                  <a:pt x="2916174" y="405515"/>
                  <a:pt x="2914279" y="404439"/>
                  <a:pt x="2912269" y="404439"/>
                </a:cubicBezTo>
                <a:cubicBezTo>
                  <a:pt x="2910278" y="404439"/>
                  <a:pt x="2908411" y="404915"/>
                  <a:pt x="2906906" y="405629"/>
                </a:cubicBezTo>
                <a:cubicBezTo>
                  <a:pt x="2905411" y="406344"/>
                  <a:pt x="2903982" y="406458"/>
                  <a:pt x="2902744" y="406220"/>
                </a:cubicBezTo>
                <a:cubicBezTo>
                  <a:pt x="2902125" y="406106"/>
                  <a:pt x="2901601" y="406039"/>
                  <a:pt x="2900963" y="405925"/>
                </a:cubicBezTo>
                <a:cubicBezTo>
                  <a:pt x="2904820" y="403553"/>
                  <a:pt x="2908707" y="401153"/>
                  <a:pt x="2912564" y="398781"/>
                </a:cubicBezTo>
                <a:cubicBezTo>
                  <a:pt x="2920298" y="394037"/>
                  <a:pt x="2926090" y="388703"/>
                  <a:pt x="2929833" y="383007"/>
                </a:cubicBezTo>
                <a:cubicBezTo>
                  <a:pt x="2933567" y="377311"/>
                  <a:pt x="2936024" y="374311"/>
                  <a:pt x="2937272" y="374083"/>
                </a:cubicBezTo>
                <a:cubicBezTo>
                  <a:pt x="2938520" y="373844"/>
                  <a:pt x="2939539" y="374254"/>
                  <a:pt x="2940549" y="374968"/>
                </a:cubicBezTo>
                <a:cubicBezTo>
                  <a:pt x="2941549" y="375683"/>
                  <a:pt x="2942577" y="375864"/>
                  <a:pt x="2943825" y="375864"/>
                </a:cubicBezTo>
                <a:cubicBezTo>
                  <a:pt x="2945063" y="375864"/>
                  <a:pt x="2945997" y="375749"/>
                  <a:pt x="2946502" y="375264"/>
                </a:cubicBezTo>
                <a:cubicBezTo>
                  <a:pt x="2946997" y="374797"/>
                  <a:pt x="2946997" y="373473"/>
                  <a:pt x="2946502" y="371101"/>
                </a:cubicBezTo>
                <a:cubicBezTo>
                  <a:pt x="2945997" y="368730"/>
                  <a:pt x="2946387" y="366453"/>
                  <a:pt x="2947388" y="364558"/>
                </a:cubicBezTo>
                <a:cubicBezTo>
                  <a:pt x="2948388" y="362653"/>
                  <a:pt x="2949321" y="361871"/>
                  <a:pt x="2950074" y="361871"/>
                </a:cubicBezTo>
                <a:close/>
                <a:moveTo>
                  <a:pt x="2830411" y="377645"/>
                </a:moveTo>
                <a:cubicBezTo>
                  <a:pt x="2831163" y="377416"/>
                  <a:pt x="2831697" y="377883"/>
                  <a:pt x="2832202" y="378845"/>
                </a:cubicBezTo>
                <a:cubicBezTo>
                  <a:pt x="2832697" y="379788"/>
                  <a:pt x="2832735" y="384760"/>
                  <a:pt x="2832497" y="394018"/>
                </a:cubicBezTo>
                <a:cubicBezTo>
                  <a:pt x="2832249" y="403277"/>
                  <a:pt x="2834193" y="412802"/>
                  <a:pt x="2838450" y="422298"/>
                </a:cubicBezTo>
                <a:cubicBezTo>
                  <a:pt x="2842689" y="431794"/>
                  <a:pt x="2845670" y="437957"/>
                  <a:pt x="2847680" y="441053"/>
                </a:cubicBezTo>
                <a:cubicBezTo>
                  <a:pt x="2849671" y="444139"/>
                  <a:pt x="2850594" y="450130"/>
                  <a:pt x="2850356" y="458912"/>
                </a:cubicBezTo>
                <a:cubicBezTo>
                  <a:pt x="2850109" y="467694"/>
                  <a:pt x="2849966" y="472009"/>
                  <a:pt x="2849461" y="472009"/>
                </a:cubicBezTo>
                <a:cubicBezTo>
                  <a:pt x="2848966" y="472009"/>
                  <a:pt x="2846108" y="467037"/>
                  <a:pt x="2841127" y="456826"/>
                </a:cubicBezTo>
                <a:cubicBezTo>
                  <a:pt x="2836145" y="446615"/>
                  <a:pt x="2827458" y="436976"/>
                  <a:pt x="2815238" y="427956"/>
                </a:cubicBezTo>
                <a:cubicBezTo>
                  <a:pt x="2803017" y="418936"/>
                  <a:pt x="2796111" y="414078"/>
                  <a:pt x="2794102" y="413364"/>
                </a:cubicBezTo>
                <a:cubicBezTo>
                  <a:pt x="2792102" y="412659"/>
                  <a:pt x="2789244" y="410135"/>
                  <a:pt x="2785767" y="405629"/>
                </a:cubicBezTo>
                <a:cubicBezTo>
                  <a:pt x="2782272" y="401124"/>
                  <a:pt x="2780805" y="397943"/>
                  <a:pt x="2781300" y="395809"/>
                </a:cubicBezTo>
                <a:cubicBezTo>
                  <a:pt x="2781795" y="393666"/>
                  <a:pt x="2782834" y="391999"/>
                  <a:pt x="2784577" y="391046"/>
                </a:cubicBezTo>
                <a:cubicBezTo>
                  <a:pt x="2786320" y="390094"/>
                  <a:pt x="2788196" y="389732"/>
                  <a:pt x="2789930" y="390446"/>
                </a:cubicBezTo>
                <a:cubicBezTo>
                  <a:pt x="2791673" y="391161"/>
                  <a:pt x="2794121" y="393313"/>
                  <a:pt x="2797369" y="396400"/>
                </a:cubicBezTo>
                <a:cubicBezTo>
                  <a:pt x="2800617" y="399486"/>
                  <a:pt x="2803570" y="400333"/>
                  <a:pt x="2806303" y="399381"/>
                </a:cubicBezTo>
                <a:cubicBezTo>
                  <a:pt x="2809046" y="398428"/>
                  <a:pt x="2810952" y="397114"/>
                  <a:pt x="2811961" y="395209"/>
                </a:cubicBezTo>
                <a:cubicBezTo>
                  <a:pt x="2812961" y="393313"/>
                  <a:pt x="2815323" y="392713"/>
                  <a:pt x="2818800" y="393428"/>
                </a:cubicBezTo>
                <a:cubicBezTo>
                  <a:pt x="2822296" y="394142"/>
                  <a:pt x="2824258" y="394142"/>
                  <a:pt x="2824763" y="393428"/>
                </a:cubicBezTo>
                <a:cubicBezTo>
                  <a:pt x="2825258" y="392713"/>
                  <a:pt x="2825287" y="391875"/>
                  <a:pt x="2825058" y="390446"/>
                </a:cubicBezTo>
                <a:cubicBezTo>
                  <a:pt x="2824810" y="389027"/>
                  <a:pt x="2825344" y="386322"/>
                  <a:pt x="2826839" y="383007"/>
                </a:cubicBezTo>
                <a:cubicBezTo>
                  <a:pt x="2828334" y="379683"/>
                  <a:pt x="2829668" y="377883"/>
                  <a:pt x="2830411" y="377645"/>
                </a:cubicBezTo>
                <a:close/>
                <a:moveTo>
                  <a:pt x="2868806" y="443729"/>
                </a:moveTo>
                <a:cubicBezTo>
                  <a:pt x="2869063" y="444082"/>
                  <a:pt x="2869168" y="444263"/>
                  <a:pt x="2869406" y="444625"/>
                </a:cubicBezTo>
                <a:cubicBezTo>
                  <a:pt x="2869902" y="445339"/>
                  <a:pt x="2871264" y="445815"/>
                  <a:pt x="2873274" y="445815"/>
                </a:cubicBezTo>
                <a:cubicBezTo>
                  <a:pt x="2875274" y="445815"/>
                  <a:pt x="2876798" y="446291"/>
                  <a:pt x="2878036" y="447006"/>
                </a:cubicBezTo>
                <a:cubicBezTo>
                  <a:pt x="2879284" y="447720"/>
                  <a:pt x="2881255" y="447892"/>
                  <a:pt x="2883989" y="447901"/>
                </a:cubicBezTo>
                <a:cubicBezTo>
                  <a:pt x="2886732" y="447901"/>
                  <a:pt x="2888637" y="447711"/>
                  <a:pt x="2889647" y="447006"/>
                </a:cubicBezTo>
                <a:cubicBezTo>
                  <a:pt x="2890647" y="446291"/>
                  <a:pt x="2891581" y="445815"/>
                  <a:pt x="2892324" y="445815"/>
                </a:cubicBezTo>
                <a:cubicBezTo>
                  <a:pt x="2893076" y="445815"/>
                  <a:pt x="2893581" y="446291"/>
                  <a:pt x="2893819" y="447006"/>
                </a:cubicBezTo>
                <a:cubicBezTo>
                  <a:pt x="2894066" y="447720"/>
                  <a:pt x="2894505" y="452207"/>
                  <a:pt x="2895000" y="460989"/>
                </a:cubicBezTo>
                <a:cubicBezTo>
                  <a:pt x="2895505" y="469780"/>
                  <a:pt x="2897476" y="478115"/>
                  <a:pt x="2900963" y="485696"/>
                </a:cubicBezTo>
                <a:cubicBezTo>
                  <a:pt x="2904449" y="493297"/>
                  <a:pt x="2906763" y="499355"/>
                  <a:pt x="2907506" y="503851"/>
                </a:cubicBezTo>
                <a:cubicBezTo>
                  <a:pt x="2908259" y="508366"/>
                  <a:pt x="2908402" y="512024"/>
                  <a:pt x="2908402" y="514871"/>
                </a:cubicBezTo>
                <a:cubicBezTo>
                  <a:pt x="2908402" y="517720"/>
                  <a:pt x="2907011" y="523882"/>
                  <a:pt x="2904525" y="533626"/>
                </a:cubicBezTo>
                <a:cubicBezTo>
                  <a:pt x="2903287" y="538484"/>
                  <a:pt x="2902201" y="543647"/>
                  <a:pt x="2900963" y="548504"/>
                </a:cubicBezTo>
                <a:cubicBezTo>
                  <a:pt x="2900210" y="547790"/>
                  <a:pt x="2899620" y="546837"/>
                  <a:pt x="2898877" y="546123"/>
                </a:cubicBezTo>
                <a:cubicBezTo>
                  <a:pt x="2897381" y="544694"/>
                  <a:pt x="2894581" y="540980"/>
                  <a:pt x="2890838" y="534807"/>
                </a:cubicBezTo>
                <a:cubicBezTo>
                  <a:pt x="2887094" y="528645"/>
                  <a:pt x="2883560" y="523663"/>
                  <a:pt x="2879827" y="519634"/>
                </a:cubicBezTo>
                <a:cubicBezTo>
                  <a:pt x="2876083" y="515595"/>
                  <a:pt x="2872940" y="512004"/>
                  <a:pt x="2871188" y="508918"/>
                </a:cubicBezTo>
                <a:cubicBezTo>
                  <a:pt x="2869444" y="505832"/>
                  <a:pt x="2868368" y="500974"/>
                  <a:pt x="2867625" y="494326"/>
                </a:cubicBezTo>
                <a:cubicBezTo>
                  <a:pt x="2866873" y="487687"/>
                  <a:pt x="2865949" y="482410"/>
                  <a:pt x="2864939" y="478858"/>
                </a:cubicBezTo>
                <a:cubicBezTo>
                  <a:pt x="2863949" y="475295"/>
                  <a:pt x="2863520" y="470857"/>
                  <a:pt x="2863749" y="465161"/>
                </a:cubicBezTo>
                <a:cubicBezTo>
                  <a:pt x="2863996" y="459465"/>
                  <a:pt x="2864444" y="455274"/>
                  <a:pt x="2864939" y="452664"/>
                </a:cubicBezTo>
                <a:cubicBezTo>
                  <a:pt x="2865444" y="450044"/>
                  <a:pt x="2866320" y="447768"/>
                  <a:pt x="2867320" y="446111"/>
                </a:cubicBezTo>
                <a:cubicBezTo>
                  <a:pt x="2867825" y="445282"/>
                  <a:pt x="2868311" y="444558"/>
                  <a:pt x="2868806" y="443729"/>
                </a:cubicBezTo>
                <a:close/>
                <a:moveTo>
                  <a:pt x="671513" y="510995"/>
                </a:moveTo>
                <a:cubicBezTo>
                  <a:pt x="671719" y="510976"/>
                  <a:pt x="672183" y="510947"/>
                  <a:pt x="672406" y="510995"/>
                </a:cubicBezTo>
                <a:cubicBezTo>
                  <a:pt x="673595" y="511328"/>
                  <a:pt x="674724" y="512719"/>
                  <a:pt x="675978" y="514271"/>
                </a:cubicBezTo>
                <a:cubicBezTo>
                  <a:pt x="686200" y="526825"/>
                  <a:pt x="696117" y="536055"/>
                  <a:pt x="705744" y="542847"/>
                </a:cubicBezTo>
                <a:cubicBezTo>
                  <a:pt x="705871" y="542932"/>
                  <a:pt x="706211" y="543066"/>
                  <a:pt x="706338" y="543151"/>
                </a:cubicBezTo>
                <a:cubicBezTo>
                  <a:pt x="706446" y="543218"/>
                  <a:pt x="706531" y="543075"/>
                  <a:pt x="706636" y="543151"/>
                </a:cubicBezTo>
                <a:cubicBezTo>
                  <a:pt x="713512" y="547695"/>
                  <a:pt x="720165" y="551352"/>
                  <a:pt x="726877" y="553857"/>
                </a:cubicBezTo>
                <a:cubicBezTo>
                  <a:pt x="733115" y="556200"/>
                  <a:pt x="739192" y="557677"/>
                  <a:pt x="745331" y="558620"/>
                </a:cubicBezTo>
                <a:cubicBezTo>
                  <a:pt x="746108" y="558744"/>
                  <a:pt x="746944" y="558810"/>
                  <a:pt x="747713" y="558925"/>
                </a:cubicBezTo>
                <a:cubicBezTo>
                  <a:pt x="748355" y="558991"/>
                  <a:pt x="749154" y="559153"/>
                  <a:pt x="749797" y="559220"/>
                </a:cubicBezTo>
                <a:cubicBezTo>
                  <a:pt x="752122" y="559477"/>
                  <a:pt x="754629" y="559401"/>
                  <a:pt x="756940" y="559515"/>
                </a:cubicBezTo>
                <a:cubicBezTo>
                  <a:pt x="762347" y="559639"/>
                  <a:pt x="767608" y="559410"/>
                  <a:pt x="773013" y="558925"/>
                </a:cubicBezTo>
                <a:cubicBezTo>
                  <a:pt x="773425" y="558887"/>
                  <a:pt x="773791" y="558953"/>
                  <a:pt x="774203" y="558925"/>
                </a:cubicBezTo>
                <a:cubicBezTo>
                  <a:pt x="774227" y="558915"/>
                  <a:pt x="774479" y="558934"/>
                  <a:pt x="774502" y="558925"/>
                </a:cubicBezTo>
                <a:cubicBezTo>
                  <a:pt x="775113" y="558858"/>
                  <a:pt x="775675" y="559001"/>
                  <a:pt x="776288" y="558925"/>
                </a:cubicBezTo>
                <a:cubicBezTo>
                  <a:pt x="776349" y="558906"/>
                  <a:pt x="776532" y="558915"/>
                  <a:pt x="776585" y="558925"/>
                </a:cubicBezTo>
                <a:cubicBezTo>
                  <a:pt x="777431" y="558829"/>
                  <a:pt x="778419" y="558420"/>
                  <a:pt x="779264" y="558325"/>
                </a:cubicBezTo>
                <a:cubicBezTo>
                  <a:pt x="789408" y="557115"/>
                  <a:pt x="799500" y="555486"/>
                  <a:pt x="809922" y="554162"/>
                </a:cubicBezTo>
                <a:cubicBezTo>
                  <a:pt x="815677" y="553429"/>
                  <a:pt x="821574" y="552705"/>
                  <a:pt x="827484" y="552372"/>
                </a:cubicBezTo>
                <a:cubicBezTo>
                  <a:pt x="827852" y="552352"/>
                  <a:pt x="828315" y="552400"/>
                  <a:pt x="828675" y="552372"/>
                </a:cubicBezTo>
                <a:cubicBezTo>
                  <a:pt x="831587" y="552152"/>
                  <a:pt x="834372" y="551657"/>
                  <a:pt x="837009" y="551181"/>
                </a:cubicBezTo>
                <a:cubicBezTo>
                  <a:pt x="838994" y="551343"/>
                  <a:pt x="840900" y="551543"/>
                  <a:pt x="842963" y="551781"/>
                </a:cubicBezTo>
                <a:cubicBezTo>
                  <a:pt x="840706" y="551800"/>
                  <a:pt x="838351" y="551933"/>
                  <a:pt x="836116" y="552076"/>
                </a:cubicBezTo>
                <a:cubicBezTo>
                  <a:pt x="837074" y="552095"/>
                  <a:pt x="838130" y="552324"/>
                  <a:pt x="839094" y="552372"/>
                </a:cubicBezTo>
                <a:cubicBezTo>
                  <a:pt x="843252" y="552543"/>
                  <a:pt x="847646" y="553019"/>
                  <a:pt x="851892" y="553562"/>
                </a:cubicBezTo>
                <a:cubicBezTo>
                  <a:pt x="856132" y="599339"/>
                  <a:pt x="852010" y="653489"/>
                  <a:pt x="854273" y="700609"/>
                </a:cubicBezTo>
                <a:cubicBezTo>
                  <a:pt x="855118" y="718116"/>
                  <a:pt x="854621" y="719021"/>
                  <a:pt x="855464" y="727098"/>
                </a:cubicBezTo>
                <a:cubicBezTo>
                  <a:pt x="860551" y="738395"/>
                  <a:pt x="859006" y="735975"/>
                  <a:pt x="864097" y="746739"/>
                </a:cubicBezTo>
                <a:cubicBezTo>
                  <a:pt x="866267" y="753978"/>
                  <a:pt x="867301" y="755702"/>
                  <a:pt x="868859" y="757464"/>
                </a:cubicBezTo>
                <a:cubicBezTo>
                  <a:pt x="816124" y="755683"/>
                  <a:pt x="763262" y="753806"/>
                  <a:pt x="707827" y="750615"/>
                </a:cubicBezTo>
                <a:cubicBezTo>
                  <a:pt x="708830" y="749329"/>
                  <a:pt x="709737" y="747748"/>
                  <a:pt x="709910" y="745853"/>
                </a:cubicBezTo>
                <a:cubicBezTo>
                  <a:pt x="709897" y="745786"/>
                  <a:pt x="709642" y="744796"/>
                  <a:pt x="709613" y="744662"/>
                </a:cubicBezTo>
                <a:cubicBezTo>
                  <a:pt x="710509" y="747958"/>
                  <a:pt x="711534" y="749539"/>
                  <a:pt x="715269" y="747939"/>
                </a:cubicBezTo>
                <a:cubicBezTo>
                  <a:pt x="722331" y="744976"/>
                  <a:pt x="714106" y="721459"/>
                  <a:pt x="703362" y="721745"/>
                </a:cubicBezTo>
                <a:cubicBezTo>
                  <a:pt x="688085" y="721745"/>
                  <a:pt x="680221" y="725650"/>
                  <a:pt x="670322" y="723231"/>
                </a:cubicBezTo>
                <a:cubicBezTo>
                  <a:pt x="649678" y="708686"/>
                  <a:pt x="648103" y="704400"/>
                  <a:pt x="633115" y="683940"/>
                </a:cubicBezTo>
                <a:cubicBezTo>
                  <a:pt x="631137" y="679635"/>
                  <a:pt x="629841" y="676987"/>
                  <a:pt x="629841" y="673225"/>
                </a:cubicBezTo>
                <a:cubicBezTo>
                  <a:pt x="624749" y="625847"/>
                  <a:pt x="680741" y="562954"/>
                  <a:pt x="669428" y="516653"/>
                </a:cubicBezTo>
                <a:cubicBezTo>
                  <a:pt x="669433" y="515691"/>
                  <a:pt x="669343" y="515262"/>
                  <a:pt x="669428" y="514576"/>
                </a:cubicBezTo>
                <a:cubicBezTo>
                  <a:pt x="669736" y="512081"/>
                  <a:pt x="670476" y="510900"/>
                  <a:pt x="671513" y="510995"/>
                </a:cubicBezTo>
                <a:close/>
                <a:moveTo>
                  <a:pt x="566738" y="580051"/>
                </a:moveTo>
                <a:cubicBezTo>
                  <a:pt x="566794" y="580213"/>
                  <a:pt x="566681" y="580499"/>
                  <a:pt x="566738" y="580651"/>
                </a:cubicBezTo>
                <a:cubicBezTo>
                  <a:pt x="571560" y="594158"/>
                  <a:pt x="575583" y="607826"/>
                  <a:pt x="577750" y="621733"/>
                </a:cubicBezTo>
                <a:cubicBezTo>
                  <a:pt x="583125" y="638154"/>
                  <a:pt x="575667" y="654784"/>
                  <a:pt x="575667" y="669053"/>
                </a:cubicBezTo>
                <a:cubicBezTo>
                  <a:pt x="575310" y="669862"/>
                  <a:pt x="575330" y="670634"/>
                  <a:pt x="575072" y="671434"/>
                </a:cubicBezTo>
                <a:cubicBezTo>
                  <a:pt x="574964" y="671758"/>
                  <a:pt x="574576" y="672005"/>
                  <a:pt x="574477" y="672329"/>
                </a:cubicBezTo>
                <a:cubicBezTo>
                  <a:pt x="574466" y="672367"/>
                  <a:pt x="574483" y="672596"/>
                  <a:pt x="574477" y="672625"/>
                </a:cubicBezTo>
                <a:cubicBezTo>
                  <a:pt x="574401" y="672853"/>
                  <a:pt x="574241" y="672977"/>
                  <a:pt x="574178" y="673225"/>
                </a:cubicBezTo>
                <a:cubicBezTo>
                  <a:pt x="574168" y="673282"/>
                  <a:pt x="574192" y="673463"/>
                  <a:pt x="574178" y="673520"/>
                </a:cubicBezTo>
                <a:cubicBezTo>
                  <a:pt x="574171" y="673549"/>
                  <a:pt x="574185" y="673787"/>
                  <a:pt x="574178" y="673815"/>
                </a:cubicBezTo>
                <a:cubicBezTo>
                  <a:pt x="574008" y="674692"/>
                  <a:pt x="573947" y="675358"/>
                  <a:pt x="573881" y="676197"/>
                </a:cubicBezTo>
                <a:cubicBezTo>
                  <a:pt x="573860" y="676577"/>
                  <a:pt x="573877" y="676997"/>
                  <a:pt x="573881" y="677387"/>
                </a:cubicBezTo>
                <a:cubicBezTo>
                  <a:pt x="573873" y="677835"/>
                  <a:pt x="573856" y="678149"/>
                  <a:pt x="573881" y="678578"/>
                </a:cubicBezTo>
                <a:cubicBezTo>
                  <a:pt x="573882" y="678597"/>
                  <a:pt x="573880" y="678854"/>
                  <a:pt x="573881" y="678883"/>
                </a:cubicBezTo>
                <a:cubicBezTo>
                  <a:pt x="573882" y="678892"/>
                  <a:pt x="574177" y="678863"/>
                  <a:pt x="574178" y="678883"/>
                </a:cubicBezTo>
                <a:cubicBezTo>
                  <a:pt x="574244" y="679321"/>
                  <a:pt x="574086" y="679921"/>
                  <a:pt x="574178" y="680368"/>
                </a:cubicBezTo>
                <a:cubicBezTo>
                  <a:pt x="574334" y="681540"/>
                  <a:pt x="574977" y="682540"/>
                  <a:pt x="575369" y="683645"/>
                </a:cubicBezTo>
                <a:cubicBezTo>
                  <a:pt x="575382" y="683674"/>
                  <a:pt x="575357" y="683902"/>
                  <a:pt x="575369" y="683940"/>
                </a:cubicBezTo>
                <a:cubicBezTo>
                  <a:pt x="575707" y="684798"/>
                  <a:pt x="576075" y="685817"/>
                  <a:pt x="576560" y="686617"/>
                </a:cubicBezTo>
                <a:cubicBezTo>
                  <a:pt x="576764" y="686950"/>
                  <a:pt x="576928" y="687188"/>
                  <a:pt x="577156" y="687512"/>
                </a:cubicBezTo>
                <a:cubicBezTo>
                  <a:pt x="577727" y="688322"/>
                  <a:pt x="578509" y="689160"/>
                  <a:pt x="579239" y="689893"/>
                </a:cubicBezTo>
                <a:cubicBezTo>
                  <a:pt x="579272" y="689932"/>
                  <a:pt x="579501" y="689855"/>
                  <a:pt x="579537" y="689893"/>
                </a:cubicBezTo>
                <a:cubicBezTo>
                  <a:pt x="579571" y="689922"/>
                  <a:pt x="579502" y="690160"/>
                  <a:pt x="579537" y="690189"/>
                </a:cubicBezTo>
                <a:cubicBezTo>
                  <a:pt x="581338" y="691894"/>
                  <a:pt x="583362" y="693256"/>
                  <a:pt x="586085" y="694351"/>
                </a:cubicBezTo>
                <a:cubicBezTo>
                  <a:pt x="586126" y="694399"/>
                  <a:pt x="586042" y="694618"/>
                  <a:pt x="586085" y="694656"/>
                </a:cubicBezTo>
                <a:cubicBezTo>
                  <a:pt x="586201" y="694684"/>
                  <a:pt x="586275" y="694627"/>
                  <a:pt x="586383" y="694656"/>
                </a:cubicBezTo>
                <a:cubicBezTo>
                  <a:pt x="605818" y="714058"/>
                  <a:pt x="628440" y="730375"/>
                  <a:pt x="650378" y="746443"/>
                </a:cubicBezTo>
                <a:cubicBezTo>
                  <a:pt x="598820" y="743138"/>
                  <a:pt x="548041" y="739833"/>
                  <a:pt x="496193" y="735728"/>
                </a:cubicBezTo>
                <a:cubicBezTo>
                  <a:pt x="490015" y="726479"/>
                  <a:pt x="476632" y="722755"/>
                  <a:pt x="473869" y="725907"/>
                </a:cubicBezTo>
                <a:lnTo>
                  <a:pt x="472678" y="721145"/>
                </a:lnTo>
                <a:lnTo>
                  <a:pt x="472678" y="698523"/>
                </a:lnTo>
                <a:cubicBezTo>
                  <a:pt x="472678" y="682645"/>
                  <a:pt x="473152" y="675968"/>
                  <a:pt x="476547" y="668157"/>
                </a:cubicBezTo>
                <a:cubicBezTo>
                  <a:pt x="479656" y="661433"/>
                  <a:pt x="483708" y="654794"/>
                  <a:pt x="489644" y="649412"/>
                </a:cubicBezTo>
                <a:cubicBezTo>
                  <a:pt x="500924" y="639716"/>
                  <a:pt x="532223" y="618370"/>
                  <a:pt x="552450" y="597920"/>
                </a:cubicBezTo>
                <a:cubicBezTo>
                  <a:pt x="554182" y="596167"/>
                  <a:pt x="555669" y="594281"/>
                  <a:pt x="557213" y="592557"/>
                </a:cubicBezTo>
                <a:lnTo>
                  <a:pt x="562868" y="585709"/>
                </a:lnTo>
                <a:cubicBezTo>
                  <a:pt x="564183" y="583918"/>
                  <a:pt x="565749" y="581785"/>
                  <a:pt x="566738" y="580051"/>
                </a:cubicBezTo>
                <a:close/>
                <a:moveTo>
                  <a:pt x="912912" y="602683"/>
                </a:moveTo>
                <a:cubicBezTo>
                  <a:pt x="913062" y="602778"/>
                  <a:pt x="913056" y="602863"/>
                  <a:pt x="913209" y="602978"/>
                </a:cubicBezTo>
                <a:cubicBezTo>
                  <a:pt x="914359" y="603759"/>
                  <a:pt x="915531" y="604607"/>
                  <a:pt x="916781" y="605359"/>
                </a:cubicBezTo>
                <a:cubicBezTo>
                  <a:pt x="946469" y="632553"/>
                  <a:pt x="974139" y="648926"/>
                  <a:pt x="1000720" y="666976"/>
                </a:cubicBezTo>
                <a:cubicBezTo>
                  <a:pt x="1014012" y="676130"/>
                  <a:pt x="1043597" y="690084"/>
                  <a:pt x="1049531" y="703286"/>
                </a:cubicBezTo>
                <a:cubicBezTo>
                  <a:pt x="1051255" y="722612"/>
                  <a:pt x="1066419" y="711515"/>
                  <a:pt x="1081688" y="721745"/>
                </a:cubicBezTo>
                <a:cubicBezTo>
                  <a:pt x="1092918" y="725536"/>
                  <a:pt x="1100661" y="730337"/>
                  <a:pt x="1109367" y="732451"/>
                </a:cubicBezTo>
                <a:cubicBezTo>
                  <a:pt x="1052960" y="749701"/>
                  <a:pt x="993730" y="761407"/>
                  <a:pt x="934641" y="760140"/>
                </a:cubicBezTo>
                <a:cubicBezTo>
                  <a:pt x="933525" y="760112"/>
                  <a:pt x="932185" y="759864"/>
                  <a:pt x="931069" y="759845"/>
                </a:cubicBezTo>
                <a:cubicBezTo>
                  <a:pt x="931965" y="747748"/>
                  <a:pt x="923402" y="746958"/>
                  <a:pt x="920948" y="744357"/>
                </a:cubicBezTo>
                <a:cubicBezTo>
                  <a:pt x="910201" y="738442"/>
                  <a:pt x="899223" y="743291"/>
                  <a:pt x="893564" y="733051"/>
                </a:cubicBezTo>
                <a:cubicBezTo>
                  <a:pt x="887059" y="725784"/>
                  <a:pt x="888531" y="713220"/>
                  <a:pt x="889100" y="702990"/>
                </a:cubicBezTo>
                <a:cubicBezTo>
                  <a:pt x="888529" y="693570"/>
                  <a:pt x="889773" y="689665"/>
                  <a:pt x="891183" y="681854"/>
                </a:cubicBezTo>
                <a:cubicBezTo>
                  <a:pt x="893579" y="672091"/>
                  <a:pt x="896641" y="662033"/>
                  <a:pt x="899815" y="651793"/>
                </a:cubicBezTo>
                <a:cubicBezTo>
                  <a:pt x="902598" y="642802"/>
                  <a:pt x="905309" y="633905"/>
                  <a:pt x="907852" y="625000"/>
                </a:cubicBezTo>
                <a:cubicBezTo>
                  <a:pt x="909811" y="617503"/>
                  <a:pt x="911527" y="610112"/>
                  <a:pt x="912912" y="602683"/>
                </a:cubicBezTo>
                <a:close/>
                <a:moveTo>
                  <a:pt x="441425" y="680064"/>
                </a:moveTo>
                <a:cubicBezTo>
                  <a:pt x="442131" y="687303"/>
                  <a:pt x="447743" y="693827"/>
                  <a:pt x="447972" y="702095"/>
                </a:cubicBezTo>
                <a:cubicBezTo>
                  <a:pt x="449975" y="712830"/>
                  <a:pt x="449289" y="722993"/>
                  <a:pt x="449163" y="731565"/>
                </a:cubicBezTo>
                <a:cubicBezTo>
                  <a:pt x="438198" y="730651"/>
                  <a:pt x="428235" y="729517"/>
                  <a:pt x="417314" y="728584"/>
                </a:cubicBezTo>
                <a:cubicBezTo>
                  <a:pt x="417320" y="728422"/>
                  <a:pt x="417314" y="728165"/>
                  <a:pt x="417314" y="727993"/>
                </a:cubicBezTo>
                <a:lnTo>
                  <a:pt x="420291" y="723822"/>
                </a:lnTo>
                <a:cubicBezTo>
                  <a:pt x="420278" y="717363"/>
                  <a:pt x="426320" y="710972"/>
                  <a:pt x="427732" y="704772"/>
                </a:cubicBezTo>
                <a:lnTo>
                  <a:pt x="432792" y="700609"/>
                </a:lnTo>
                <a:cubicBezTo>
                  <a:pt x="434160" y="694332"/>
                  <a:pt x="437349" y="689284"/>
                  <a:pt x="437555" y="683340"/>
                </a:cubicBezTo>
                <a:cubicBezTo>
                  <a:pt x="438584" y="682435"/>
                  <a:pt x="440138" y="681464"/>
                  <a:pt x="441425" y="680064"/>
                </a:cubicBezTo>
                <a:close/>
                <a:moveTo>
                  <a:pt x="5655" y="2348434"/>
                </a:moveTo>
                <a:cubicBezTo>
                  <a:pt x="3794" y="2348548"/>
                  <a:pt x="1849" y="2348586"/>
                  <a:pt x="0" y="2348729"/>
                </a:cubicBezTo>
                <a:lnTo>
                  <a:pt x="0" y="2359445"/>
                </a:lnTo>
                <a:cubicBezTo>
                  <a:pt x="2665" y="2358721"/>
                  <a:pt x="5254" y="2357873"/>
                  <a:pt x="7739" y="2357064"/>
                </a:cubicBezTo>
                <a:cubicBezTo>
                  <a:pt x="6914" y="2353892"/>
                  <a:pt x="6445" y="2351482"/>
                  <a:pt x="5655" y="2348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50992" y="2295465"/>
            <a:ext cx="3906913" cy="1523764"/>
          </a:xfrm>
          <a:custGeom>
            <a:avLst/>
            <a:gdLst/>
            <a:ahLst/>
            <a:cxnLst/>
            <a:rect l="l" t="t" r="r" b="b"/>
            <a:pathLst>
              <a:path w="3906913" h="1523764" extrusionOk="0">
                <a:moveTo>
                  <a:pt x="2046298" y="60"/>
                </a:moveTo>
                <a:cubicBezTo>
                  <a:pt x="1915615" y="32797"/>
                  <a:pt x="1783046" y="-7208"/>
                  <a:pt x="1649515" y="6308"/>
                </a:cubicBezTo>
                <a:cubicBezTo>
                  <a:pt x="1527814" y="22491"/>
                  <a:pt x="1457653" y="84385"/>
                  <a:pt x="1400979" y="171805"/>
                </a:cubicBezTo>
                <a:cubicBezTo>
                  <a:pt x="1388330" y="197904"/>
                  <a:pt x="1367166" y="214258"/>
                  <a:pt x="1352754" y="240271"/>
                </a:cubicBezTo>
                <a:cubicBezTo>
                  <a:pt x="1303624" y="327691"/>
                  <a:pt x="1333047" y="406958"/>
                  <a:pt x="1310787" y="460536"/>
                </a:cubicBezTo>
                <a:cubicBezTo>
                  <a:pt x="1306929" y="480615"/>
                  <a:pt x="1278812" y="479939"/>
                  <a:pt x="1265248" y="491788"/>
                </a:cubicBezTo>
                <a:cubicBezTo>
                  <a:pt x="1256199" y="509562"/>
                  <a:pt x="1257542" y="555415"/>
                  <a:pt x="1292328" y="575132"/>
                </a:cubicBezTo>
                <a:cubicBezTo>
                  <a:pt x="1293794" y="565473"/>
                  <a:pt x="1284860" y="560968"/>
                  <a:pt x="1287860" y="547747"/>
                </a:cubicBezTo>
                <a:cubicBezTo>
                  <a:pt x="1294814" y="527840"/>
                  <a:pt x="1325265" y="530631"/>
                  <a:pt x="1338467" y="510238"/>
                </a:cubicBezTo>
                <a:cubicBezTo>
                  <a:pt x="1362374" y="473795"/>
                  <a:pt x="1343343" y="424408"/>
                  <a:pt x="1355135" y="382850"/>
                </a:cubicBezTo>
                <a:cubicBezTo>
                  <a:pt x="1377052" y="440010"/>
                  <a:pt x="1393664" y="508152"/>
                  <a:pt x="1367642" y="557863"/>
                </a:cubicBezTo>
                <a:cubicBezTo>
                  <a:pt x="1358117" y="575932"/>
                  <a:pt x="1355888" y="619128"/>
                  <a:pt x="1358117" y="658771"/>
                </a:cubicBezTo>
                <a:cubicBezTo>
                  <a:pt x="1274497" y="652980"/>
                  <a:pt x="1184447" y="650684"/>
                  <a:pt x="1083073" y="655799"/>
                </a:cubicBezTo>
                <a:cubicBezTo>
                  <a:pt x="985365" y="660723"/>
                  <a:pt x="892752" y="667172"/>
                  <a:pt x="798518" y="673363"/>
                </a:cubicBezTo>
                <a:cubicBezTo>
                  <a:pt x="799251" y="666800"/>
                  <a:pt x="799456" y="658352"/>
                  <a:pt x="800304" y="652522"/>
                </a:cubicBezTo>
                <a:cubicBezTo>
                  <a:pt x="802969" y="634234"/>
                  <a:pt x="802306" y="622947"/>
                  <a:pt x="798220" y="618594"/>
                </a:cubicBezTo>
                <a:cubicBezTo>
                  <a:pt x="794133" y="614232"/>
                  <a:pt x="791472" y="609860"/>
                  <a:pt x="790184" y="604897"/>
                </a:cubicBezTo>
                <a:cubicBezTo>
                  <a:pt x="788898" y="599935"/>
                  <a:pt x="789641" y="584847"/>
                  <a:pt x="792267" y="560549"/>
                </a:cubicBezTo>
                <a:cubicBezTo>
                  <a:pt x="794894" y="536241"/>
                  <a:pt x="797433" y="520230"/>
                  <a:pt x="800304" y="511733"/>
                </a:cubicBezTo>
                <a:cubicBezTo>
                  <a:pt x="803179" y="503237"/>
                  <a:pt x="812136" y="488330"/>
                  <a:pt x="826795" y="467680"/>
                </a:cubicBezTo>
                <a:cubicBezTo>
                  <a:pt x="841453" y="447030"/>
                  <a:pt x="849164" y="433752"/>
                  <a:pt x="850310" y="427790"/>
                </a:cubicBezTo>
                <a:cubicBezTo>
                  <a:pt x="851453" y="421836"/>
                  <a:pt x="853559" y="417179"/>
                  <a:pt x="856561" y="413207"/>
                </a:cubicBezTo>
                <a:cubicBezTo>
                  <a:pt x="859563" y="409235"/>
                  <a:pt x="867123" y="395557"/>
                  <a:pt x="879183" y="372126"/>
                </a:cubicBezTo>
                <a:cubicBezTo>
                  <a:pt x="891239" y="348703"/>
                  <a:pt x="906384" y="331397"/>
                  <a:pt x="924424" y="320338"/>
                </a:cubicBezTo>
                <a:cubicBezTo>
                  <a:pt x="942465" y="309270"/>
                  <a:pt x="956714" y="299364"/>
                  <a:pt x="966696" y="290868"/>
                </a:cubicBezTo>
                <a:cubicBezTo>
                  <a:pt x="976679" y="282381"/>
                  <a:pt x="986232" y="277552"/>
                  <a:pt x="996167" y="276580"/>
                </a:cubicBezTo>
                <a:cubicBezTo>
                  <a:pt x="1001129" y="276094"/>
                  <a:pt x="1006378" y="275580"/>
                  <a:pt x="1011340" y="275094"/>
                </a:cubicBezTo>
                <a:cubicBezTo>
                  <a:pt x="1011245" y="276780"/>
                  <a:pt x="1011150" y="278761"/>
                  <a:pt x="1011045" y="280457"/>
                </a:cubicBezTo>
                <a:cubicBezTo>
                  <a:pt x="1010845" y="283829"/>
                  <a:pt x="1011340" y="286305"/>
                  <a:pt x="1012836" y="287896"/>
                </a:cubicBezTo>
                <a:cubicBezTo>
                  <a:pt x="1014321" y="289477"/>
                  <a:pt x="1016417" y="290144"/>
                  <a:pt x="1018779" y="290277"/>
                </a:cubicBezTo>
                <a:cubicBezTo>
                  <a:pt x="1021151" y="290401"/>
                  <a:pt x="1026742" y="288553"/>
                  <a:pt x="1036048" y="284915"/>
                </a:cubicBezTo>
                <a:cubicBezTo>
                  <a:pt x="1045354" y="281276"/>
                  <a:pt x="1050840" y="279476"/>
                  <a:pt x="1052421" y="279561"/>
                </a:cubicBezTo>
                <a:cubicBezTo>
                  <a:pt x="1053993" y="279647"/>
                  <a:pt x="1055327" y="281705"/>
                  <a:pt x="1056289" y="285515"/>
                </a:cubicBezTo>
                <a:cubicBezTo>
                  <a:pt x="1057251" y="289325"/>
                  <a:pt x="1058784" y="291363"/>
                  <a:pt x="1060756" y="291468"/>
                </a:cubicBezTo>
                <a:cubicBezTo>
                  <a:pt x="1062718" y="291573"/>
                  <a:pt x="1065261" y="290153"/>
                  <a:pt x="1068195" y="287296"/>
                </a:cubicBezTo>
                <a:cubicBezTo>
                  <a:pt x="1071128" y="284448"/>
                  <a:pt x="1073148" y="283124"/>
                  <a:pt x="1074748" y="282838"/>
                </a:cubicBezTo>
                <a:cubicBezTo>
                  <a:pt x="1075539" y="282686"/>
                  <a:pt x="1076624" y="282381"/>
                  <a:pt x="1077425" y="282238"/>
                </a:cubicBezTo>
                <a:cubicBezTo>
                  <a:pt x="1077510" y="284124"/>
                  <a:pt x="1077339" y="286010"/>
                  <a:pt x="1077425" y="287896"/>
                </a:cubicBezTo>
                <a:cubicBezTo>
                  <a:pt x="1077596" y="291668"/>
                  <a:pt x="1081368" y="293982"/>
                  <a:pt x="1088435" y="294744"/>
                </a:cubicBezTo>
                <a:cubicBezTo>
                  <a:pt x="1095503" y="295497"/>
                  <a:pt x="1104009" y="294535"/>
                  <a:pt x="1114029" y="292058"/>
                </a:cubicBezTo>
                <a:cubicBezTo>
                  <a:pt x="1124059" y="289591"/>
                  <a:pt x="1132174" y="285534"/>
                  <a:pt x="1138442" y="279857"/>
                </a:cubicBezTo>
                <a:cubicBezTo>
                  <a:pt x="1144709" y="274180"/>
                  <a:pt x="1150234" y="271665"/>
                  <a:pt x="1155711" y="272713"/>
                </a:cubicBezTo>
                <a:cubicBezTo>
                  <a:pt x="1161178" y="273761"/>
                  <a:pt x="1168150" y="276113"/>
                  <a:pt x="1176246" y="279561"/>
                </a:cubicBezTo>
                <a:cubicBezTo>
                  <a:pt x="1184333" y="283000"/>
                  <a:pt x="1190058" y="284743"/>
                  <a:pt x="1193210" y="284915"/>
                </a:cubicBezTo>
                <a:cubicBezTo>
                  <a:pt x="1196363" y="285086"/>
                  <a:pt x="1200478" y="284429"/>
                  <a:pt x="1205717" y="282838"/>
                </a:cubicBezTo>
                <a:cubicBezTo>
                  <a:pt x="1210946" y="281238"/>
                  <a:pt x="1213994" y="279171"/>
                  <a:pt x="1214937" y="276580"/>
                </a:cubicBezTo>
                <a:cubicBezTo>
                  <a:pt x="1215880" y="273999"/>
                  <a:pt x="1215813" y="271694"/>
                  <a:pt x="1214346" y="269732"/>
                </a:cubicBezTo>
                <a:cubicBezTo>
                  <a:pt x="1213613" y="268760"/>
                  <a:pt x="1212699" y="268036"/>
                  <a:pt x="1211965" y="267055"/>
                </a:cubicBezTo>
                <a:cubicBezTo>
                  <a:pt x="1214346" y="266808"/>
                  <a:pt x="1217023" y="266112"/>
                  <a:pt x="1219404" y="265865"/>
                </a:cubicBezTo>
                <a:cubicBezTo>
                  <a:pt x="1224176" y="265369"/>
                  <a:pt x="1226977" y="264045"/>
                  <a:pt x="1228329" y="261102"/>
                </a:cubicBezTo>
                <a:cubicBezTo>
                  <a:pt x="1229691" y="258168"/>
                  <a:pt x="1232044" y="255911"/>
                  <a:pt x="1234882" y="254558"/>
                </a:cubicBezTo>
                <a:cubicBezTo>
                  <a:pt x="1237730" y="253206"/>
                  <a:pt x="1238921" y="251444"/>
                  <a:pt x="1239054" y="249196"/>
                </a:cubicBezTo>
                <a:cubicBezTo>
                  <a:pt x="1239188" y="246948"/>
                  <a:pt x="1236625" y="243938"/>
                  <a:pt x="1231310" y="240271"/>
                </a:cubicBezTo>
                <a:cubicBezTo>
                  <a:pt x="1225995" y="236594"/>
                  <a:pt x="1223081" y="234070"/>
                  <a:pt x="1222386" y="232527"/>
                </a:cubicBezTo>
                <a:cubicBezTo>
                  <a:pt x="1221681" y="230984"/>
                  <a:pt x="1218080" y="229289"/>
                  <a:pt x="1212260" y="227469"/>
                </a:cubicBezTo>
                <a:cubicBezTo>
                  <a:pt x="1206441" y="225650"/>
                  <a:pt x="1204164" y="222421"/>
                  <a:pt x="1204821" y="217944"/>
                </a:cubicBezTo>
                <a:cubicBezTo>
                  <a:pt x="1205479" y="213467"/>
                  <a:pt x="1207708" y="210401"/>
                  <a:pt x="1211365" y="208715"/>
                </a:cubicBezTo>
                <a:cubicBezTo>
                  <a:pt x="1215023" y="207029"/>
                  <a:pt x="1217071" y="204771"/>
                  <a:pt x="1217623" y="202171"/>
                </a:cubicBezTo>
                <a:cubicBezTo>
                  <a:pt x="1218166" y="199561"/>
                  <a:pt x="1216985" y="197342"/>
                  <a:pt x="1214346" y="195322"/>
                </a:cubicBezTo>
                <a:cubicBezTo>
                  <a:pt x="1211698" y="193303"/>
                  <a:pt x="1209060" y="192198"/>
                  <a:pt x="1206307" y="192046"/>
                </a:cubicBezTo>
                <a:cubicBezTo>
                  <a:pt x="1203555" y="191903"/>
                  <a:pt x="1199059" y="190246"/>
                  <a:pt x="1192915" y="187283"/>
                </a:cubicBezTo>
                <a:cubicBezTo>
                  <a:pt x="1186772" y="184321"/>
                  <a:pt x="1181866" y="181368"/>
                  <a:pt x="1177732" y="177758"/>
                </a:cubicBezTo>
                <a:cubicBezTo>
                  <a:pt x="1173598" y="174158"/>
                  <a:pt x="1169122" y="171872"/>
                  <a:pt x="1165236" y="170919"/>
                </a:cubicBezTo>
                <a:cubicBezTo>
                  <a:pt x="1161340" y="169957"/>
                  <a:pt x="1159702" y="167662"/>
                  <a:pt x="1159873" y="164661"/>
                </a:cubicBezTo>
                <a:cubicBezTo>
                  <a:pt x="1160054" y="161661"/>
                  <a:pt x="1159721" y="159804"/>
                  <a:pt x="1158978" y="159013"/>
                </a:cubicBezTo>
                <a:cubicBezTo>
                  <a:pt x="1158235" y="158213"/>
                  <a:pt x="1152834" y="156699"/>
                  <a:pt x="1142309" y="154250"/>
                </a:cubicBezTo>
                <a:cubicBezTo>
                  <a:pt x="1131793" y="151803"/>
                  <a:pt x="1124116" y="150336"/>
                  <a:pt x="1119392" y="150079"/>
                </a:cubicBezTo>
                <a:cubicBezTo>
                  <a:pt x="1114667" y="149821"/>
                  <a:pt x="1109914" y="150317"/>
                  <a:pt x="1105104" y="151565"/>
                </a:cubicBezTo>
                <a:cubicBezTo>
                  <a:pt x="1100285" y="152812"/>
                  <a:pt x="1097198" y="152174"/>
                  <a:pt x="1096179" y="149488"/>
                </a:cubicBezTo>
                <a:cubicBezTo>
                  <a:pt x="1095151" y="146792"/>
                  <a:pt x="1091093" y="144764"/>
                  <a:pt x="1083673" y="143230"/>
                </a:cubicBezTo>
                <a:cubicBezTo>
                  <a:pt x="1076253" y="141706"/>
                  <a:pt x="1072348" y="140077"/>
                  <a:pt x="1072062" y="138172"/>
                </a:cubicBezTo>
                <a:cubicBezTo>
                  <a:pt x="1071786" y="136277"/>
                  <a:pt x="1072100" y="134791"/>
                  <a:pt x="1072957" y="133705"/>
                </a:cubicBezTo>
                <a:cubicBezTo>
                  <a:pt x="1073815" y="132629"/>
                  <a:pt x="1073281" y="130486"/>
                  <a:pt x="1071471" y="127752"/>
                </a:cubicBezTo>
                <a:cubicBezTo>
                  <a:pt x="1069652" y="125028"/>
                  <a:pt x="1064452" y="123780"/>
                  <a:pt x="1055393" y="123294"/>
                </a:cubicBezTo>
                <a:cubicBezTo>
                  <a:pt x="1046335" y="122799"/>
                  <a:pt x="1037791" y="120761"/>
                  <a:pt x="1030095" y="117332"/>
                </a:cubicBezTo>
                <a:cubicBezTo>
                  <a:pt x="1022399" y="113912"/>
                  <a:pt x="1013407" y="113179"/>
                  <a:pt x="1003006" y="115255"/>
                </a:cubicBezTo>
                <a:cubicBezTo>
                  <a:pt x="992614" y="117332"/>
                  <a:pt x="985832" y="117217"/>
                  <a:pt x="982765" y="115551"/>
                </a:cubicBezTo>
                <a:cubicBezTo>
                  <a:pt x="979708" y="113884"/>
                  <a:pt x="972097" y="113074"/>
                  <a:pt x="959848" y="113169"/>
                </a:cubicBezTo>
                <a:cubicBezTo>
                  <a:pt x="947599" y="113264"/>
                  <a:pt x="940522" y="112893"/>
                  <a:pt x="939017" y="111683"/>
                </a:cubicBezTo>
                <a:cubicBezTo>
                  <a:pt x="937502" y="110474"/>
                  <a:pt x="932787" y="108626"/>
                  <a:pt x="925025" y="106321"/>
                </a:cubicBezTo>
                <a:cubicBezTo>
                  <a:pt x="921138" y="105178"/>
                  <a:pt x="917300" y="104197"/>
                  <a:pt x="913414" y="103044"/>
                </a:cubicBezTo>
                <a:cubicBezTo>
                  <a:pt x="913309" y="104740"/>
                  <a:pt x="913213" y="106121"/>
                  <a:pt x="913118" y="107807"/>
                </a:cubicBezTo>
                <a:cubicBezTo>
                  <a:pt x="912918" y="111188"/>
                  <a:pt x="912261" y="113379"/>
                  <a:pt x="911032" y="114065"/>
                </a:cubicBezTo>
                <a:cubicBezTo>
                  <a:pt x="909804" y="114750"/>
                  <a:pt x="906365" y="115436"/>
                  <a:pt x="900020" y="115846"/>
                </a:cubicBezTo>
                <a:cubicBezTo>
                  <a:pt x="893673" y="116255"/>
                  <a:pt x="889418" y="115893"/>
                  <a:pt x="887517" y="114655"/>
                </a:cubicBezTo>
                <a:cubicBezTo>
                  <a:pt x="885615" y="113426"/>
                  <a:pt x="883154" y="112636"/>
                  <a:pt x="880373" y="112874"/>
                </a:cubicBezTo>
                <a:cubicBezTo>
                  <a:pt x="877595" y="113103"/>
                  <a:pt x="875356" y="112807"/>
                  <a:pt x="873826" y="111979"/>
                </a:cubicBezTo>
                <a:cubicBezTo>
                  <a:pt x="872294" y="111140"/>
                  <a:pt x="866943" y="112007"/>
                  <a:pt x="857751" y="113769"/>
                </a:cubicBezTo>
                <a:cubicBezTo>
                  <a:pt x="848560" y="115531"/>
                  <a:pt x="843643" y="115103"/>
                  <a:pt x="842571" y="113169"/>
                </a:cubicBezTo>
                <a:cubicBezTo>
                  <a:pt x="841501" y="111236"/>
                  <a:pt x="839673" y="110340"/>
                  <a:pt x="836916" y="110188"/>
                </a:cubicBezTo>
                <a:cubicBezTo>
                  <a:pt x="835537" y="110121"/>
                  <a:pt x="834125" y="109969"/>
                  <a:pt x="832748" y="109893"/>
                </a:cubicBezTo>
                <a:cubicBezTo>
                  <a:pt x="832782" y="109331"/>
                  <a:pt x="832715" y="108969"/>
                  <a:pt x="832748" y="108407"/>
                </a:cubicBezTo>
                <a:cubicBezTo>
                  <a:pt x="832816" y="107283"/>
                  <a:pt x="833491" y="106178"/>
                  <a:pt x="835129" y="105130"/>
                </a:cubicBezTo>
                <a:cubicBezTo>
                  <a:pt x="836772" y="104092"/>
                  <a:pt x="837257" y="101282"/>
                  <a:pt x="836320" y="97101"/>
                </a:cubicBezTo>
                <a:cubicBezTo>
                  <a:pt x="835384" y="92910"/>
                  <a:pt x="831437" y="89966"/>
                  <a:pt x="824414" y="88461"/>
                </a:cubicBezTo>
                <a:cubicBezTo>
                  <a:pt x="817392" y="86956"/>
                  <a:pt x="810143" y="87671"/>
                  <a:pt x="802090" y="90252"/>
                </a:cubicBezTo>
                <a:cubicBezTo>
                  <a:pt x="794036" y="92824"/>
                  <a:pt x="788001" y="94214"/>
                  <a:pt x="784826" y="94415"/>
                </a:cubicBezTo>
                <a:cubicBezTo>
                  <a:pt x="781653" y="94624"/>
                  <a:pt x="778034" y="93548"/>
                  <a:pt x="773813" y="91443"/>
                </a:cubicBezTo>
                <a:cubicBezTo>
                  <a:pt x="769592" y="89328"/>
                  <a:pt x="766355" y="88300"/>
                  <a:pt x="763990" y="88166"/>
                </a:cubicBezTo>
                <a:cubicBezTo>
                  <a:pt x="761627" y="88042"/>
                  <a:pt x="759000" y="88576"/>
                  <a:pt x="756548" y="89957"/>
                </a:cubicBezTo>
                <a:cubicBezTo>
                  <a:pt x="754097" y="91328"/>
                  <a:pt x="750024" y="92424"/>
                  <a:pt x="744048" y="93224"/>
                </a:cubicBezTo>
                <a:cubicBezTo>
                  <a:pt x="738073" y="94034"/>
                  <a:pt x="734783" y="95119"/>
                  <a:pt x="733926" y="96205"/>
                </a:cubicBezTo>
                <a:cubicBezTo>
                  <a:pt x="733073" y="97282"/>
                  <a:pt x="732478" y="98701"/>
                  <a:pt x="732736" y="100968"/>
                </a:cubicBezTo>
                <a:cubicBezTo>
                  <a:pt x="732997" y="103235"/>
                  <a:pt x="728175" y="105940"/>
                  <a:pt x="718151" y="108407"/>
                </a:cubicBezTo>
                <a:cubicBezTo>
                  <a:pt x="708127" y="110874"/>
                  <a:pt x="702544" y="113503"/>
                  <a:pt x="701185" y="116446"/>
                </a:cubicBezTo>
                <a:cubicBezTo>
                  <a:pt x="699825" y="119379"/>
                  <a:pt x="696771" y="121447"/>
                  <a:pt x="691957" y="122694"/>
                </a:cubicBezTo>
                <a:cubicBezTo>
                  <a:pt x="687142" y="123942"/>
                  <a:pt x="684650" y="125514"/>
                  <a:pt x="684516" y="127752"/>
                </a:cubicBezTo>
                <a:cubicBezTo>
                  <a:pt x="684382" y="130000"/>
                  <a:pt x="683679" y="131753"/>
                  <a:pt x="682432" y="132819"/>
                </a:cubicBezTo>
                <a:cubicBezTo>
                  <a:pt x="681185" y="133877"/>
                  <a:pt x="676923" y="136067"/>
                  <a:pt x="669633" y="139068"/>
                </a:cubicBezTo>
                <a:cubicBezTo>
                  <a:pt x="662344" y="142059"/>
                  <a:pt x="658731" y="144335"/>
                  <a:pt x="658620" y="146211"/>
                </a:cubicBezTo>
                <a:cubicBezTo>
                  <a:pt x="658508" y="148088"/>
                  <a:pt x="660450" y="150079"/>
                  <a:pt x="664276" y="152165"/>
                </a:cubicBezTo>
                <a:cubicBezTo>
                  <a:pt x="668103" y="154250"/>
                  <a:pt x="669722" y="156317"/>
                  <a:pt x="669633" y="157813"/>
                </a:cubicBezTo>
                <a:cubicBezTo>
                  <a:pt x="669544" y="159318"/>
                  <a:pt x="668334" y="160556"/>
                  <a:pt x="665466" y="162280"/>
                </a:cubicBezTo>
                <a:cubicBezTo>
                  <a:pt x="662597" y="164014"/>
                  <a:pt x="657202" y="164433"/>
                  <a:pt x="649392" y="162880"/>
                </a:cubicBezTo>
                <a:cubicBezTo>
                  <a:pt x="641582" y="161328"/>
                  <a:pt x="637449" y="159499"/>
                  <a:pt x="637189" y="157222"/>
                </a:cubicBezTo>
                <a:cubicBezTo>
                  <a:pt x="636929" y="154955"/>
                  <a:pt x="635190" y="152641"/>
                  <a:pt x="632129" y="150974"/>
                </a:cubicBezTo>
                <a:cubicBezTo>
                  <a:pt x="629067" y="149307"/>
                  <a:pt x="624641" y="148307"/>
                  <a:pt x="618734" y="147993"/>
                </a:cubicBezTo>
                <a:cubicBezTo>
                  <a:pt x="612826" y="147678"/>
                  <a:pt x="606557" y="148926"/>
                  <a:pt x="599684" y="151565"/>
                </a:cubicBezTo>
                <a:cubicBezTo>
                  <a:pt x="592811" y="154203"/>
                  <a:pt x="584633" y="155327"/>
                  <a:pt x="575573" y="154841"/>
                </a:cubicBezTo>
                <a:cubicBezTo>
                  <a:pt x="566515" y="154355"/>
                  <a:pt x="558716" y="153003"/>
                  <a:pt x="551761" y="150374"/>
                </a:cubicBezTo>
                <a:cubicBezTo>
                  <a:pt x="544806" y="147745"/>
                  <a:pt x="537090" y="145840"/>
                  <a:pt x="528842" y="145021"/>
                </a:cubicBezTo>
                <a:cubicBezTo>
                  <a:pt x="520593" y="144202"/>
                  <a:pt x="516280" y="144021"/>
                  <a:pt x="515448" y="144725"/>
                </a:cubicBezTo>
                <a:cubicBezTo>
                  <a:pt x="514615" y="145430"/>
                  <a:pt x="514264" y="147545"/>
                  <a:pt x="514851" y="150974"/>
                </a:cubicBezTo>
                <a:cubicBezTo>
                  <a:pt x="515439" y="154384"/>
                  <a:pt x="514507" y="156794"/>
                  <a:pt x="512470" y="157813"/>
                </a:cubicBezTo>
                <a:cubicBezTo>
                  <a:pt x="510435" y="158832"/>
                  <a:pt x="506300" y="158413"/>
                  <a:pt x="499671" y="156927"/>
                </a:cubicBezTo>
                <a:cubicBezTo>
                  <a:pt x="493043" y="155441"/>
                  <a:pt x="484648" y="155498"/>
                  <a:pt x="474668" y="157222"/>
                </a:cubicBezTo>
                <a:cubicBezTo>
                  <a:pt x="464689" y="158946"/>
                  <a:pt x="459687" y="161585"/>
                  <a:pt x="459488" y="164957"/>
                </a:cubicBezTo>
                <a:cubicBezTo>
                  <a:pt x="459287" y="168338"/>
                  <a:pt x="457974" y="170710"/>
                  <a:pt x="455916" y="172101"/>
                </a:cubicBezTo>
                <a:cubicBezTo>
                  <a:pt x="453858" y="173501"/>
                  <a:pt x="453721" y="175891"/>
                  <a:pt x="454726" y="178949"/>
                </a:cubicBezTo>
                <a:cubicBezTo>
                  <a:pt x="455729" y="182016"/>
                  <a:pt x="454213" y="184102"/>
                  <a:pt x="450558" y="185797"/>
                </a:cubicBezTo>
                <a:cubicBezTo>
                  <a:pt x="446902" y="187483"/>
                  <a:pt x="442529" y="188874"/>
                  <a:pt x="437759" y="189369"/>
                </a:cubicBezTo>
                <a:cubicBezTo>
                  <a:pt x="432989" y="189865"/>
                  <a:pt x="430256" y="190446"/>
                  <a:pt x="429424" y="191151"/>
                </a:cubicBezTo>
                <a:cubicBezTo>
                  <a:pt x="428592" y="191865"/>
                  <a:pt x="428248" y="192827"/>
                  <a:pt x="428532" y="194732"/>
                </a:cubicBezTo>
                <a:cubicBezTo>
                  <a:pt x="428673" y="195675"/>
                  <a:pt x="428985" y="197056"/>
                  <a:pt x="429126" y="197999"/>
                </a:cubicBezTo>
                <a:cubicBezTo>
                  <a:pt x="428131" y="198132"/>
                  <a:pt x="427147" y="197866"/>
                  <a:pt x="426151" y="197999"/>
                </a:cubicBezTo>
                <a:cubicBezTo>
                  <a:pt x="424159" y="198275"/>
                  <a:pt x="421643" y="199913"/>
                  <a:pt x="418709" y="202761"/>
                </a:cubicBezTo>
                <a:cubicBezTo>
                  <a:pt x="415774" y="205619"/>
                  <a:pt x="414465" y="208838"/>
                  <a:pt x="414244" y="212582"/>
                </a:cubicBezTo>
                <a:cubicBezTo>
                  <a:pt x="414022" y="216334"/>
                  <a:pt x="409641" y="218297"/>
                  <a:pt x="401742" y="218240"/>
                </a:cubicBezTo>
                <a:cubicBezTo>
                  <a:pt x="393844" y="218192"/>
                  <a:pt x="389499" y="218649"/>
                  <a:pt x="388645" y="219726"/>
                </a:cubicBezTo>
                <a:cubicBezTo>
                  <a:pt x="387792" y="220811"/>
                  <a:pt x="383686" y="222545"/>
                  <a:pt x="376442" y="224793"/>
                </a:cubicBezTo>
                <a:cubicBezTo>
                  <a:pt x="369197" y="227031"/>
                  <a:pt x="365070" y="228546"/>
                  <a:pt x="364238" y="229251"/>
                </a:cubicBezTo>
                <a:cubicBezTo>
                  <a:pt x="363406" y="229965"/>
                  <a:pt x="363307" y="231641"/>
                  <a:pt x="363940" y="234318"/>
                </a:cubicBezTo>
                <a:cubicBezTo>
                  <a:pt x="364573" y="236985"/>
                  <a:pt x="364495" y="238594"/>
                  <a:pt x="363642" y="239671"/>
                </a:cubicBezTo>
                <a:cubicBezTo>
                  <a:pt x="362789" y="240757"/>
                  <a:pt x="362831" y="242909"/>
                  <a:pt x="363048" y="245919"/>
                </a:cubicBezTo>
                <a:cubicBezTo>
                  <a:pt x="363263" y="248948"/>
                  <a:pt x="362128" y="251082"/>
                  <a:pt x="360070" y="252472"/>
                </a:cubicBezTo>
                <a:cubicBezTo>
                  <a:pt x="358013" y="253863"/>
                  <a:pt x="356862" y="255520"/>
                  <a:pt x="356796" y="256644"/>
                </a:cubicBezTo>
                <a:cubicBezTo>
                  <a:pt x="356730" y="257768"/>
                  <a:pt x="358296" y="258854"/>
                  <a:pt x="360964" y="260511"/>
                </a:cubicBezTo>
                <a:cubicBezTo>
                  <a:pt x="363631" y="262159"/>
                  <a:pt x="368012" y="263007"/>
                  <a:pt x="374358" y="262588"/>
                </a:cubicBezTo>
                <a:cubicBezTo>
                  <a:pt x="377531" y="262388"/>
                  <a:pt x="380711" y="261902"/>
                  <a:pt x="383883" y="261702"/>
                </a:cubicBezTo>
                <a:cubicBezTo>
                  <a:pt x="383434" y="262617"/>
                  <a:pt x="382843" y="263759"/>
                  <a:pt x="382395" y="264674"/>
                </a:cubicBezTo>
                <a:cubicBezTo>
                  <a:pt x="381496" y="266512"/>
                  <a:pt x="381801" y="268151"/>
                  <a:pt x="383288" y="269732"/>
                </a:cubicBezTo>
                <a:cubicBezTo>
                  <a:pt x="384774" y="271322"/>
                  <a:pt x="390237" y="271865"/>
                  <a:pt x="399361" y="271227"/>
                </a:cubicBezTo>
                <a:cubicBezTo>
                  <a:pt x="408487" y="270589"/>
                  <a:pt x="413313" y="271532"/>
                  <a:pt x="413946" y="274199"/>
                </a:cubicBezTo>
                <a:cubicBezTo>
                  <a:pt x="414579" y="276866"/>
                  <a:pt x="419226" y="278057"/>
                  <a:pt x="427936" y="277771"/>
                </a:cubicBezTo>
                <a:cubicBezTo>
                  <a:pt x="436645" y="277485"/>
                  <a:pt x="442578" y="276942"/>
                  <a:pt x="445795" y="275990"/>
                </a:cubicBezTo>
                <a:cubicBezTo>
                  <a:pt x="449013" y="275028"/>
                  <a:pt x="451766" y="274370"/>
                  <a:pt x="454129" y="274494"/>
                </a:cubicBezTo>
                <a:cubicBezTo>
                  <a:pt x="456493" y="274627"/>
                  <a:pt x="458396" y="275323"/>
                  <a:pt x="459488" y="276876"/>
                </a:cubicBezTo>
                <a:cubicBezTo>
                  <a:pt x="460581" y="278447"/>
                  <a:pt x="461984" y="279457"/>
                  <a:pt x="463953" y="279561"/>
                </a:cubicBezTo>
                <a:cubicBezTo>
                  <a:pt x="465921" y="279666"/>
                  <a:pt x="467287" y="279371"/>
                  <a:pt x="468120" y="278666"/>
                </a:cubicBezTo>
                <a:cubicBezTo>
                  <a:pt x="468952" y="277961"/>
                  <a:pt x="473476" y="277561"/>
                  <a:pt x="481812" y="276876"/>
                </a:cubicBezTo>
                <a:cubicBezTo>
                  <a:pt x="490149" y="276199"/>
                  <a:pt x="495783" y="277056"/>
                  <a:pt x="498779" y="279857"/>
                </a:cubicBezTo>
                <a:cubicBezTo>
                  <a:pt x="501773" y="282648"/>
                  <a:pt x="505079" y="284048"/>
                  <a:pt x="508601" y="284619"/>
                </a:cubicBezTo>
                <a:cubicBezTo>
                  <a:pt x="512123" y="285181"/>
                  <a:pt x="516877" y="284419"/>
                  <a:pt x="522591" y="281343"/>
                </a:cubicBezTo>
                <a:cubicBezTo>
                  <a:pt x="528304" y="278266"/>
                  <a:pt x="536245" y="278371"/>
                  <a:pt x="546701" y="281943"/>
                </a:cubicBezTo>
                <a:cubicBezTo>
                  <a:pt x="557157" y="285515"/>
                  <a:pt x="566417" y="286591"/>
                  <a:pt x="574383" y="285515"/>
                </a:cubicBezTo>
                <a:cubicBezTo>
                  <a:pt x="582348" y="284438"/>
                  <a:pt x="587721" y="284095"/>
                  <a:pt x="590457" y="284619"/>
                </a:cubicBezTo>
                <a:cubicBezTo>
                  <a:pt x="593192" y="285143"/>
                  <a:pt x="597935" y="290563"/>
                  <a:pt x="604446" y="300688"/>
                </a:cubicBezTo>
                <a:cubicBezTo>
                  <a:pt x="610958" y="310823"/>
                  <a:pt x="616896" y="317547"/>
                  <a:pt x="622604" y="321233"/>
                </a:cubicBezTo>
                <a:cubicBezTo>
                  <a:pt x="628311" y="324919"/>
                  <a:pt x="633848" y="327777"/>
                  <a:pt x="639273" y="329568"/>
                </a:cubicBezTo>
                <a:cubicBezTo>
                  <a:pt x="644697" y="331359"/>
                  <a:pt x="650509" y="334283"/>
                  <a:pt x="656239" y="337607"/>
                </a:cubicBezTo>
                <a:cubicBezTo>
                  <a:pt x="661968" y="340922"/>
                  <a:pt x="669369" y="347370"/>
                  <a:pt x="678265" y="357247"/>
                </a:cubicBezTo>
                <a:cubicBezTo>
                  <a:pt x="687161" y="367125"/>
                  <a:pt x="695261" y="380250"/>
                  <a:pt x="702970" y="396833"/>
                </a:cubicBezTo>
                <a:cubicBezTo>
                  <a:pt x="710679" y="413426"/>
                  <a:pt x="716504" y="425256"/>
                  <a:pt x="720829" y="432257"/>
                </a:cubicBezTo>
                <a:cubicBezTo>
                  <a:pt x="725156" y="439258"/>
                  <a:pt x="728419" y="449792"/>
                  <a:pt x="730354" y="463813"/>
                </a:cubicBezTo>
                <a:cubicBezTo>
                  <a:pt x="732289" y="477824"/>
                  <a:pt x="733122" y="485530"/>
                  <a:pt x="733034" y="487026"/>
                </a:cubicBezTo>
                <a:cubicBezTo>
                  <a:pt x="732989" y="487778"/>
                  <a:pt x="733079" y="488654"/>
                  <a:pt x="733034" y="489407"/>
                </a:cubicBezTo>
                <a:cubicBezTo>
                  <a:pt x="732640" y="489388"/>
                  <a:pt x="732237" y="489435"/>
                  <a:pt x="731843" y="489407"/>
                </a:cubicBezTo>
                <a:cubicBezTo>
                  <a:pt x="731055" y="489369"/>
                  <a:pt x="728553" y="487578"/>
                  <a:pt x="724401" y="484349"/>
                </a:cubicBezTo>
                <a:cubicBezTo>
                  <a:pt x="720247" y="481110"/>
                  <a:pt x="714519" y="471805"/>
                  <a:pt x="707138" y="456365"/>
                </a:cubicBezTo>
                <a:cubicBezTo>
                  <a:pt x="699756" y="440925"/>
                  <a:pt x="695160" y="433400"/>
                  <a:pt x="693148" y="434038"/>
                </a:cubicBezTo>
                <a:cubicBezTo>
                  <a:pt x="691134" y="434686"/>
                  <a:pt x="689964" y="435819"/>
                  <a:pt x="689873" y="437315"/>
                </a:cubicBezTo>
                <a:cubicBezTo>
                  <a:pt x="689785" y="438819"/>
                  <a:pt x="693036" y="446563"/>
                  <a:pt x="699696" y="460832"/>
                </a:cubicBezTo>
                <a:cubicBezTo>
                  <a:pt x="706356" y="475110"/>
                  <a:pt x="713756" y="486063"/>
                  <a:pt x="722020" y="493274"/>
                </a:cubicBezTo>
                <a:cubicBezTo>
                  <a:pt x="730285" y="500494"/>
                  <a:pt x="735961" y="507714"/>
                  <a:pt x="738689" y="515001"/>
                </a:cubicBezTo>
                <a:cubicBezTo>
                  <a:pt x="741418" y="522297"/>
                  <a:pt x="742009" y="528717"/>
                  <a:pt x="740476" y="534651"/>
                </a:cubicBezTo>
                <a:cubicBezTo>
                  <a:pt x="738938" y="540584"/>
                  <a:pt x="737034" y="545814"/>
                  <a:pt x="734820" y="549833"/>
                </a:cubicBezTo>
                <a:cubicBezTo>
                  <a:pt x="732606" y="553853"/>
                  <a:pt x="731446" y="557472"/>
                  <a:pt x="731248" y="560844"/>
                </a:cubicBezTo>
                <a:cubicBezTo>
                  <a:pt x="731048" y="564216"/>
                  <a:pt x="731693" y="568807"/>
                  <a:pt x="733332" y="574532"/>
                </a:cubicBezTo>
                <a:cubicBezTo>
                  <a:pt x="734967" y="580266"/>
                  <a:pt x="735577" y="587762"/>
                  <a:pt x="735415" y="597163"/>
                </a:cubicBezTo>
                <a:cubicBezTo>
                  <a:pt x="735253" y="606555"/>
                  <a:pt x="733979" y="625119"/>
                  <a:pt x="731545" y="652818"/>
                </a:cubicBezTo>
                <a:cubicBezTo>
                  <a:pt x="730665" y="662848"/>
                  <a:pt x="729095" y="668991"/>
                  <a:pt x="727973" y="677821"/>
                </a:cubicBezTo>
                <a:cubicBezTo>
                  <a:pt x="245132" y="711053"/>
                  <a:pt x="0" y="780586"/>
                  <a:pt x="0" y="780586"/>
                </a:cubicBezTo>
                <a:lnTo>
                  <a:pt x="280197" y="1315691"/>
                </a:lnTo>
                <a:lnTo>
                  <a:pt x="835129" y="1523765"/>
                </a:lnTo>
                <a:cubicBezTo>
                  <a:pt x="837259" y="1523260"/>
                  <a:pt x="838853" y="1522460"/>
                  <a:pt x="841083" y="1521974"/>
                </a:cubicBezTo>
                <a:cubicBezTo>
                  <a:pt x="859551" y="1517993"/>
                  <a:pt x="882240" y="1514506"/>
                  <a:pt x="909242" y="1511563"/>
                </a:cubicBezTo>
                <a:cubicBezTo>
                  <a:pt x="939141" y="1508296"/>
                  <a:pt x="1002787" y="1503448"/>
                  <a:pt x="993481" y="1504419"/>
                </a:cubicBezTo>
                <a:cubicBezTo>
                  <a:pt x="1029009" y="1500733"/>
                  <a:pt x="1126135" y="1490427"/>
                  <a:pt x="1134575" y="1489532"/>
                </a:cubicBezTo>
                <a:cubicBezTo>
                  <a:pt x="1329256" y="1468834"/>
                  <a:pt x="1416238" y="1459862"/>
                  <a:pt x="1525395" y="1450537"/>
                </a:cubicBezTo>
                <a:cubicBezTo>
                  <a:pt x="1798172" y="1427248"/>
                  <a:pt x="2053365" y="1412884"/>
                  <a:pt x="2299006" y="1407969"/>
                </a:cubicBezTo>
                <a:cubicBezTo>
                  <a:pt x="2544636" y="1403064"/>
                  <a:pt x="2780609" y="1407712"/>
                  <a:pt x="3015162" y="1422257"/>
                </a:cubicBezTo>
                <a:cubicBezTo>
                  <a:pt x="3038993" y="1423743"/>
                  <a:pt x="3061758" y="1424905"/>
                  <a:pt x="3100592" y="1427019"/>
                </a:cubicBezTo>
                <a:cubicBezTo>
                  <a:pt x="3218330" y="1433458"/>
                  <a:pt x="3261059" y="1436221"/>
                  <a:pt x="3323239" y="1441611"/>
                </a:cubicBezTo>
                <a:cubicBezTo>
                  <a:pt x="3373836" y="1446002"/>
                  <a:pt x="3420851" y="1451565"/>
                  <a:pt x="3465818" y="1457976"/>
                </a:cubicBezTo>
                <a:cubicBezTo>
                  <a:pt x="3481954" y="1457985"/>
                  <a:pt x="3533036" y="1458252"/>
                  <a:pt x="3536360" y="1458280"/>
                </a:cubicBezTo>
                <a:cubicBezTo>
                  <a:pt x="3480058" y="1203477"/>
                  <a:pt x="4034727" y="768575"/>
                  <a:pt x="3879346" y="737686"/>
                </a:cubicBezTo>
                <a:cubicBezTo>
                  <a:pt x="3589548" y="680059"/>
                  <a:pt x="2832844" y="654589"/>
                  <a:pt x="2652917" y="662943"/>
                </a:cubicBezTo>
                <a:cubicBezTo>
                  <a:pt x="2652631" y="663505"/>
                  <a:pt x="2652326" y="664200"/>
                  <a:pt x="2652021" y="664724"/>
                </a:cubicBezTo>
                <a:cubicBezTo>
                  <a:pt x="2652307" y="664229"/>
                  <a:pt x="2652345" y="663476"/>
                  <a:pt x="2652621" y="662943"/>
                </a:cubicBezTo>
                <a:cubicBezTo>
                  <a:pt x="2652698" y="662933"/>
                  <a:pt x="2652841" y="662943"/>
                  <a:pt x="2652917" y="662943"/>
                </a:cubicBezTo>
                <a:cubicBezTo>
                  <a:pt x="2653688" y="661438"/>
                  <a:pt x="2654374" y="660009"/>
                  <a:pt x="2655003" y="658180"/>
                </a:cubicBezTo>
                <a:cubicBezTo>
                  <a:pt x="2655431" y="656923"/>
                  <a:pt x="2655860" y="655675"/>
                  <a:pt x="2656193" y="654313"/>
                </a:cubicBezTo>
                <a:cubicBezTo>
                  <a:pt x="2656603" y="652608"/>
                  <a:pt x="2656794" y="650694"/>
                  <a:pt x="2657079" y="648951"/>
                </a:cubicBezTo>
                <a:cubicBezTo>
                  <a:pt x="2657489" y="646493"/>
                  <a:pt x="2657765" y="644283"/>
                  <a:pt x="2657975" y="642102"/>
                </a:cubicBezTo>
                <a:cubicBezTo>
                  <a:pt x="2658470" y="637111"/>
                  <a:pt x="2658870" y="633472"/>
                  <a:pt x="2658870" y="633472"/>
                </a:cubicBezTo>
                <a:cubicBezTo>
                  <a:pt x="2658870" y="633472"/>
                  <a:pt x="2656355" y="638283"/>
                  <a:pt x="2652917" y="644483"/>
                </a:cubicBezTo>
                <a:cubicBezTo>
                  <a:pt x="2651421" y="647179"/>
                  <a:pt x="2650012" y="649932"/>
                  <a:pt x="2648154" y="652818"/>
                </a:cubicBezTo>
                <a:cubicBezTo>
                  <a:pt x="2646106" y="656009"/>
                  <a:pt x="2643868" y="659371"/>
                  <a:pt x="2641610" y="662047"/>
                </a:cubicBezTo>
                <a:cubicBezTo>
                  <a:pt x="2641172" y="662562"/>
                  <a:pt x="2640563" y="662752"/>
                  <a:pt x="2640115" y="663238"/>
                </a:cubicBezTo>
                <a:cubicBezTo>
                  <a:pt x="2635762" y="663495"/>
                  <a:pt x="2631028" y="663524"/>
                  <a:pt x="2626723" y="663838"/>
                </a:cubicBezTo>
                <a:cubicBezTo>
                  <a:pt x="2627523" y="661914"/>
                  <a:pt x="2628647" y="659752"/>
                  <a:pt x="2629704" y="657580"/>
                </a:cubicBezTo>
                <a:cubicBezTo>
                  <a:pt x="2629742" y="657504"/>
                  <a:pt x="2629666" y="657361"/>
                  <a:pt x="2629704" y="657285"/>
                </a:cubicBezTo>
                <a:cubicBezTo>
                  <a:pt x="2629714" y="657256"/>
                  <a:pt x="2629981" y="657009"/>
                  <a:pt x="2630000" y="656990"/>
                </a:cubicBezTo>
                <a:cubicBezTo>
                  <a:pt x="2631333" y="654266"/>
                  <a:pt x="2632428" y="651532"/>
                  <a:pt x="2634162" y="648655"/>
                </a:cubicBezTo>
                <a:cubicBezTo>
                  <a:pt x="2635343" y="646712"/>
                  <a:pt x="2636962" y="644921"/>
                  <a:pt x="2638334" y="642997"/>
                </a:cubicBezTo>
                <a:cubicBezTo>
                  <a:pt x="2638648" y="642550"/>
                  <a:pt x="2638896" y="641950"/>
                  <a:pt x="2639229" y="641511"/>
                </a:cubicBezTo>
                <a:cubicBezTo>
                  <a:pt x="2651202" y="625510"/>
                  <a:pt x="2671376" y="612641"/>
                  <a:pt x="2671367" y="612632"/>
                </a:cubicBezTo>
                <a:cubicBezTo>
                  <a:pt x="2671367" y="612641"/>
                  <a:pt x="2652669" y="619585"/>
                  <a:pt x="2638925" y="630196"/>
                </a:cubicBezTo>
                <a:cubicBezTo>
                  <a:pt x="2635038" y="633196"/>
                  <a:pt x="2631819" y="636244"/>
                  <a:pt x="2628809" y="639426"/>
                </a:cubicBezTo>
                <a:cubicBezTo>
                  <a:pt x="2626904" y="641445"/>
                  <a:pt x="2624970" y="643845"/>
                  <a:pt x="2623446" y="645674"/>
                </a:cubicBezTo>
                <a:cubicBezTo>
                  <a:pt x="2622160" y="647236"/>
                  <a:pt x="2621132" y="648265"/>
                  <a:pt x="2620179" y="649550"/>
                </a:cubicBezTo>
                <a:cubicBezTo>
                  <a:pt x="2620160" y="649570"/>
                  <a:pt x="2620189" y="649817"/>
                  <a:pt x="2620179" y="649846"/>
                </a:cubicBezTo>
                <a:cubicBezTo>
                  <a:pt x="2619893" y="650227"/>
                  <a:pt x="2619532" y="650389"/>
                  <a:pt x="2619284" y="650732"/>
                </a:cubicBezTo>
                <a:cubicBezTo>
                  <a:pt x="2617560" y="653103"/>
                  <a:pt x="2616312" y="655199"/>
                  <a:pt x="2616303" y="655199"/>
                </a:cubicBezTo>
                <a:cubicBezTo>
                  <a:pt x="2616303" y="655199"/>
                  <a:pt x="2622437" y="644531"/>
                  <a:pt x="2629400" y="629301"/>
                </a:cubicBezTo>
                <a:cubicBezTo>
                  <a:pt x="2632886" y="621690"/>
                  <a:pt x="2636667" y="613032"/>
                  <a:pt x="2639820" y="603707"/>
                </a:cubicBezTo>
                <a:cubicBezTo>
                  <a:pt x="2641230" y="599544"/>
                  <a:pt x="2642553" y="595201"/>
                  <a:pt x="2643687" y="590905"/>
                </a:cubicBezTo>
                <a:cubicBezTo>
                  <a:pt x="2644449" y="588048"/>
                  <a:pt x="2645182" y="585152"/>
                  <a:pt x="2645773" y="582276"/>
                </a:cubicBezTo>
                <a:cubicBezTo>
                  <a:pt x="2646278" y="579856"/>
                  <a:pt x="2646602" y="577246"/>
                  <a:pt x="2646964" y="574836"/>
                </a:cubicBezTo>
                <a:cubicBezTo>
                  <a:pt x="2647526" y="571103"/>
                  <a:pt x="2647945" y="567493"/>
                  <a:pt x="2648154" y="563825"/>
                </a:cubicBezTo>
                <a:cubicBezTo>
                  <a:pt x="2648268" y="561930"/>
                  <a:pt x="2648126" y="560025"/>
                  <a:pt x="2648154" y="558168"/>
                </a:cubicBezTo>
                <a:cubicBezTo>
                  <a:pt x="2648164" y="557739"/>
                  <a:pt x="2648145" y="557396"/>
                  <a:pt x="2648154" y="556977"/>
                </a:cubicBezTo>
                <a:cubicBezTo>
                  <a:pt x="2648173" y="555644"/>
                  <a:pt x="2648459" y="554129"/>
                  <a:pt x="2648450" y="552805"/>
                </a:cubicBezTo>
                <a:cubicBezTo>
                  <a:pt x="2648450" y="552681"/>
                  <a:pt x="2648450" y="552634"/>
                  <a:pt x="2648450" y="552510"/>
                </a:cubicBezTo>
                <a:cubicBezTo>
                  <a:pt x="2648450" y="552386"/>
                  <a:pt x="2648450" y="552034"/>
                  <a:pt x="2648450" y="551919"/>
                </a:cubicBezTo>
                <a:cubicBezTo>
                  <a:pt x="2648192" y="522516"/>
                  <a:pt x="2640715" y="498036"/>
                  <a:pt x="2640715" y="498036"/>
                </a:cubicBezTo>
                <a:cubicBezTo>
                  <a:pt x="2640715" y="498036"/>
                  <a:pt x="2644944" y="537661"/>
                  <a:pt x="2636543" y="571855"/>
                </a:cubicBezTo>
                <a:cubicBezTo>
                  <a:pt x="2628142" y="606050"/>
                  <a:pt x="2607378" y="637340"/>
                  <a:pt x="2607378" y="637340"/>
                </a:cubicBezTo>
                <a:cubicBezTo>
                  <a:pt x="2607378" y="637340"/>
                  <a:pt x="2608254" y="632348"/>
                  <a:pt x="2613331" y="610851"/>
                </a:cubicBezTo>
                <a:cubicBezTo>
                  <a:pt x="2620379" y="580951"/>
                  <a:pt x="2619284" y="549833"/>
                  <a:pt x="2619284" y="549833"/>
                </a:cubicBezTo>
                <a:cubicBezTo>
                  <a:pt x="2619284" y="549833"/>
                  <a:pt x="2611426" y="584962"/>
                  <a:pt x="2603510" y="609069"/>
                </a:cubicBezTo>
                <a:cubicBezTo>
                  <a:pt x="2602606" y="611813"/>
                  <a:pt x="2602015" y="613746"/>
                  <a:pt x="2601129" y="616213"/>
                </a:cubicBezTo>
                <a:cubicBezTo>
                  <a:pt x="2597653" y="625767"/>
                  <a:pt x="2594043" y="633444"/>
                  <a:pt x="2591604" y="638530"/>
                </a:cubicBezTo>
                <a:cubicBezTo>
                  <a:pt x="2589147" y="643626"/>
                  <a:pt x="2587728" y="646274"/>
                  <a:pt x="2587728" y="646274"/>
                </a:cubicBezTo>
                <a:cubicBezTo>
                  <a:pt x="2587728" y="646274"/>
                  <a:pt x="2588042" y="644464"/>
                  <a:pt x="2588328" y="642102"/>
                </a:cubicBezTo>
                <a:cubicBezTo>
                  <a:pt x="2588347" y="641902"/>
                  <a:pt x="2588299" y="642026"/>
                  <a:pt x="2588328" y="641807"/>
                </a:cubicBezTo>
                <a:cubicBezTo>
                  <a:pt x="2588442" y="640578"/>
                  <a:pt x="2588633" y="639044"/>
                  <a:pt x="2588623" y="637340"/>
                </a:cubicBezTo>
                <a:cubicBezTo>
                  <a:pt x="2588623" y="637225"/>
                  <a:pt x="2588623" y="637168"/>
                  <a:pt x="2588623" y="637044"/>
                </a:cubicBezTo>
                <a:cubicBezTo>
                  <a:pt x="2588595" y="635063"/>
                  <a:pt x="2588375" y="632758"/>
                  <a:pt x="2588023" y="630196"/>
                </a:cubicBezTo>
                <a:cubicBezTo>
                  <a:pt x="2587613" y="627167"/>
                  <a:pt x="2587318" y="624919"/>
                  <a:pt x="2586842" y="622757"/>
                </a:cubicBezTo>
                <a:cubicBezTo>
                  <a:pt x="2586642" y="621890"/>
                  <a:pt x="2586461" y="620928"/>
                  <a:pt x="2586242" y="620080"/>
                </a:cubicBezTo>
                <a:cubicBezTo>
                  <a:pt x="2586232" y="620023"/>
                  <a:pt x="2586251" y="619833"/>
                  <a:pt x="2586242" y="619776"/>
                </a:cubicBezTo>
                <a:cubicBezTo>
                  <a:pt x="2585842" y="618252"/>
                  <a:pt x="2585232" y="616680"/>
                  <a:pt x="2584756" y="615013"/>
                </a:cubicBezTo>
                <a:cubicBezTo>
                  <a:pt x="2584004" y="612393"/>
                  <a:pt x="2583356" y="610289"/>
                  <a:pt x="2582079" y="605193"/>
                </a:cubicBezTo>
                <a:cubicBezTo>
                  <a:pt x="2578441" y="590648"/>
                  <a:pt x="2574631" y="572751"/>
                  <a:pt x="2574631" y="572751"/>
                </a:cubicBezTo>
                <a:cubicBezTo>
                  <a:pt x="2574631" y="572751"/>
                  <a:pt x="2575926" y="602268"/>
                  <a:pt x="2574631" y="623652"/>
                </a:cubicBezTo>
                <a:cubicBezTo>
                  <a:pt x="2574240" y="630053"/>
                  <a:pt x="2573831" y="635520"/>
                  <a:pt x="2573145" y="640321"/>
                </a:cubicBezTo>
                <a:cubicBezTo>
                  <a:pt x="2571726" y="637320"/>
                  <a:pt x="2570116" y="634082"/>
                  <a:pt x="2568087" y="631091"/>
                </a:cubicBezTo>
                <a:cubicBezTo>
                  <a:pt x="2559658" y="618632"/>
                  <a:pt x="2545456" y="608174"/>
                  <a:pt x="2545465" y="608174"/>
                </a:cubicBezTo>
                <a:cubicBezTo>
                  <a:pt x="2545465" y="608174"/>
                  <a:pt x="2554790" y="619185"/>
                  <a:pt x="2561534" y="635558"/>
                </a:cubicBezTo>
                <a:cubicBezTo>
                  <a:pt x="2562582" y="638083"/>
                  <a:pt x="2563896" y="640911"/>
                  <a:pt x="2564810" y="643588"/>
                </a:cubicBezTo>
                <a:cubicBezTo>
                  <a:pt x="2564830" y="643626"/>
                  <a:pt x="2564791" y="643855"/>
                  <a:pt x="2564810" y="643893"/>
                </a:cubicBezTo>
                <a:cubicBezTo>
                  <a:pt x="2566039" y="647531"/>
                  <a:pt x="2567125" y="651132"/>
                  <a:pt x="2568087" y="654608"/>
                </a:cubicBezTo>
                <a:cubicBezTo>
                  <a:pt x="2569040" y="658085"/>
                  <a:pt x="2569792" y="661304"/>
                  <a:pt x="2570468" y="664133"/>
                </a:cubicBezTo>
                <a:cubicBezTo>
                  <a:pt x="2571364" y="667943"/>
                  <a:pt x="2571649" y="669134"/>
                  <a:pt x="2571954" y="670677"/>
                </a:cubicBezTo>
                <a:cubicBezTo>
                  <a:pt x="2572107" y="671420"/>
                  <a:pt x="2572545" y="673658"/>
                  <a:pt x="2572554" y="673658"/>
                </a:cubicBezTo>
                <a:cubicBezTo>
                  <a:pt x="2572554" y="673658"/>
                  <a:pt x="2571278" y="671220"/>
                  <a:pt x="2571059" y="670677"/>
                </a:cubicBezTo>
                <a:cubicBezTo>
                  <a:pt x="2570078" y="668210"/>
                  <a:pt x="2568011" y="662924"/>
                  <a:pt x="2563325" y="656390"/>
                </a:cubicBezTo>
                <a:cubicBezTo>
                  <a:pt x="2561524" y="653885"/>
                  <a:pt x="2559029" y="651303"/>
                  <a:pt x="2556476" y="648951"/>
                </a:cubicBezTo>
                <a:cubicBezTo>
                  <a:pt x="2548685" y="641778"/>
                  <a:pt x="2539207" y="636149"/>
                  <a:pt x="2539217" y="636149"/>
                </a:cubicBezTo>
                <a:cubicBezTo>
                  <a:pt x="2539207" y="636149"/>
                  <a:pt x="2552771" y="651570"/>
                  <a:pt x="2559448" y="664724"/>
                </a:cubicBezTo>
                <a:cubicBezTo>
                  <a:pt x="2560448" y="666686"/>
                  <a:pt x="2561401" y="668810"/>
                  <a:pt x="2562134" y="670677"/>
                </a:cubicBezTo>
                <a:cubicBezTo>
                  <a:pt x="2562325" y="671172"/>
                  <a:pt x="2562258" y="671087"/>
                  <a:pt x="2562429" y="671572"/>
                </a:cubicBezTo>
                <a:cubicBezTo>
                  <a:pt x="2545132" y="674201"/>
                  <a:pt x="2528235" y="677630"/>
                  <a:pt x="2511528" y="681393"/>
                </a:cubicBezTo>
                <a:cubicBezTo>
                  <a:pt x="2511566" y="680174"/>
                  <a:pt x="2511375" y="679230"/>
                  <a:pt x="2511528" y="677821"/>
                </a:cubicBezTo>
                <a:cubicBezTo>
                  <a:pt x="2511747" y="675840"/>
                  <a:pt x="2512128" y="673696"/>
                  <a:pt x="2512718" y="671572"/>
                </a:cubicBezTo>
                <a:cubicBezTo>
                  <a:pt x="2513223" y="669753"/>
                  <a:pt x="2513766" y="667962"/>
                  <a:pt x="2514509" y="666219"/>
                </a:cubicBezTo>
                <a:cubicBezTo>
                  <a:pt x="2517205" y="659809"/>
                  <a:pt x="2521053" y="654313"/>
                  <a:pt x="2521053" y="654313"/>
                </a:cubicBezTo>
                <a:cubicBezTo>
                  <a:pt x="2521053" y="654304"/>
                  <a:pt x="2512937" y="659476"/>
                  <a:pt x="2507956" y="668001"/>
                </a:cubicBezTo>
                <a:cubicBezTo>
                  <a:pt x="2506041" y="671287"/>
                  <a:pt x="2504546" y="675020"/>
                  <a:pt x="2503498" y="678421"/>
                </a:cubicBezTo>
                <a:cubicBezTo>
                  <a:pt x="2502831" y="680554"/>
                  <a:pt x="2502384" y="682155"/>
                  <a:pt x="2502003" y="683774"/>
                </a:cubicBezTo>
                <a:cubicBezTo>
                  <a:pt x="2501945" y="684041"/>
                  <a:pt x="2501765" y="684422"/>
                  <a:pt x="2501707" y="684669"/>
                </a:cubicBezTo>
                <a:cubicBezTo>
                  <a:pt x="2501545" y="685508"/>
                  <a:pt x="2501460" y="687031"/>
                  <a:pt x="2501412" y="687346"/>
                </a:cubicBezTo>
                <a:cubicBezTo>
                  <a:pt x="2501345" y="687679"/>
                  <a:pt x="2501126" y="688241"/>
                  <a:pt x="2501117" y="688241"/>
                </a:cubicBezTo>
                <a:cubicBezTo>
                  <a:pt x="2501107" y="688241"/>
                  <a:pt x="2500869" y="686355"/>
                  <a:pt x="2500517" y="684374"/>
                </a:cubicBezTo>
                <a:cubicBezTo>
                  <a:pt x="2500412" y="683812"/>
                  <a:pt x="2500326" y="683841"/>
                  <a:pt x="2500221" y="683183"/>
                </a:cubicBezTo>
                <a:cubicBezTo>
                  <a:pt x="2500174" y="682907"/>
                  <a:pt x="2499974" y="683174"/>
                  <a:pt x="2499917" y="682888"/>
                </a:cubicBezTo>
                <a:cubicBezTo>
                  <a:pt x="2499736" y="681821"/>
                  <a:pt x="2499831" y="680011"/>
                  <a:pt x="2499621" y="678716"/>
                </a:cubicBezTo>
                <a:cubicBezTo>
                  <a:pt x="2499450" y="677611"/>
                  <a:pt x="2499202" y="676992"/>
                  <a:pt x="2499031" y="675744"/>
                </a:cubicBezTo>
                <a:cubicBezTo>
                  <a:pt x="2498897" y="674811"/>
                  <a:pt x="2498869" y="673754"/>
                  <a:pt x="2498735" y="672763"/>
                </a:cubicBezTo>
                <a:cubicBezTo>
                  <a:pt x="2498650" y="672106"/>
                  <a:pt x="2498507" y="671363"/>
                  <a:pt x="2498431" y="670677"/>
                </a:cubicBezTo>
                <a:cubicBezTo>
                  <a:pt x="2498288" y="669391"/>
                  <a:pt x="2498269" y="667839"/>
                  <a:pt x="2498135" y="666515"/>
                </a:cubicBezTo>
                <a:cubicBezTo>
                  <a:pt x="2498040" y="665467"/>
                  <a:pt x="2497612" y="664619"/>
                  <a:pt x="2497536" y="663533"/>
                </a:cubicBezTo>
                <a:cubicBezTo>
                  <a:pt x="2497440" y="662038"/>
                  <a:pt x="2497612" y="660609"/>
                  <a:pt x="2497536" y="659075"/>
                </a:cubicBezTo>
                <a:cubicBezTo>
                  <a:pt x="2497516" y="658552"/>
                  <a:pt x="2497554" y="658094"/>
                  <a:pt x="2497536" y="657580"/>
                </a:cubicBezTo>
                <a:cubicBezTo>
                  <a:pt x="2497526" y="657047"/>
                  <a:pt x="2497545" y="656332"/>
                  <a:pt x="2497536" y="655799"/>
                </a:cubicBezTo>
                <a:cubicBezTo>
                  <a:pt x="2497497" y="652960"/>
                  <a:pt x="2497335" y="650255"/>
                  <a:pt x="2497536" y="647465"/>
                </a:cubicBezTo>
                <a:cubicBezTo>
                  <a:pt x="2497545" y="647322"/>
                  <a:pt x="2497526" y="647007"/>
                  <a:pt x="2497536" y="646865"/>
                </a:cubicBezTo>
                <a:cubicBezTo>
                  <a:pt x="2497669" y="645074"/>
                  <a:pt x="2497916" y="643235"/>
                  <a:pt x="2498135" y="641511"/>
                </a:cubicBezTo>
                <a:cubicBezTo>
                  <a:pt x="2500345" y="624719"/>
                  <a:pt x="2506470" y="611746"/>
                  <a:pt x="2506470" y="611746"/>
                </a:cubicBezTo>
                <a:cubicBezTo>
                  <a:pt x="2506470" y="611746"/>
                  <a:pt x="2495173" y="627795"/>
                  <a:pt x="2490392" y="645674"/>
                </a:cubicBezTo>
                <a:cubicBezTo>
                  <a:pt x="2488763" y="651779"/>
                  <a:pt x="2488125" y="657399"/>
                  <a:pt x="2487715" y="662943"/>
                </a:cubicBezTo>
                <a:cubicBezTo>
                  <a:pt x="2487706" y="663086"/>
                  <a:pt x="2487725" y="663686"/>
                  <a:pt x="2487715" y="663838"/>
                </a:cubicBezTo>
                <a:cubicBezTo>
                  <a:pt x="2487696" y="664200"/>
                  <a:pt x="2487744" y="664362"/>
                  <a:pt x="2487715" y="664724"/>
                </a:cubicBezTo>
                <a:cubicBezTo>
                  <a:pt x="2487506" y="667858"/>
                  <a:pt x="2487134" y="670811"/>
                  <a:pt x="2487125" y="673363"/>
                </a:cubicBezTo>
                <a:cubicBezTo>
                  <a:pt x="2487125" y="674401"/>
                  <a:pt x="2487106" y="675440"/>
                  <a:pt x="2487125" y="676335"/>
                </a:cubicBezTo>
                <a:cubicBezTo>
                  <a:pt x="2487125" y="676468"/>
                  <a:pt x="2487115" y="676497"/>
                  <a:pt x="2487125" y="676630"/>
                </a:cubicBezTo>
                <a:cubicBezTo>
                  <a:pt x="2487191" y="679621"/>
                  <a:pt x="2487391" y="682069"/>
                  <a:pt x="2487420" y="682583"/>
                </a:cubicBezTo>
                <a:cubicBezTo>
                  <a:pt x="2487372" y="682345"/>
                  <a:pt x="2487315" y="682136"/>
                  <a:pt x="2487125" y="681393"/>
                </a:cubicBezTo>
                <a:cubicBezTo>
                  <a:pt x="2486848" y="680354"/>
                  <a:pt x="2486287" y="678726"/>
                  <a:pt x="2485629" y="676926"/>
                </a:cubicBezTo>
                <a:cubicBezTo>
                  <a:pt x="2485553" y="676716"/>
                  <a:pt x="2485420" y="676554"/>
                  <a:pt x="2485334" y="676335"/>
                </a:cubicBezTo>
                <a:cubicBezTo>
                  <a:pt x="2484705" y="674687"/>
                  <a:pt x="2483972" y="672677"/>
                  <a:pt x="2482953" y="670677"/>
                </a:cubicBezTo>
                <a:cubicBezTo>
                  <a:pt x="2482381" y="669543"/>
                  <a:pt x="2481895" y="668610"/>
                  <a:pt x="2481171" y="667401"/>
                </a:cubicBezTo>
                <a:cubicBezTo>
                  <a:pt x="2480448" y="666210"/>
                  <a:pt x="2479657" y="665057"/>
                  <a:pt x="2478790" y="663838"/>
                </a:cubicBezTo>
                <a:cubicBezTo>
                  <a:pt x="2478486" y="663410"/>
                  <a:pt x="2477923" y="662771"/>
                  <a:pt x="2477600" y="662343"/>
                </a:cubicBezTo>
                <a:cubicBezTo>
                  <a:pt x="2470513" y="652970"/>
                  <a:pt x="2459445" y="643302"/>
                  <a:pt x="2459436" y="643293"/>
                </a:cubicBezTo>
                <a:cubicBezTo>
                  <a:pt x="2459445" y="643293"/>
                  <a:pt x="2470675" y="656647"/>
                  <a:pt x="2475218" y="670086"/>
                </a:cubicBezTo>
                <a:cubicBezTo>
                  <a:pt x="2477057" y="675535"/>
                  <a:pt x="2477971" y="680983"/>
                  <a:pt x="2478190" y="685565"/>
                </a:cubicBezTo>
                <a:cubicBezTo>
                  <a:pt x="2478276" y="687336"/>
                  <a:pt x="2478228" y="688346"/>
                  <a:pt x="2478190" y="689727"/>
                </a:cubicBezTo>
                <a:cubicBezTo>
                  <a:pt x="2476752" y="690127"/>
                  <a:pt x="2475161" y="690213"/>
                  <a:pt x="2473723" y="690622"/>
                </a:cubicBezTo>
                <a:cubicBezTo>
                  <a:pt x="2473380" y="690241"/>
                  <a:pt x="2473237" y="690117"/>
                  <a:pt x="2472837" y="689727"/>
                </a:cubicBezTo>
                <a:cubicBezTo>
                  <a:pt x="2472827" y="689727"/>
                  <a:pt x="2472542" y="689727"/>
                  <a:pt x="2472542" y="689727"/>
                </a:cubicBezTo>
                <a:cubicBezTo>
                  <a:pt x="2472332" y="689536"/>
                  <a:pt x="2472161" y="689318"/>
                  <a:pt x="2471942" y="689136"/>
                </a:cubicBezTo>
                <a:cubicBezTo>
                  <a:pt x="2471770" y="688984"/>
                  <a:pt x="2471513" y="688984"/>
                  <a:pt x="2471342" y="688832"/>
                </a:cubicBezTo>
                <a:cubicBezTo>
                  <a:pt x="2470303" y="687993"/>
                  <a:pt x="2469151" y="687165"/>
                  <a:pt x="2467779" y="686451"/>
                </a:cubicBezTo>
                <a:cubicBezTo>
                  <a:pt x="2460074" y="682517"/>
                  <a:pt x="2446939" y="681393"/>
                  <a:pt x="2446939" y="681393"/>
                </a:cubicBezTo>
                <a:cubicBezTo>
                  <a:pt x="2446939" y="681393"/>
                  <a:pt x="2457026" y="685403"/>
                  <a:pt x="2462712" y="690622"/>
                </a:cubicBezTo>
                <a:cubicBezTo>
                  <a:pt x="2463531" y="691375"/>
                  <a:pt x="2464169" y="692223"/>
                  <a:pt x="2464798" y="693004"/>
                </a:cubicBezTo>
                <a:cubicBezTo>
                  <a:pt x="2461979" y="693851"/>
                  <a:pt x="2458969" y="694204"/>
                  <a:pt x="2456168" y="695090"/>
                </a:cubicBezTo>
                <a:cubicBezTo>
                  <a:pt x="2348174" y="729227"/>
                  <a:pt x="2252829" y="744782"/>
                  <a:pt x="2163275" y="749858"/>
                </a:cubicBezTo>
                <a:cubicBezTo>
                  <a:pt x="2164827" y="722607"/>
                  <a:pt x="2145749" y="691232"/>
                  <a:pt x="2129337" y="669782"/>
                </a:cubicBezTo>
                <a:cubicBezTo>
                  <a:pt x="2152302" y="589477"/>
                  <a:pt x="2159131" y="519325"/>
                  <a:pt x="2151959" y="438210"/>
                </a:cubicBezTo>
                <a:cubicBezTo>
                  <a:pt x="2161112" y="426123"/>
                  <a:pt x="2199765" y="377317"/>
                  <a:pt x="2209709" y="351894"/>
                </a:cubicBezTo>
                <a:cubicBezTo>
                  <a:pt x="2224330" y="352266"/>
                  <a:pt x="2229883" y="368601"/>
                  <a:pt x="2243942" y="378679"/>
                </a:cubicBezTo>
                <a:cubicBezTo>
                  <a:pt x="2256496" y="391528"/>
                  <a:pt x="2238665" y="452964"/>
                  <a:pt x="2304064" y="428094"/>
                </a:cubicBezTo>
                <a:cubicBezTo>
                  <a:pt x="2307721" y="411245"/>
                  <a:pt x="2292110" y="403653"/>
                  <a:pt x="2292453" y="390290"/>
                </a:cubicBezTo>
                <a:cubicBezTo>
                  <a:pt x="2304102" y="388480"/>
                  <a:pt x="2307997" y="397586"/>
                  <a:pt x="2324904" y="404577"/>
                </a:cubicBezTo>
                <a:cubicBezTo>
                  <a:pt x="2337515" y="408902"/>
                  <a:pt x="2332191" y="423189"/>
                  <a:pt x="2339487" y="434933"/>
                </a:cubicBezTo>
                <a:cubicBezTo>
                  <a:pt x="2349412" y="484559"/>
                  <a:pt x="2381502" y="531698"/>
                  <a:pt x="2363004" y="589124"/>
                </a:cubicBezTo>
                <a:cubicBezTo>
                  <a:pt x="2347002" y="611793"/>
                  <a:pt x="2324647" y="643512"/>
                  <a:pt x="2287985" y="640321"/>
                </a:cubicBezTo>
                <a:cubicBezTo>
                  <a:pt x="2266345" y="631043"/>
                  <a:pt x="2264468" y="608326"/>
                  <a:pt x="2262392" y="583466"/>
                </a:cubicBezTo>
                <a:cubicBezTo>
                  <a:pt x="2258420" y="575541"/>
                  <a:pt x="2249857" y="557958"/>
                  <a:pt x="2234712" y="558758"/>
                </a:cubicBezTo>
                <a:cubicBezTo>
                  <a:pt x="2220882" y="567350"/>
                  <a:pt x="2231283" y="587943"/>
                  <a:pt x="2229654" y="600430"/>
                </a:cubicBezTo>
                <a:cubicBezTo>
                  <a:pt x="2217824" y="612775"/>
                  <a:pt x="2218891" y="585419"/>
                  <a:pt x="2205242" y="583466"/>
                </a:cubicBezTo>
                <a:cubicBezTo>
                  <a:pt x="2196831" y="583019"/>
                  <a:pt x="2197431" y="594744"/>
                  <a:pt x="2197203" y="606088"/>
                </a:cubicBezTo>
                <a:cubicBezTo>
                  <a:pt x="2199308" y="630539"/>
                  <a:pt x="2218729" y="624652"/>
                  <a:pt x="2223996" y="648055"/>
                </a:cubicBezTo>
                <a:cubicBezTo>
                  <a:pt x="2238779" y="675630"/>
                  <a:pt x="2243123" y="707396"/>
                  <a:pt x="2324009" y="698357"/>
                </a:cubicBezTo>
                <a:cubicBezTo>
                  <a:pt x="2446005" y="684631"/>
                  <a:pt x="2455444" y="536270"/>
                  <a:pt x="2451110" y="444763"/>
                </a:cubicBezTo>
                <a:cubicBezTo>
                  <a:pt x="2491592" y="443287"/>
                  <a:pt x="2551971" y="453631"/>
                  <a:pt x="2580879" y="422732"/>
                </a:cubicBezTo>
                <a:cubicBezTo>
                  <a:pt x="2547256" y="405911"/>
                  <a:pt x="2503803" y="417693"/>
                  <a:pt x="2462712" y="406958"/>
                </a:cubicBezTo>
                <a:cubicBezTo>
                  <a:pt x="2451930" y="409216"/>
                  <a:pt x="2454873" y="400500"/>
                  <a:pt x="2453187" y="391480"/>
                </a:cubicBezTo>
                <a:cubicBezTo>
                  <a:pt x="2455625" y="380250"/>
                  <a:pt x="2449320" y="371506"/>
                  <a:pt x="2453187" y="358733"/>
                </a:cubicBezTo>
                <a:cubicBezTo>
                  <a:pt x="2492706" y="366134"/>
                  <a:pt x="2543475" y="363239"/>
                  <a:pt x="2572250" y="342065"/>
                </a:cubicBezTo>
                <a:cubicBezTo>
                  <a:pt x="2540303" y="326958"/>
                  <a:pt x="2480076" y="331987"/>
                  <a:pt x="2441881" y="317357"/>
                </a:cubicBezTo>
                <a:cubicBezTo>
                  <a:pt x="2451920" y="305327"/>
                  <a:pt x="2451568" y="149726"/>
                  <a:pt x="2414192" y="128647"/>
                </a:cubicBezTo>
                <a:cubicBezTo>
                  <a:pt x="2390132" y="115189"/>
                  <a:pt x="2401266" y="71478"/>
                  <a:pt x="2376396" y="41732"/>
                </a:cubicBezTo>
                <a:cubicBezTo>
                  <a:pt x="2355746" y="19319"/>
                  <a:pt x="2320742" y="8804"/>
                  <a:pt x="2284118" y="6308"/>
                </a:cubicBezTo>
                <a:cubicBezTo>
                  <a:pt x="2271917" y="5480"/>
                  <a:pt x="2259649" y="5546"/>
                  <a:pt x="2247504" y="6308"/>
                </a:cubicBezTo>
                <a:cubicBezTo>
                  <a:pt x="2184620" y="18757"/>
                  <a:pt x="2112954" y="-1226"/>
                  <a:pt x="2046298" y="60"/>
                </a:cubicBezTo>
                <a:close/>
                <a:moveTo>
                  <a:pt x="706840" y="185797"/>
                </a:moveTo>
                <a:cubicBezTo>
                  <a:pt x="708021" y="185864"/>
                  <a:pt x="708716" y="187178"/>
                  <a:pt x="710114" y="190265"/>
                </a:cubicBezTo>
                <a:cubicBezTo>
                  <a:pt x="711512" y="193351"/>
                  <a:pt x="712318" y="196970"/>
                  <a:pt x="711304" y="200676"/>
                </a:cubicBezTo>
                <a:cubicBezTo>
                  <a:pt x="710295" y="204390"/>
                  <a:pt x="709966" y="206438"/>
                  <a:pt x="710710" y="207229"/>
                </a:cubicBezTo>
                <a:cubicBezTo>
                  <a:pt x="711453" y="208019"/>
                  <a:pt x="712608" y="208315"/>
                  <a:pt x="714579" y="208419"/>
                </a:cubicBezTo>
                <a:cubicBezTo>
                  <a:pt x="716548" y="208524"/>
                  <a:pt x="718297" y="208267"/>
                  <a:pt x="719937" y="207229"/>
                </a:cubicBezTo>
                <a:cubicBezTo>
                  <a:pt x="721579" y="206190"/>
                  <a:pt x="723349" y="205562"/>
                  <a:pt x="725295" y="206038"/>
                </a:cubicBezTo>
                <a:cubicBezTo>
                  <a:pt x="727242" y="206514"/>
                  <a:pt x="731232" y="211601"/>
                  <a:pt x="736606" y="220925"/>
                </a:cubicBezTo>
                <a:cubicBezTo>
                  <a:pt x="741980" y="230241"/>
                  <a:pt x="750438" y="239252"/>
                  <a:pt x="762204" y="247415"/>
                </a:cubicBezTo>
                <a:cubicBezTo>
                  <a:pt x="768086" y="251491"/>
                  <a:pt x="773882" y="255539"/>
                  <a:pt x="779766" y="259616"/>
                </a:cubicBezTo>
                <a:cubicBezTo>
                  <a:pt x="778770" y="259750"/>
                  <a:pt x="777787" y="259483"/>
                  <a:pt x="776789" y="259616"/>
                </a:cubicBezTo>
                <a:cubicBezTo>
                  <a:pt x="774798" y="259883"/>
                  <a:pt x="772838" y="259673"/>
                  <a:pt x="770539" y="258426"/>
                </a:cubicBezTo>
                <a:cubicBezTo>
                  <a:pt x="768242" y="257178"/>
                  <a:pt x="765356" y="256511"/>
                  <a:pt x="762204" y="256340"/>
                </a:cubicBezTo>
                <a:cubicBezTo>
                  <a:pt x="759053" y="256168"/>
                  <a:pt x="755912" y="257359"/>
                  <a:pt x="752976" y="260207"/>
                </a:cubicBezTo>
                <a:cubicBezTo>
                  <a:pt x="750042" y="263064"/>
                  <a:pt x="745362" y="264217"/>
                  <a:pt x="738689" y="263483"/>
                </a:cubicBezTo>
                <a:cubicBezTo>
                  <a:pt x="732017" y="262750"/>
                  <a:pt x="727205" y="262588"/>
                  <a:pt x="724401" y="263188"/>
                </a:cubicBezTo>
                <a:cubicBezTo>
                  <a:pt x="721600" y="263788"/>
                  <a:pt x="719740" y="264950"/>
                  <a:pt x="718448" y="266760"/>
                </a:cubicBezTo>
                <a:cubicBezTo>
                  <a:pt x="717156" y="268570"/>
                  <a:pt x="717282" y="270456"/>
                  <a:pt x="718746" y="272418"/>
                </a:cubicBezTo>
                <a:cubicBezTo>
                  <a:pt x="720210" y="274370"/>
                  <a:pt x="720421" y="276294"/>
                  <a:pt x="719937" y="277771"/>
                </a:cubicBezTo>
                <a:cubicBezTo>
                  <a:pt x="719454" y="279247"/>
                  <a:pt x="717998" y="280371"/>
                  <a:pt x="715174" y="281343"/>
                </a:cubicBezTo>
                <a:cubicBezTo>
                  <a:pt x="712351" y="282324"/>
                  <a:pt x="710194" y="283486"/>
                  <a:pt x="708923" y="284915"/>
                </a:cubicBezTo>
                <a:cubicBezTo>
                  <a:pt x="707654" y="286353"/>
                  <a:pt x="704891" y="287572"/>
                  <a:pt x="700887" y="288486"/>
                </a:cubicBezTo>
                <a:cubicBezTo>
                  <a:pt x="696882" y="289401"/>
                  <a:pt x="692713" y="291315"/>
                  <a:pt x="687790" y="294440"/>
                </a:cubicBezTo>
                <a:cubicBezTo>
                  <a:pt x="682864" y="297564"/>
                  <a:pt x="680206" y="300450"/>
                  <a:pt x="680051" y="303069"/>
                </a:cubicBezTo>
                <a:cubicBezTo>
                  <a:pt x="679896" y="305698"/>
                  <a:pt x="680126" y="307536"/>
                  <a:pt x="681242" y="308727"/>
                </a:cubicBezTo>
                <a:cubicBezTo>
                  <a:pt x="682356" y="309918"/>
                  <a:pt x="687235" y="310746"/>
                  <a:pt x="695529" y="310813"/>
                </a:cubicBezTo>
                <a:cubicBezTo>
                  <a:pt x="703822" y="310880"/>
                  <a:pt x="709746" y="312613"/>
                  <a:pt x="713091" y="316175"/>
                </a:cubicBezTo>
                <a:cubicBezTo>
                  <a:pt x="716436" y="319738"/>
                  <a:pt x="717963" y="322329"/>
                  <a:pt x="717854" y="324205"/>
                </a:cubicBezTo>
                <a:cubicBezTo>
                  <a:pt x="717742" y="326082"/>
                  <a:pt x="718227" y="327777"/>
                  <a:pt x="719342" y="328968"/>
                </a:cubicBezTo>
                <a:cubicBezTo>
                  <a:pt x="720456" y="330158"/>
                  <a:pt x="723298" y="330387"/>
                  <a:pt x="727676" y="329863"/>
                </a:cubicBezTo>
                <a:cubicBezTo>
                  <a:pt x="732053" y="329349"/>
                  <a:pt x="736769" y="329482"/>
                  <a:pt x="742261" y="330158"/>
                </a:cubicBezTo>
                <a:cubicBezTo>
                  <a:pt x="747753" y="330834"/>
                  <a:pt x="751735" y="330558"/>
                  <a:pt x="754167" y="329568"/>
                </a:cubicBezTo>
                <a:cubicBezTo>
                  <a:pt x="756597" y="328568"/>
                  <a:pt x="759593" y="328625"/>
                  <a:pt x="763098" y="329568"/>
                </a:cubicBezTo>
                <a:cubicBezTo>
                  <a:pt x="766597" y="330501"/>
                  <a:pt x="769626" y="329920"/>
                  <a:pt x="771729" y="327777"/>
                </a:cubicBezTo>
                <a:cubicBezTo>
                  <a:pt x="773831" y="325634"/>
                  <a:pt x="775311" y="324739"/>
                  <a:pt x="776492" y="324805"/>
                </a:cubicBezTo>
                <a:cubicBezTo>
                  <a:pt x="777082" y="324834"/>
                  <a:pt x="777981" y="324767"/>
                  <a:pt x="778576" y="324805"/>
                </a:cubicBezTo>
                <a:cubicBezTo>
                  <a:pt x="777562" y="331892"/>
                  <a:pt x="776317" y="338845"/>
                  <a:pt x="775301" y="345932"/>
                </a:cubicBezTo>
                <a:cubicBezTo>
                  <a:pt x="773274" y="360124"/>
                  <a:pt x="769000" y="373002"/>
                  <a:pt x="762799" y="384336"/>
                </a:cubicBezTo>
                <a:cubicBezTo>
                  <a:pt x="756597" y="395662"/>
                  <a:pt x="752911" y="404053"/>
                  <a:pt x="751786" y="409635"/>
                </a:cubicBezTo>
                <a:cubicBezTo>
                  <a:pt x="751226" y="412426"/>
                  <a:pt x="750855" y="415474"/>
                  <a:pt x="750298" y="418265"/>
                </a:cubicBezTo>
                <a:cubicBezTo>
                  <a:pt x="749718" y="418045"/>
                  <a:pt x="749092" y="417588"/>
                  <a:pt x="748512" y="417369"/>
                </a:cubicBezTo>
                <a:cubicBezTo>
                  <a:pt x="747353" y="416931"/>
                  <a:pt x="745799" y="414121"/>
                  <a:pt x="743749" y="408740"/>
                </a:cubicBezTo>
                <a:cubicBezTo>
                  <a:pt x="741698" y="403368"/>
                  <a:pt x="738766" y="398052"/>
                  <a:pt x="735117" y="392966"/>
                </a:cubicBezTo>
                <a:cubicBezTo>
                  <a:pt x="731468" y="387880"/>
                  <a:pt x="729104" y="383203"/>
                  <a:pt x="727379" y="378974"/>
                </a:cubicBezTo>
                <a:cubicBezTo>
                  <a:pt x="725654" y="374745"/>
                  <a:pt x="721231" y="367839"/>
                  <a:pt x="714282" y="358438"/>
                </a:cubicBezTo>
                <a:cubicBezTo>
                  <a:pt x="707333" y="349037"/>
                  <a:pt x="698439" y="340998"/>
                  <a:pt x="687790" y="334026"/>
                </a:cubicBezTo>
                <a:cubicBezTo>
                  <a:pt x="677140" y="327063"/>
                  <a:pt x="668009" y="321957"/>
                  <a:pt x="660704" y="318557"/>
                </a:cubicBezTo>
                <a:cubicBezTo>
                  <a:pt x="653398" y="315147"/>
                  <a:pt x="647847" y="311223"/>
                  <a:pt x="643737" y="307241"/>
                </a:cubicBezTo>
                <a:cubicBezTo>
                  <a:pt x="639627" y="303260"/>
                  <a:pt x="636599" y="299926"/>
                  <a:pt x="634807" y="296821"/>
                </a:cubicBezTo>
                <a:cubicBezTo>
                  <a:pt x="633016" y="293716"/>
                  <a:pt x="631808" y="287629"/>
                  <a:pt x="631533" y="278961"/>
                </a:cubicBezTo>
                <a:cubicBezTo>
                  <a:pt x="631256" y="270294"/>
                  <a:pt x="630147" y="264531"/>
                  <a:pt x="627961" y="261407"/>
                </a:cubicBezTo>
                <a:cubicBezTo>
                  <a:pt x="625776" y="258273"/>
                  <a:pt x="624807" y="255177"/>
                  <a:pt x="624985" y="252177"/>
                </a:cubicBezTo>
                <a:cubicBezTo>
                  <a:pt x="625074" y="250672"/>
                  <a:pt x="625194" y="248910"/>
                  <a:pt x="625282" y="247415"/>
                </a:cubicBezTo>
                <a:cubicBezTo>
                  <a:pt x="627022" y="248072"/>
                  <a:pt x="628900" y="249139"/>
                  <a:pt x="630640" y="249796"/>
                </a:cubicBezTo>
                <a:cubicBezTo>
                  <a:pt x="634118" y="251110"/>
                  <a:pt x="636693" y="250986"/>
                  <a:pt x="638379" y="249196"/>
                </a:cubicBezTo>
                <a:cubicBezTo>
                  <a:pt x="640066" y="247405"/>
                  <a:pt x="642368" y="246348"/>
                  <a:pt x="645523" y="246519"/>
                </a:cubicBezTo>
                <a:cubicBezTo>
                  <a:pt x="648674" y="246691"/>
                  <a:pt x="650999" y="246148"/>
                  <a:pt x="652667" y="244738"/>
                </a:cubicBezTo>
                <a:cubicBezTo>
                  <a:pt x="654331" y="243319"/>
                  <a:pt x="655057" y="241785"/>
                  <a:pt x="654751" y="240271"/>
                </a:cubicBezTo>
                <a:cubicBezTo>
                  <a:pt x="654445" y="238747"/>
                  <a:pt x="653528" y="237728"/>
                  <a:pt x="652370" y="237290"/>
                </a:cubicBezTo>
                <a:cubicBezTo>
                  <a:pt x="651209" y="236851"/>
                  <a:pt x="650746" y="235680"/>
                  <a:pt x="650881" y="233422"/>
                </a:cubicBezTo>
                <a:cubicBezTo>
                  <a:pt x="650947" y="232298"/>
                  <a:pt x="651113" y="231279"/>
                  <a:pt x="651179" y="230146"/>
                </a:cubicBezTo>
                <a:cubicBezTo>
                  <a:pt x="652951" y="230241"/>
                  <a:pt x="654760" y="230050"/>
                  <a:pt x="656536" y="230146"/>
                </a:cubicBezTo>
                <a:cubicBezTo>
                  <a:pt x="660081" y="230336"/>
                  <a:pt x="663217" y="229717"/>
                  <a:pt x="666061" y="228365"/>
                </a:cubicBezTo>
                <a:cubicBezTo>
                  <a:pt x="668907" y="227012"/>
                  <a:pt x="673193" y="227031"/>
                  <a:pt x="678265" y="228069"/>
                </a:cubicBezTo>
                <a:cubicBezTo>
                  <a:pt x="683341" y="229089"/>
                  <a:pt x="687632" y="228755"/>
                  <a:pt x="691660" y="227469"/>
                </a:cubicBezTo>
                <a:cubicBezTo>
                  <a:pt x="695687" y="226183"/>
                  <a:pt x="697933" y="224202"/>
                  <a:pt x="698506" y="221221"/>
                </a:cubicBezTo>
                <a:cubicBezTo>
                  <a:pt x="699077" y="218240"/>
                  <a:pt x="700162" y="216525"/>
                  <a:pt x="701779" y="215858"/>
                </a:cubicBezTo>
                <a:cubicBezTo>
                  <a:pt x="703400" y="215192"/>
                  <a:pt x="704368" y="214087"/>
                  <a:pt x="704459" y="212582"/>
                </a:cubicBezTo>
                <a:cubicBezTo>
                  <a:pt x="704547" y="211086"/>
                  <a:pt x="700981" y="207886"/>
                  <a:pt x="693743" y="203361"/>
                </a:cubicBezTo>
                <a:cubicBezTo>
                  <a:pt x="686505" y="198837"/>
                  <a:pt x="682937" y="195932"/>
                  <a:pt x="683028" y="194427"/>
                </a:cubicBezTo>
                <a:cubicBezTo>
                  <a:pt x="683072" y="193684"/>
                  <a:pt x="683281" y="192798"/>
                  <a:pt x="683326" y="192046"/>
                </a:cubicBezTo>
                <a:cubicBezTo>
                  <a:pt x="684507" y="192112"/>
                  <a:pt x="685418" y="192284"/>
                  <a:pt x="686599" y="192350"/>
                </a:cubicBezTo>
                <a:cubicBezTo>
                  <a:pt x="688963" y="192474"/>
                  <a:pt x="690890" y="191684"/>
                  <a:pt x="692553" y="190265"/>
                </a:cubicBezTo>
                <a:cubicBezTo>
                  <a:pt x="694217" y="188845"/>
                  <a:pt x="696643" y="188331"/>
                  <a:pt x="699398" y="188474"/>
                </a:cubicBezTo>
                <a:cubicBezTo>
                  <a:pt x="702156" y="188626"/>
                  <a:pt x="703702" y="188093"/>
                  <a:pt x="704161" y="186988"/>
                </a:cubicBezTo>
                <a:cubicBezTo>
                  <a:pt x="704622" y="185883"/>
                  <a:pt x="705660" y="185731"/>
                  <a:pt x="706840" y="185797"/>
                </a:cubicBezTo>
                <a:close/>
                <a:moveTo>
                  <a:pt x="863110" y="193532"/>
                </a:moveTo>
                <a:cubicBezTo>
                  <a:pt x="864663" y="193998"/>
                  <a:pt x="865801" y="194913"/>
                  <a:pt x="866086" y="196808"/>
                </a:cubicBezTo>
                <a:cubicBezTo>
                  <a:pt x="866369" y="198704"/>
                  <a:pt x="867898" y="201599"/>
                  <a:pt x="870848" y="205143"/>
                </a:cubicBezTo>
                <a:cubicBezTo>
                  <a:pt x="873799" y="208686"/>
                  <a:pt x="875072" y="217649"/>
                  <a:pt x="875016" y="231936"/>
                </a:cubicBezTo>
                <a:cubicBezTo>
                  <a:pt x="874958" y="246224"/>
                  <a:pt x="873881" y="256911"/>
                  <a:pt x="871445" y="264674"/>
                </a:cubicBezTo>
                <a:cubicBezTo>
                  <a:pt x="869008" y="272446"/>
                  <a:pt x="866134" y="278485"/>
                  <a:pt x="863110" y="282838"/>
                </a:cubicBezTo>
                <a:cubicBezTo>
                  <a:pt x="860086" y="287182"/>
                  <a:pt x="857249" y="290315"/>
                  <a:pt x="854776" y="292058"/>
                </a:cubicBezTo>
                <a:cubicBezTo>
                  <a:pt x="852301" y="293811"/>
                  <a:pt x="850532" y="294144"/>
                  <a:pt x="849417" y="292954"/>
                </a:cubicBezTo>
                <a:cubicBezTo>
                  <a:pt x="848303" y="291763"/>
                  <a:pt x="846097" y="290839"/>
                  <a:pt x="842571" y="290277"/>
                </a:cubicBezTo>
                <a:cubicBezTo>
                  <a:pt x="839049" y="289706"/>
                  <a:pt x="835571" y="287686"/>
                  <a:pt x="831856" y="283724"/>
                </a:cubicBezTo>
                <a:cubicBezTo>
                  <a:pt x="828140" y="279761"/>
                  <a:pt x="825843" y="276256"/>
                  <a:pt x="825604" y="273608"/>
                </a:cubicBezTo>
                <a:cubicBezTo>
                  <a:pt x="825366" y="270961"/>
                  <a:pt x="824235" y="269179"/>
                  <a:pt x="822331" y="267951"/>
                </a:cubicBezTo>
                <a:cubicBezTo>
                  <a:pt x="820429" y="266722"/>
                  <a:pt x="819712" y="263474"/>
                  <a:pt x="819651" y="257826"/>
                </a:cubicBezTo>
                <a:cubicBezTo>
                  <a:pt x="819591" y="252187"/>
                  <a:pt x="818675" y="246957"/>
                  <a:pt x="816973" y="242357"/>
                </a:cubicBezTo>
                <a:cubicBezTo>
                  <a:pt x="815271" y="237747"/>
                  <a:pt x="810505" y="229603"/>
                  <a:pt x="802090" y="218240"/>
                </a:cubicBezTo>
                <a:cubicBezTo>
                  <a:pt x="797883" y="212563"/>
                  <a:pt x="793499" y="206952"/>
                  <a:pt x="789291" y="201276"/>
                </a:cubicBezTo>
                <a:cubicBezTo>
                  <a:pt x="790844" y="201733"/>
                  <a:pt x="792202" y="202009"/>
                  <a:pt x="793756" y="202466"/>
                </a:cubicBezTo>
                <a:cubicBezTo>
                  <a:pt x="796862" y="203390"/>
                  <a:pt x="798915" y="204771"/>
                  <a:pt x="800007" y="206333"/>
                </a:cubicBezTo>
                <a:cubicBezTo>
                  <a:pt x="801100" y="207895"/>
                  <a:pt x="802803" y="208905"/>
                  <a:pt x="804770" y="209019"/>
                </a:cubicBezTo>
                <a:cubicBezTo>
                  <a:pt x="806738" y="209124"/>
                  <a:pt x="809033" y="206981"/>
                  <a:pt x="811615" y="203361"/>
                </a:cubicBezTo>
                <a:cubicBezTo>
                  <a:pt x="814200" y="199733"/>
                  <a:pt x="817313" y="199485"/>
                  <a:pt x="821140" y="201571"/>
                </a:cubicBezTo>
                <a:cubicBezTo>
                  <a:pt x="823054" y="202618"/>
                  <a:pt x="825176" y="203209"/>
                  <a:pt x="827093" y="204257"/>
                </a:cubicBezTo>
                <a:cubicBezTo>
                  <a:pt x="827750" y="203161"/>
                  <a:pt x="828221" y="202076"/>
                  <a:pt x="828879" y="200980"/>
                </a:cubicBezTo>
                <a:cubicBezTo>
                  <a:pt x="830195" y="198790"/>
                  <a:pt x="831069" y="197961"/>
                  <a:pt x="831856" y="197999"/>
                </a:cubicBezTo>
                <a:cubicBezTo>
                  <a:pt x="832643" y="198047"/>
                  <a:pt x="834593" y="199180"/>
                  <a:pt x="837214" y="201571"/>
                </a:cubicBezTo>
                <a:cubicBezTo>
                  <a:pt x="839837" y="203971"/>
                  <a:pt x="842515" y="205219"/>
                  <a:pt x="845251" y="205743"/>
                </a:cubicBezTo>
                <a:cubicBezTo>
                  <a:pt x="847985" y="206266"/>
                  <a:pt x="850179" y="206409"/>
                  <a:pt x="851798" y="205743"/>
                </a:cubicBezTo>
                <a:cubicBezTo>
                  <a:pt x="853418" y="205076"/>
                  <a:pt x="855240" y="202609"/>
                  <a:pt x="857454" y="198599"/>
                </a:cubicBezTo>
                <a:cubicBezTo>
                  <a:pt x="859668" y="194579"/>
                  <a:pt x="861558" y="193065"/>
                  <a:pt x="863110" y="193532"/>
                </a:cubicBezTo>
                <a:close/>
                <a:moveTo>
                  <a:pt x="894066" y="220925"/>
                </a:moveTo>
                <a:cubicBezTo>
                  <a:pt x="895226" y="221364"/>
                  <a:pt x="897076" y="224469"/>
                  <a:pt x="899126" y="229851"/>
                </a:cubicBezTo>
                <a:cubicBezTo>
                  <a:pt x="901178" y="235223"/>
                  <a:pt x="902031" y="238937"/>
                  <a:pt x="901507" y="241157"/>
                </a:cubicBezTo>
                <a:cubicBezTo>
                  <a:pt x="900980" y="243385"/>
                  <a:pt x="900786" y="245062"/>
                  <a:pt x="901507" y="246224"/>
                </a:cubicBezTo>
                <a:cubicBezTo>
                  <a:pt x="902231" y="247386"/>
                  <a:pt x="905451" y="247643"/>
                  <a:pt x="911032" y="246815"/>
                </a:cubicBezTo>
                <a:cubicBezTo>
                  <a:pt x="916614" y="245986"/>
                  <a:pt x="920348" y="247005"/>
                  <a:pt x="921748" y="250091"/>
                </a:cubicBezTo>
                <a:cubicBezTo>
                  <a:pt x="923148" y="253177"/>
                  <a:pt x="925844" y="255501"/>
                  <a:pt x="930082" y="257235"/>
                </a:cubicBezTo>
                <a:cubicBezTo>
                  <a:pt x="934321" y="258968"/>
                  <a:pt x="938960" y="257664"/>
                  <a:pt x="944370" y="253063"/>
                </a:cubicBezTo>
                <a:cubicBezTo>
                  <a:pt x="949780" y="248472"/>
                  <a:pt x="954047" y="245710"/>
                  <a:pt x="956867" y="244738"/>
                </a:cubicBezTo>
                <a:cubicBezTo>
                  <a:pt x="959696" y="243757"/>
                  <a:pt x="962239" y="243976"/>
                  <a:pt x="964906" y="245624"/>
                </a:cubicBezTo>
                <a:cubicBezTo>
                  <a:pt x="967573" y="247272"/>
                  <a:pt x="969087" y="249948"/>
                  <a:pt x="969668" y="253368"/>
                </a:cubicBezTo>
                <a:cubicBezTo>
                  <a:pt x="970259" y="256778"/>
                  <a:pt x="967868" y="261721"/>
                  <a:pt x="961934" y="268550"/>
                </a:cubicBezTo>
                <a:cubicBezTo>
                  <a:pt x="956000" y="275370"/>
                  <a:pt x="951456" y="279495"/>
                  <a:pt x="948237" y="280457"/>
                </a:cubicBezTo>
                <a:cubicBezTo>
                  <a:pt x="945017" y="281409"/>
                  <a:pt x="933254" y="288372"/>
                  <a:pt x="913118" y="301583"/>
                </a:cubicBezTo>
                <a:cubicBezTo>
                  <a:pt x="892973" y="314794"/>
                  <a:pt x="878192" y="329044"/>
                  <a:pt x="869360" y="344750"/>
                </a:cubicBezTo>
                <a:cubicBezTo>
                  <a:pt x="860528" y="360448"/>
                  <a:pt x="855863" y="368306"/>
                  <a:pt x="855073" y="368258"/>
                </a:cubicBezTo>
                <a:cubicBezTo>
                  <a:pt x="854285" y="368220"/>
                  <a:pt x="854045" y="361315"/>
                  <a:pt x="854478" y="347427"/>
                </a:cubicBezTo>
                <a:cubicBezTo>
                  <a:pt x="854906" y="333530"/>
                  <a:pt x="857290" y="324148"/>
                  <a:pt x="860729" y="319443"/>
                </a:cubicBezTo>
                <a:cubicBezTo>
                  <a:pt x="864168" y="314737"/>
                  <a:pt x="869214" y="305508"/>
                  <a:pt x="876801" y="290868"/>
                </a:cubicBezTo>
                <a:cubicBezTo>
                  <a:pt x="884386" y="276237"/>
                  <a:pt x="888532" y="261159"/>
                  <a:pt x="889006" y="246519"/>
                </a:cubicBezTo>
                <a:cubicBezTo>
                  <a:pt x="889479" y="231879"/>
                  <a:pt x="889913" y="224164"/>
                  <a:pt x="890792" y="222707"/>
                </a:cubicBezTo>
                <a:cubicBezTo>
                  <a:pt x="891668" y="221249"/>
                  <a:pt x="892906" y="220478"/>
                  <a:pt x="894066" y="220925"/>
                </a:cubicBezTo>
                <a:close/>
                <a:moveTo>
                  <a:pt x="827093" y="321824"/>
                </a:moveTo>
                <a:cubicBezTo>
                  <a:pt x="827803" y="323177"/>
                  <a:pt x="828468" y="324339"/>
                  <a:pt x="829176" y="325700"/>
                </a:cubicBezTo>
                <a:cubicBezTo>
                  <a:pt x="830596" y="328406"/>
                  <a:pt x="831610" y="331949"/>
                  <a:pt x="832154" y="336111"/>
                </a:cubicBezTo>
                <a:cubicBezTo>
                  <a:pt x="832697" y="340283"/>
                  <a:pt x="832889" y="346741"/>
                  <a:pt x="832748" y="355761"/>
                </a:cubicBezTo>
                <a:cubicBezTo>
                  <a:pt x="832609" y="364782"/>
                  <a:pt x="831680" y="372249"/>
                  <a:pt x="829773" y="377783"/>
                </a:cubicBezTo>
                <a:cubicBezTo>
                  <a:pt x="827863" y="383327"/>
                  <a:pt x="825920" y="391461"/>
                  <a:pt x="824117" y="401900"/>
                </a:cubicBezTo>
                <a:cubicBezTo>
                  <a:pt x="822313" y="412330"/>
                  <a:pt x="820020" y="419789"/>
                  <a:pt x="816973" y="424513"/>
                </a:cubicBezTo>
                <a:cubicBezTo>
                  <a:pt x="813927" y="429247"/>
                  <a:pt x="809267" y="434838"/>
                  <a:pt x="802983" y="440886"/>
                </a:cubicBezTo>
                <a:cubicBezTo>
                  <a:pt x="796697" y="446944"/>
                  <a:pt x="790123" y="454374"/>
                  <a:pt x="783635" y="463813"/>
                </a:cubicBezTo>
                <a:cubicBezTo>
                  <a:pt x="777150" y="473243"/>
                  <a:pt x="772736" y="478948"/>
                  <a:pt x="770241" y="481072"/>
                </a:cubicBezTo>
                <a:cubicBezTo>
                  <a:pt x="768993" y="482130"/>
                  <a:pt x="767918" y="483282"/>
                  <a:pt x="766670" y="484349"/>
                </a:cubicBezTo>
                <a:cubicBezTo>
                  <a:pt x="765156" y="476558"/>
                  <a:pt x="763420" y="468623"/>
                  <a:pt x="761907" y="460832"/>
                </a:cubicBezTo>
                <a:cubicBezTo>
                  <a:pt x="758880" y="445249"/>
                  <a:pt x="757768" y="435267"/>
                  <a:pt x="758037" y="430771"/>
                </a:cubicBezTo>
                <a:cubicBezTo>
                  <a:pt x="758304" y="426266"/>
                  <a:pt x="758815" y="420560"/>
                  <a:pt x="760418" y="413502"/>
                </a:cubicBezTo>
                <a:cubicBezTo>
                  <a:pt x="762022" y="406444"/>
                  <a:pt x="766099" y="396928"/>
                  <a:pt x="772324" y="385232"/>
                </a:cubicBezTo>
                <a:cubicBezTo>
                  <a:pt x="778550" y="373526"/>
                  <a:pt x="782323" y="360953"/>
                  <a:pt x="783933" y="347132"/>
                </a:cubicBezTo>
                <a:cubicBezTo>
                  <a:pt x="785543" y="333301"/>
                  <a:pt x="786748" y="325605"/>
                  <a:pt x="787207" y="324501"/>
                </a:cubicBezTo>
                <a:cubicBezTo>
                  <a:pt x="787668" y="323405"/>
                  <a:pt x="788408" y="322957"/>
                  <a:pt x="789589" y="323015"/>
                </a:cubicBezTo>
                <a:cubicBezTo>
                  <a:pt x="790770" y="323081"/>
                  <a:pt x="792248" y="323891"/>
                  <a:pt x="793756" y="325101"/>
                </a:cubicBezTo>
                <a:cubicBezTo>
                  <a:pt x="795264" y="326310"/>
                  <a:pt x="798055" y="326948"/>
                  <a:pt x="802388" y="327186"/>
                </a:cubicBezTo>
                <a:cubicBezTo>
                  <a:pt x="806720" y="327415"/>
                  <a:pt x="810173" y="327015"/>
                  <a:pt x="812210" y="325996"/>
                </a:cubicBezTo>
                <a:cubicBezTo>
                  <a:pt x="814246" y="324977"/>
                  <a:pt x="816799" y="324339"/>
                  <a:pt x="819949" y="324501"/>
                </a:cubicBezTo>
                <a:cubicBezTo>
                  <a:pt x="823100" y="324672"/>
                  <a:pt x="824749" y="324691"/>
                  <a:pt x="825604" y="323615"/>
                </a:cubicBezTo>
                <a:cubicBezTo>
                  <a:pt x="826032" y="323072"/>
                  <a:pt x="826667" y="322367"/>
                  <a:pt x="827093" y="321824"/>
                </a:cubicBezTo>
                <a:close/>
                <a:moveTo>
                  <a:pt x="1829300" y="450116"/>
                </a:moveTo>
                <a:cubicBezTo>
                  <a:pt x="1857208" y="453831"/>
                  <a:pt x="1885383" y="468271"/>
                  <a:pt x="1916215" y="476015"/>
                </a:cubicBezTo>
                <a:cubicBezTo>
                  <a:pt x="1926912" y="475367"/>
                  <a:pt x="1922092" y="496417"/>
                  <a:pt x="1931693" y="506675"/>
                </a:cubicBezTo>
                <a:cubicBezTo>
                  <a:pt x="1937923" y="580094"/>
                  <a:pt x="1939628" y="665553"/>
                  <a:pt x="1933484" y="740924"/>
                </a:cubicBezTo>
                <a:cubicBezTo>
                  <a:pt x="1861542" y="732104"/>
                  <a:pt x="1788475" y="719550"/>
                  <a:pt x="1712923" y="706101"/>
                </a:cubicBezTo>
                <a:cubicBezTo>
                  <a:pt x="1700331" y="682193"/>
                  <a:pt x="1663841" y="682478"/>
                  <a:pt x="1665298" y="645674"/>
                </a:cubicBezTo>
                <a:cubicBezTo>
                  <a:pt x="1671918" y="601402"/>
                  <a:pt x="1674175" y="558682"/>
                  <a:pt x="1672737" y="515601"/>
                </a:cubicBezTo>
                <a:cubicBezTo>
                  <a:pt x="1676347" y="499570"/>
                  <a:pt x="1707389" y="481044"/>
                  <a:pt x="1717686" y="457260"/>
                </a:cubicBezTo>
                <a:cubicBezTo>
                  <a:pt x="1744184" y="459498"/>
                  <a:pt x="1773721" y="449611"/>
                  <a:pt x="1801620" y="450707"/>
                </a:cubicBezTo>
                <a:cubicBezTo>
                  <a:pt x="1810935" y="448983"/>
                  <a:pt x="1820013" y="448878"/>
                  <a:pt x="1829300" y="450116"/>
                </a:cubicBezTo>
                <a:close/>
                <a:moveTo>
                  <a:pt x="1518842" y="634063"/>
                </a:moveTo>
                <a:cubicBezTo>
                  <a:pt x="1523214" y="646026"/>
                  <a:pt x="1525166" y="661219"/>
                  <a:pt x="1525985" y="676630"/>
                </a:cubicBezTo>
                <a:cubicBezTo>
                  <a:pt x="1526395" y="684155"/>
                  <a:pt x="1527024" y="691651"/>
                  <a:pt x="1526881" y="698957"/>
                </a:cubicBezTo>
                <a:cubicBezTo>
                  <a:pt x="1517965" y="695099"/>
                  <a:pt x="1516851" y="685774"/>
                  <a:pt x="1517356" y="675144"/>
                </a:cubicBezTo>
                <a:cubicBezTo>
                  <a:pt x="1518022" y="661524"/>
                  <a:pt x="1521404" y="645607"/>
                  <a:pt x="1518842" y="6340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253260" y="2154672"/>
            <a:ext cx="3476267" cy="3726119"/>
          </a:xfrm>
          <a:custGeom>
            <a:avLst/>
            <a:gdLst/>
            <a:ahLst/>
            <a:cxnLst/>
            <a:rect l="l" t="t" r="r" b="b"/>
            <a:pathLst>
              <a:path w="3476267" h="3726119" extrusionOk="0">
                <a:moveTo>
                  <a:pt x="2968571" y="64"/>
                </a:moveTo>
                <a:cubicBezTo>
                  <a:pt x="2950321" y="1521"/>
                  <a:pt x="2961380" y="31353"/>
                  <a:pt x="2943568" y="38754"/>
                </a:cubicBezTo>
                <a:cubicBezTo>
                  <a:pt x="2931862" y="29610"/>
                  <a:pt x="2955255" y="7369"/>
                  <a:pt x="2942968" y="3331"/>
                </a:cubicBezTo>
                <a:cubicBezTo>
                  <a:pt x="2897905" y="-11471"/>
                  <a:pt x="2920413" y="54299"/>
                  <a:pt x="2907849" y="52746"/>
                </a:cubicBezTo>
                <a:cubicBezTo>
                  <a:pt x="2904782" y="37516"/>
                  <a:pt x="2855586" y="32972"/>
                  <a:pt x="2845041" y="42031"/>
                </a:cubicBezTo>
                <a:cubicBezTo>
                  <a:pt x="2851052" y="73073"/>
                  <a:pt x="2882246" y="86684"/>
                  <a:pt x="2882255" y="86674"/>
                </a:cubicBezTo>
                <a:cubicBezTo>
                  <a:pt x="2882246" y="86684"/>
                  <a:pt x="2874979" y="93113"/>
                  <a:pt x="2872730" y="98885"/>
                </a:cubicBezTo>
                <a:cubicBezTo>
                  <a:pt x="2925756" y="106734"/>
                  <a:pt x="2798788" y="179076"/>
                  <a:pt x="2856062" y="195326"/>
                </a:cubicBezTo>
                <a:cubicBezTo>
                  <a:pt x="2906411" y="209614"/>
                  <a:pt x="2843470" y="172076"/>
                  <a:pt x="2960837" y="173895"/>
                </a:cubicBezTo>
                <a:cubicBezTo>
                  <a:pt x="2972572" y="174076"/>
                  <a:pt x="3033008" y="411286"/>
                  <a:pt x="3090015" y="495364"/>
                </a:cubicBezTo>
                <a:cubicBezTo>
                  <a:pt x="3096054" y="504269"/>
                  <a:pt x="3063307" y="562439"/>
                  <a:pt x="3065907" y="599539"/>
                </a:cubicBezTo>
                <a:cubicBezTo>
                  <a:pt x="3068488" y="636467"/>
                  <a:pt x="3048591" y="702027"/>
                  <a:pt x="3061145" y="761768"/>
                </a:cubicBezTo>
                <a:cubicBezTo>
                  <a:pt x="3073689" y="821500"/>
                  <a:pt x="3103950" y="824271"/>
                  <a:pt x="3084062" y="940057"/>
                </a:cubicBezTo>
                <a:cubicBezTo>
                  <a:pt x="3078175" y="974328"/>
                  <a:pt x="3083462" y="1026973"/>
                  <a:pt x="3083462" y="1026973"/>
                </a:cubicBezTo>
                <a:cubicBezTo>
                  <a:pt x="3083471" y="1026973"/>
                  <a:pt x="3077318" y="1147845"/>
                  <a:pt x="3056677" y="1178487"/>
                </a:cubicBezTo>
                <a:cubicBezTo>
                  <a:pt x="3036046" y="1209119"/>
                  <a:pt x="3040009" y="1234142"/>
                  <a:pt x="3040009" y="1234142"/>
                </a:cubicBezTo>
                <a:cubicBezTo>
                  <a:pt x="3040009" y="1234142"/>
                  <a:pt x="3035418" y="1239362"/>
                  <a:pt x="3029588" y="1247543"/>
                </a:cubicBezTo>
                <a:cubicBezTo>
                  <a:pt x="2992269" y="1251068"/>
                  <a:pt x="2955122" y="1254506"/>
                  <a:pt x="2921241" y="1256468"/>
                </a:cubicBezTo>
                <a:cubicBezTo>
                  <a:pt x="2919889" y="1250086"/>
                  <a:pt x="2918260" y="1245448"/>
                  <a:pt x="2918270" y="1245457"/>
                </a:cubicBezTo>
                <a:cubicBezTo>
                  <a:pt x="2918241" y="1245495"/>
                  <a:pt x="2917717" y="1245419"/>
                  <a:pt x="2917670" y="1245457"/>
                </a:cubicBezTo>
                <a:cubicBezTo>
                  <a:pt x="2916260" y="1242371"/>
                  <a:pt x="2912974" y="1226855"/>
                  <a:pt x="2909935" y="1220150"/>
                </a:cubicBezTo>
                <a:cubicBezTo>
                  <a:pt x="2906878" y="1213415"/>
                  <a:pt x="2906621" y="1207443"/>
                  <a:pt x="2906954" y="1191279"/>
                </a:cubicBezTo>
                <a:cubicBezTo>
                  <a:pt x="2907316" y="1175144"/>
                  <a:pt x="2908068" y="1163342"/>
                  <a:pt x="2907249" y="1146931"/>
                </a:cubicBezTo>
                <a:cubicBezTo>
                  <a:pt x="2906459" y="1130519"/>
                  <a:pt x="2905487" y="1107469"/>
                  <a:pt x="2904868" y="1096629"/>
                </a:cubicBezTo>
                <a:cubicBezTo>
                  <a:pt x="2904258" y="1085790"/>
                  <a:pt x="2901820" y="1055453"/>
                  <a:pt x="2904277" y="1052281"/>
                </a:cubicBezTo>
                <a:cubicBezTo>
                  <a:pt x="2906716" y="1049128"/>
                  <a:pt x="2911983" y="1037374"/>
                  <a:pt x="2912012" y="1028164"/>
                </a:cubicBezTo>
                <a:cubicBezTo>
                  <a:pt x="2912069" y="1018962"/>
                  <a:pt x="2910650" y="1003560"/>
                  <a:pt x="2913212" y="994235"/>
                </a:cubicBezTo>
                <a:cubicBezTo>
                  <a:pt x="2915746" y="984930"/>
                  <a:pt x="2922223" y="961546"/>
                  <a:pt x="2926604" y="949287"/>
                </a:cubicBezTo>
                <a:cubicBezTo>
                  <a:pt x="2930681" y="937905"/>
                  <a:pt x="2929128" y="921998"/>
                  <a:pt x="2938806" y="906720"/>
                </a:cubicBezTo>
                <a:cubicBezTo>
                  <a:pt x="2937986" y="917054"/>
                  <a:pt x="2936672" y="931066"/>
                  <a:pt x="2934643" y="936781"/>
                </a:cubicBezTo>
                <a:cubicBezTo>
                  <a:pt x="2934710" y="936876"/>
                  <a:pt x="2935329" y="936790"/>
                  <a:pt x="2935529" y="936781"/>
                </a:cubicBezTo>
                <a:cubicBezTo>
                  <a:pt x="2930290" y="951211"/>
                  <a:pt x="2922908" y="985587"/>
                  <a:pt x="2925709" y="1000779"/>
                </a:cubicBezTo>
                <a:cubicBezTo>
                  <a:pt x="2928480" y="1015857"/>
                  <a:pt x="2931052" y="1021525"/>
                  <a:pt x="2933443" y="1029954"/>
                </a:cubicBezTo>
                <a:cubicBezTo>
                  <a:pt x="2935834" y="1038355"/>
                  <a:pt x="2932910" y="1045309"/>
                  <a:pt x="2928090" y="1062987"/>
                </a:cubicBezTo>
                <a:cubicBezTo>
                  <a:pt x="2923270" y="1080646"/>
                  <a:pt x="2921298" y="1082932"/>
                  <a:pt x="2916479" y="1096325"/>
                </a:cubicBezTo>
                <a:cubicBezTo>
                  <a:pt x="2911659" y="1109755"/>
                  <a:pt x="2915955" y="1127395"/>
                  <a:pt x="2916184" y="1126690"/>
                </a:cubicBezTo>
                <a:cubicBezTo>
                  <a:pt x="2916412" y="1125985"/>
                  <a:pt x="2915688" y="1115365"/>
                  <a:pt x="2920051" y="1105259"/>
                </a:cubicBezTo>
                <a:cubicBezTo>
                  <a:pt x="2924442" y="1095172"/>
                  <a:pt x="2928090" y="1082637"/>
                  <a:pt x="2928090" y="1082637"/>
                </a:cubicBezTo>
                <a:cubicBezTo>
                  <a:pt x="2928090" y="1082637"/>
                  <a:pt x="2929804" y="1089819"/>
                  <a:pt x="2929576" y="1103468"/>
                </a:cubicBezTo>
                <a:cubicBezTo>
                  <a:pt x="2929376" y="1117099"/>
                  <a:pt x="2931300" y="1133396"/>
                  <a:pt x="2934043" y="1144550"/>
                </a:cubicBezTo>
                <a:cubicBezTo>
                  <a:pt x="2936786" y="1155713"/>
                  <a:pt x="2941130" y="1156122"/>
                  <a:pt x="2943568" y="1165086"/>
                </a:cubicBezTo>
                <a:cubicBezTo>
                  <a:pt x="2946035" y="1174048"/>
                  <a:pt x="2942292" y="1183059"/>
                  <a:pt x="2943273" y="1182354"/>
                </a:cubicBezTo>
                <a:cubicBezTo>
                  <a:pt x="2944216" y="1181649"/>
                  <a:pt x="2950636" y="1175439"/>
                  <a:pt x="2952198" y="1163304"/>
                </a:cubicBezTo>
                <a:cubicBezTo>
                  <a:pt x="2953760" y="1151141"/>
                  <a:pt x="2951055" y="1149912"/>
                  <a:pt x="2945054" y="1138892"/>
                </a:cubicBezTo>
                <a:cubicBezTo>
                  <a:pt x="2939053" y="1127852"/>
                  <a:pt x="2941273" y="1122366"/>
                  <a:pt x="2941787" y="1109431"/>
                </a:cubicBezTo>
                <a:cubicBezTo>
                  <a:pt x="2942292" y="1096515"/>
                  <a:pt x="2944692" y="1085380"/>
                  <a:pt x="2945949" y="1090676"/>
                </a:cubicBezTo>
                <a:cubicBezTo>
                  <a:pt x="2947206" y="1095972"/>
                  <a:pt x="2948092" y="1100954"/>
                  <a:pt x="2948626" y="1120737"/>
                </a:cubicBezTo>
                <a:cubicBezTo>
                  <a:pt x="2949140" y="1140511"/>
                  <a:pt x="2953712" y="1148617"/>
                  <a:pt x="2957560" y="1157942"/>
                </a:cubicBezTo>
                <a:cubicBezTo>
                  <a:pt x="2961408" y="1167267"/>
                  <a:pt x="2964409" y="1177811"/>
                  <a:pt x="2964399" y="1176106"/>
                </a:cubicBezTo>
                <a:cubicBezTo>
                  <a:pt x="2964399" y="1174420"/>
                  <a:pt x="2967600" y="1169143"/>
                  <a:pt x="2963218" y="1154370"/>
                </a:cubicBezTo>
                <a:cubicBezTo>
                  <a:pt x="2958827" y="1139625"/>
                  <a:pt x="2961427" y="1146226"/>
                  <a:pt x="2959046" y="1133243"/>
                </a:cubicBezTo>
                <a:cubicBezTo>
                  <a:pt x="2956684" y="1120251"/>
                  <a:pt x="2958056" y="1122252"/>
                  <a:pt x="2957256" y="1112993"/>
                </a:cubicBezTo>
                <a:cubicBezTo>
                  <a:pt x="2956436" y="1103745"/>
                  <a:pt x="2959951" y="1079541"/>
                  <a:pt x="2957560" y="1070436"/>
                </a:cubicBezTo>
                <a:cubicBezTo>
                  <a:pt x="2955169" y="1061330"/>
                  <a:pt x="2954207" y="1046299"/>
                  <a:pt x="2952798" y="1043346"/>
                </a:cubicBezTo>
                <a:cubicBezTo>
                  <a:pt x="2951388" y="1040365"/>
                  <a:pt x="2956084" y="1006685"/>
                  <a:pt x="2955770" y="1010009"/>
                </a:cubicBezTo>
                <a:cubicBezTo>
                  <a:pt x="2955465" y="1013333"/>
                  <a:pt x="2955712" y="1041041"/>
                  <a:pt x="2961132" y="1054957"/>
                </a:cubicBezTo>
                <a:cubicBezTo>
                  <a:pt x="2966542" y="1068873"/>
                  <a:pt x="2964466" y="1080532"/>
                  <a:pt x="2965599" y="1088590"/>
                </a:cubicBezTo>
                <a:cubicBezTo>
                  <a:pt x="2966695" y="1096648"/>
                  <a:pt x="2965828" y="1109878"/>
                  <a:pt x="2969162" y="1119546"/>
                </a:cubicBezTo>
                <a:cubicBezTo>
                  <a:pt x="2972143" y="1110145"/>
                  <a:pt x="2971848" y="1101649"/>
                  <a:pt x="2971848" y="1098115"/>
                </a:cubicBezTo>
                <a:cubicBezTo>
                  <a:pt x="2971848" y="1094601"/>
                  <a:pt x="2967676" y="1055558"/>
                  <a:pt x="2966781" y="1052576"/>
                </a:cubicBezTo>
                <a:cubicBezTo>
                  <a:pt x="2965914" y="1049614"/>
                  <a:pt x="2964047" y="1024296"/>
                  <a:pt x="2962913" y="1013285"/>
                </a:cubicBezTo>
                <a:cubicBezTo>
                  <a:pt x="2961808" y="1002275"/>
                  <a:pt x="2960037" y="995636"/>
                  <a:pt x="2959341" y="982920"/>
                </a:cubicBezTo>
                <a:cubicBezTo>
                  <a:pt x="2956751" y="953412"/>
                  <a:pt x="2955798" y="938476"/>
                  <a:pt x="2944168" y="932323"/>
                </a:cubicBezTo>
                <a:cubicBezTo>
                  <a:pt x="2944644" y="932018"/>
                  <a:pt x="2945949" y="931132"/>
                  <a:pt x="2945949" y="931132"/>
                </a:cubicBezTo>
                <a:cubicBezTo>
                  <a:pt x="2945949" y="931132"/>
                  <a:pt x="2942187" y="911797"/>
                  <a:pt x="2949521" y="896900"/>
                </a:cubicBezTo>
                <a:cubicBezTo>
                  <a:pt x="2956884" y="881983"/>
                  <a:pt x="2961532" y="865524"/>
                  <a:pt x="2964399" y="856123"/>
                </a:cubicBezTo>
                <a:cubicBezTo>
                  <a:pt x="2964618" y="855418"/>
                  <a:pt x="2964637" y="854837"/>
                  <a:pt x="2964704" y="854332"/>
                </a:cubicBezTo>
                <a:cubicBezTo>
                  <a:pt x="2966628" y="849246"/>
                  <a:pt x="2969171" y="842950"/>
                  <a:pt x="2970362" y="839750"/>
                </a:cubicBezTo>
                <a:cubicBezTo>
                  <a:pt x="2975277" y="826491"/>
                  <a:pt x="2969705" y="739289"/>
                  <a:pt x="2964704" y="727831"/>
                </a:cubicBezTo>
                <a:cubicBezTo>
                  <a:pt x="2962199" y="715001"/>
                  <a:pt x="2946587" y="666109"/>
                  <a:pt x="2935529" y="660261"/>
                </a:cubicBezTo>
                <a:cubicBezTo>
                  <a:pt x="2924470" y="654412"/>
                  <a:pt x="2864063" y="622103"/>
                  <a:pt x="2847718" y="604006"/>
                </a:cubicBezTo>
                <a:cubicBezTo>
                  <a:pt x="2831392" y="585908"/>
                  <a:pt x="2783024" y="509356"/>
                  <a:pt x="2768251" y="499231"/>
                </a:cubicBezTo>
                <a:cubicBezTo>
                  <a:pt x="2753468" y="489106"/>
                  <a:pt x="2740123" y="485286"/>
                  <a:pt x="2731637" y="467979"/>
                </a:cubicBezTo>
                <a:cubicBezTo>
                  <a:pt x="2722502" y="450396"/>
                  <a:pt x="2678849" y="356013"/>
                  <a:pt x="2675087" y="347126"/>
                </a:cubicBezTo>
                <a:cubicBezTo>
                  <a:pt x="2707815" y="374053"/>
                  <a:pt x="2738409" y="359575"/>
                  <a:pt x="2711396" y="316475"/>
                </a:cubicBezTo>
                <a:cubicBezTo>
                  <a:pt x="2693832" y="296977"/>
                  <a:pt x="2709872" y="283566"/>
                  <a:pt x="2711101" y="275393"/>
                </a:cubicBezTo>
                <a:cubicBezTo>
                  <a:pt x="2709167" y="263973"/>
                  <a:pt x="2690517" y="270993"/>
                  <a:pt x="2694137" y="256639"/>
                </a:cubicBezTo>
                <a:cubicBezTo>
                  <a:pt x="2697737" y="242294"/>
                  <a:pt x="2684069" y="236798"/>
                  <a:pt x="2683412" y="235512"/>
                </a:cubicBezTo>
                <a:cubicBezTo>
                  <a:pt x="2681688" y="232074"/>
                  <a:pt x="2689460" y="206175"/>
                  <a:pt x="2669724" y="207232"/>
                </a:cubicBezTo>
                <a:cubicBezTo>
                  <a:pt x="2653875" y="207804"/>
                  <a:pt x="2666686" y="207023"/>
                  <a:pt x="2659009" y="235807"/>
                </a:cubicBezTo>
                <a:cubicBezTo>
                  <a:pt x="2656094" y="246761"/>
                  <a:pt x="2647855" y="224444"/>
                  <a:pt x="2643531" y="209909"/>
                </a:cubicBezTo>
                <a:cubicBezTo>
                  <a:pt x="2641864" y="204299"/>
                  <a:pt x="2612260" y="205708"/>
                  <a:pt x="2620909" y="225987"/>
                </a:cubicBezTo>
                <a:cubicBezTo>
                  <a:pt x="2632177" y="252390"/>
                  <a:pt x="2630167" y="260096"/>
                  <a:pt x="2621499" y="260506"/>
                </a:cubicBezTo>
                <a:cubicBezTo>
                  <a:pt x="2618756" y="260639"/>
                  <a:pt x="2616156" y="262534"/>
                  <a:pt x="2614356" y="265573"/>
                </a:cubicBezTo>
                <a:cubicBezTo>
                  <a:pt x="2612755" y="264097"/>
                  <a:pt x="2597420" y="250114"/>
                  <a:pt x="2591143" y="246818"/>
                </a:cubicBezTo>
                <a:cubicBezTo>
                  <a:pt x="2587838" y="245085"/>
                  <a:pt x="2586476" y="244913"/>
                  <a:pt x="2585781" y="245037"/>
                </a:cubicBezTo>
                <a:cubicBezTo>
                  <a:pt x="2585085" y="245142"/>
                  <a:pt x="2585190" y="245628"/>
                  <a:pt x="2585190" y="245628"/>
                </a:cubicBezTo>
                <a:cubicBezTo>
                  <a:pt x="2585190" y="245628"/>
                  <a:pt x="2580789" y="257248"/>
                  <a:pt x="2586676" y="260810"/>
                </a:cubicBezTo>
                <a:cubicBezTo>
                  <a:pt x="2592562" y="264363"/>
                  <a:pt x="2598249" y="264239"/>
                  <a:pt x="2598582" y="274498"/>
                </a:cubicBezTo>
                <a:cubicBezTo>
                  <a:pt x="2598916" y="284766"/>
                  <a:pt x="2594143" y="290652"/>
                  <a:pt x="2602154" y="288786"/>
                </a:cubicBezTo>
                <a:cubicBezTo>
                  <a:pt x="2608755" y="287252"/>
                  <a:pt x="2611326" y="284976"/>
                  <a:pt x="2612279" y="284023"/>
                </a:cubicBezTo>
                <a:cubicBezTo>
                  <a:pt x="2612984" y="287490"/>
                  <a:pt x="2614041" y="290814"/>
                  <a:pt x="2616146" y="294148"/>
                </a:cubicBezTo>
                <a:cubicBezTo>
                  <a:pt x="2624909" y="308007"/>
                  <a:pt x="2615889" y="330400"/>
                  <a:pt x="2622099" y="339087"/>
                </a:cubicBezTo>
                <a:cubicBezTo>
                  <a:pt x="2625157" y="343373"/>
                  <a:pt x="2632224" y="354870"/>
                  <a:pt x="2632224" y="354870"/>
                </a:cubicBezTo>
                <a:cubicBezTo>
                  <a:pt x="2635377" y="362585"/>
                  <a:pt x="2679497" y="547046"/>
                  <a:pt x="2682526" y="559362"/>
                </a:cubicBezTo>
                <a:cubicBezTo>
                  <a:pt x="2685526" y="571640"/>
                  <a:pt x="2696042" y="614378"/>
                  <a:pt x="2693241" y="625437"/>
                </a:cubicBezTo>
                <a:cubicBezTo>
                  <a:pt x="2690441" y="636496"/>
                  <a:pt x="2683983" y="678663"/>
                  <a:pt x="2683116" y="686159"/>
                </a:cubicBezTo>
                <a:cubicBezTo>
                  <a:pt x="2682250" y="693655"/>
                  <a:pt x="2672439" y="758397"/>
                  <a:pt x="2671506" y="786762"/>
                </a:cubicBezTo>
                <a:cubicBezTo>
                  <a:pt x="2670610" y="815137"/>
                  <a:pt x="2693880" y="857923"/>
                  <a:pt x="2694727" y="865048"/>
                </a:cubicBezTo>
                <a:cubicBezTo>
                  <a:pt x="2694747" y="865191"/>
                  <a:pt x="2695261" y="865220"/>
                  <a:pt x="2695318" y="865343"/>
                </a:cubicBezTo>
                <a:cubicBezTo>
                  <a:pt x="2695327" y="865362"/>
                  <a:pt x="2695318" y="865619"/>
                  <a:pt x="2695318" y="865648"/>
                </a:cubicBezTo>
                <a:cubicBezTo>
                  <a:pt x="2700166" y="877021"/>
                  <a:pt x="2719826" y="933076"/>
                  <a:pt x="2722112" y="948096"/>
                </a:cubicBezTo>
                <a:cubicBezTo>
                  <a:pt x="2724417" y="963137"/>
                  <a:pt x="2729427" y="986053"/>
                  <a:pt x="2731637" y="1006732"/>
                </a:cubicBezTo>
                <a:cubicBezTo>
                  <a:pt x="2733847" y="1027421"/>
                  <a:pt x="2731875" y="1031116"/>
                  <a:pt x="2726874" y="1041860"/>
                </a:cubicBezTo>
                <a:cubicBezTo>
                  <a:pt x="2721874" y="1052605"/>
                  <a:pt x="2722664" y="1054872"/>
                  <a:pt x="2724788" y="1065368"/>
                </a:cubicBezTo>
                <a:cubicBezTo>
                  <a:pt x="2726922" y="1075874"/>
                  <a:pt x="2728217" y="1081770"/>
                  <a:pt x="2727474" y="1099306"/>
                </a:cubicBezTo>
                <a:cubicBezTo>
                  <a:pt x="2726703" y="1116841"/>
                  <a:pt x="2726407" y="1167714"/>
                  <a:pt x="2718835" y="1193956"/>
                </a:cubicBezTo>
                <a:cubicBezTo>
                  <a:pt x="2709910" y="1224274"/>
                  <a:pt x="2701900" y="1245838"/>
                  <a:pt x="2700081" y="1253487"/>
                </a:cubicBezTo>
                <a:cubicBezTo>
                  <a:pt x="2699947" y="1253478"/>
                  <a:pt x="2699633" y="1253516"/>
                  <a:pt x="2699490" y="1253487"/>
                </a:cubicBezTo>
                <a:cubicBezTo>
                  <a:pt x="2630519" y="1244172"/>
                  <a:pt x="2512305" y="1206519"/>
                  <a:pt x="2312775" y="1160180"/>
                </a:cubicBezTo>
                <a:cubicBezTo>
                  <a:pt x="2105997" y="1112165"/>
                  <a:pt x="1988668" y="1072036"/>
                  <a:pt x="1694307" y="1058453"/>
                </a:cubicBezTo>
                <a:cubicBezTo>
                  <a:pt x="1399946" y="1044880"/>
                  <a:pt x="1195245" y="1217692"/>
                  <a:pt x="968092" y="1274328"/>
                </a:cubicBezTo>
                <a:cubicBezTo>
                  <a:pt x="803710" y="1315304"/>
                  <a:pt x="735016" y="1274328"/>
                  <a:pt x="456991" y="1266536"/>
                </a:cubicBezTo>
                <a:cubicBezTo>
                  <a:pt x="213130" y="1259697"/>
                  <a:pt x="81939" y="1289225"/>
                  <a:pt x="0" y="1396972"/>
                </a:cubicBezTo>
                <a:cubicBezTo>
                  <a:pt x="32045" y="1430338"/>
                  <a:pt x="7684" y="1792926"/>
                  <a:pt x="40858" y="1851152"/>
                </a:cubicBezTo>
                <a:cubicBezTo>
                  <a:pt x="55722" y="1877241"/>
                  <a:pt x="117302" y="2097659"/>
                  <a:pt x="124670" y="2109175"/>
                </a:cubicBezTo>
                <a:cubicBezTo>
                  <a:pt x="146922" y="2143960"/>
                  <a:pt x="239323" y="2319592"/>
                  <a:pt x="309483" y="2367207"/>
                </a:cubicBezTo>
                <a:cubicBezTo>
                  <a:pt x="313984" y="2370265"/>
                  <a:pt x="608194" y="1958194"/>
                  <a:pt x="630184" y="1973825"/>
                </a:cubicBezTo>
                <a:cubicBezTo>
                  <a:pt x="664784" y="1998409"/>
                  <a:pt x="692061" y="2021193"/>
                  <a:pt x="742693" y="2065798"/>
                </a:cubicBezTo>
                <a:cubicBezTo>
                  <a:pt x="746760" y="2069379"/>
                  <a:pt x="746703" y="2069389"/>
                  <a:pt x="750732" y="2072942"/>
                </a:cubicBezTo>
                <a:cubicBezTo>
                  <a:pt x="793994" y="2111051"/>
                  <a:pt x="815902" y="2129511"/>
                  <a:pt x="841820" y="2148542"/>
                </a:cubicBezTo>
                <a:cubicBezTo>
                  <a:pt x="850792" y="2155133"/>
                  <a:pt x="859669" y="2162267"/>
                  <a:pt x="871280" y="2172354"/>
                </a:cubicBezTo>
                <a:cubicBezTo>
                  <a:pt x="873709" y="2174459"/>
                  <a:pt x="891911" y="2190452"/>
                  <a:pt x="897179" y="2194976"/>
                </a:cubicBezTo>
                <a:cubicBezTo>
                  <a:pt x="913619" y="2209121"/>
                  <a:pt x="925497" y="2218227"/>
                  <a:pt x="934688" y="2223551"/>
                </a:cubicBezTo>
                <a:cubicBezTo>
                  <a:pt x="936203" y="2224437"/>
                  <a:pt x="936927" y="2224532"/>
                  <a:pt x="937955" y="2225037"/>
                </a:cubicBezTo>
                <a:cubicBezTo>
                  <a:pt x="952338" y="2225466"/>
                  <a:pt x="967978" y="2223542"/>
                  <a:pt x="1008507" y="2215217"/>
                </a:cubicBezTo>
                <a:cubicBezTo>
                  <a:pt x="1014660" y="2213959"/>
                  <a:pt x="1017851" y="2213293"/>
                  <a:pt x="1021604" y="2212540"/>
                </a:cubicBezTo>
                <a:cubicBezTo>
                  <a:pt x="1063466" y="2204120"/>
                  <a:pt x="1091737" y="2200196"/>
                  <a:pt x="1123102" y="2200634"/>
                </a:cubicBezTo>
                <a:cubicBezTo>
                  <a:pt x="1333224" y="2203587"/>
                  <a:pt x="1527963" y="2185432"/>
                  <a:pt x="1851765" y="2139912"/>
                </a:cubicBezTo>
                <a:cubicBezTo>
                  <a:pt x="1876692" y="2136407"/>
                  <a:pt x="1894970" y="2133892"/>
                  <a:pt x="1942548" y="2127111"/>
                </a:cubicBezTo>
                <a:cubicBezTo>
                  <a:pt x="2175882" y="2093887"/>
                  <a:pt x="2282876" y="2079800"/>
                  <a:pt x="2417016" y="2067579"/>
                </a:cubicBezTo>
                <a:cubicBezTo>
                  <a:pt x="2482215" y="2061645"/>
                  <a:pt x="2549805" y="2056930"/>
                  <a:pt x="2617041" y="2052101"/>
                </a:cubicBezTo>
                <a:cubicBezTo>
                  <a:pt x="2609479" y="2008124"/>
                  <a:pt x="2630577" y="1966224"/>
                  <a:pt x="2666448" y="1939887"/>
                </a:cubicBezTo>
                <a:cubicBezTo>
                  <a:pt x="2686326" y="1925295"/>
                  <a:pt x="2708786" y="1915865"/>
                  <a:pt x="2736104" y="1907740"/>
                </a:cubicBezTo>
                <a:cubicBezTo>
                  <a:pt x="2747677" y="1904302"/>
                  <a:pt x="2759497" y="1901311"/>
                  <a:pt x="2772118" y="1898511"/>
                </a:cubicBezTo>
                <a:cubicBezTo>
                  <a:pt x="2777995" y="1897206"/>
                  <a:pt x="2789634" y="1894653"/>
                  <a:pt x="2789682" y="1894643"/>
                </a:cubicBezTo>
                <a:cubicBezTo>
                  <a:pt x="2791149" y="1894300"/>
                  <a:pt x="2792673" y="1894091"/>
                  <a:pt x="2794149" y="1893748"/>
                </a:cubicBezTo>
                <a:cubicBezTo>
                  <a:pt x="2802798" y="1876432"/>
                  <a:pt x="2813400" y="1864573"/>
                  <a:pt x="2827487" y="1854457"/>
                </a:cubicBezTo>
                <a:cubicBezTo>
                  <a:pt x="2834031" y="1849752"/>
                  <a:pt x="2840869" y="1845732"/>
                  <a:pt x="2848613" y="1841656"/>
                </a:cubicBezTo>
                <a:cubicBezTo>
                  <a:pt x="2859510" y="1835931"/>
                  <a:pt x="2872883" y="1829902"/>
                  <a:pt x="2889095" y="1823206"/>
                </a:cubicBezTo>
                <a:cubicBezTo>
                  <a:pt x="2905611" y="1816386"/>
                  <a:pt x="2930119" y="1807604"/>
                  <a:pt x="2952493" y="1799393"/>
                </a:cubicBezTo>
                <a:cubicBezTo>
                  <a:pt x="2976820" y="1778019"/>
                  <a:pt x="3182007" y="1789297"/>
                  <a:pt x="3228908" y="1775438"/>
                </a:cubicBezTo>
                <a:cubicBezTo>
                  <a:pt x="3399415" y="1544981"/>
                  <a:pt x="3524898" y="1177659"/>
                  <a:pt x="3457918" y="1188898"/>
                </a:cubicBezTo>
                <a:cubicBezTo>
                  <a:pt x="3431829" y="1102068"/>
                  <a:pt x="3422457" y="989311"/>
                  <a:pt x="3421599" y="977262"/>
                </a:cubicBezTo>
                <a:cubicBezTo>
                  <a:pt x="3420523" y="962089"/>
                  <a:pt x="3429914" y="927827"/>
                  <a:pt x="3423095" y="907025"/>
                </a:cubicBezTo>
                <a:cubicBezTo>
                  <a:pt x="3404559" y="850513"/>
                  <a:pt x="3447374" y="693855"/>
                  <a:pt x="3408512" y="586442"/>
                </a:cubicBezTo>
                <a:cubicBezTo>
                  <a:pt x="3367916" y="474285"/>
                  <a:pt x="3339189" y="492192"/>
                  <a:pt x="3251940" y="432851"/>
                </a:cubicBezTo>
                <a:cubicBezTo>
                  <a:pt x="3167453" y="271660"/>
                  <a:pt x="3132468" y="340544"/>
                  <a:pt x="3098054" y="268850"/>
                </a:cubicBezTo>
                <a:cubicBezTo>
                  <a:pt x="3062411" y="194764"/>
                  <a:pt x="3012967" y="101114"/>
                  <a:pt x="3008462" y="90551"/>
                </a:cubicBezTo>
                <a:cubicBezTo>
                  <a:pt x="3019625" y="76588"/>
                  <a:pt x="3016787" y="68520"/>
                  <a:pt x="3016787" y="68520"/>
                </a:cubicBezTo>
                <a:cubicBezTo>
                  <a:pt x="3016787" y="68520"/>
                  <a:pt x="3031169" y="27858"/>
                  <a:pt x="3020063" y="26848"/>
                </a:cubicBezTo>
                <a:cubicBezTo>
                  <a:pt x="2997441" y="24791"/>
                  <a:pt x="2991784" y="40840"/>
                  <a:pt x="2991793" y="40840"/>
                </a:cubicBezTo>
                <a:cubicBezTo>
                  <a:pt x="2991793" y="40840"/>
                  <a:pt x="2991822" y="50060"/>
                  <a:pt x="2990002" y="55423"/>
                </a:cubicBezTo>
                <a:cubicBezTo>
                  <a:pt x="2958713" y="47003"/>
                  <a:pt x="3005414" y="7655"/>
                  <a:pt x="2978391" y="1254"/>
                </a:cubicBezTo>
                <a:cubicBezTo>
                  <a:pt x="2974420" y="140"/>
                  <a:pt x="2971172" y="-146"/>
                  <a:pt x="2968571" y="64"/>
                </a:cubicBezTo>
                <a:close/>
                <a:moveTo>
                  <a:pt x="3311471" y="718010"/>
                </a:moveTo>
                <a:cubicBezTo>
                  <a:pt x="3311471" y="718010"/>
                  <a:pt x="3326521" y="749148"/>
                  <a:pt x="3341532" y="786762"/>
                </a:cubicBezTo>
                <a:cubicBezTo>
                  <a:pt x="3340056" y="792306"/>
                  <a:pt x="3332607" y="819642"/>
                  <a:pt x="3332607" y="834387"/>
                </a:cubicBezTo>
                <a:cubicBezTo>
                  <a:pt x="3332607" y="850675"/>
                  <a:pt x="3328978" y="857857"/>
                  <a:pt x="3329035" y="868325"/>
                </a:cubicBezTo>
                <a:cubicBezTo>
                  <a:pt x="3329083" y="878793"/>
                  <a:pt x="3329502" y="887936"/>
                  <a:pt x="3335284" y="899576"/>
                </a:cubicBezTo>
                <a:cubicBezTo>
                  <a:pt x="3341065" y="911216"/>
                  <a:pt x="3343075" y="919302"/>
                  <a:pt x="3341237" y="927856"/>
                </a:cubicBezTo>
                <a:cubicBezTo>
                  <a:pt x="3339408" y="936400"/>
                  <a:pt x="3339751" y="947792"/>
                  <a:pt x="3339751" y="947801"/>
                </a:cubicBezTo>
                <a:cubicBezTo>
                  <a:pt x="3339751" y="947801"/>
                  <a:pt x="3346733" y="937495"/>
                  <a:pt x="3346599" y="930837"/>
                </a:cubicBezTo>
                <a:cubicBezTo>
                  <a:pt x="3346457" y="924170"/>
                  <a:pt x="3350819" y="922655"/>
                  <a:pt x="3349276" y="935000"/>
                </a:cubicBezTo>
                <a:cubicBezTo>
                  <a:pt x="3347723" y="947344"/>
                  <a:pt x="3337970" y="945048"/>
                  <a:pt x="3343323" y="957621"/>
                </a:cubicBezTo>
                <a:cubicBezTo>
                  <a:pt x="3348676" y="970195"/>
                  <a:pt x="3357115" y="982434"/>
                  <a:pt x="3356124" y="978462"/>
                </a:cubicBezTo>
                <a:cubicBezTo>
                  <a:pt x="3355134" y="974471"/>
                  <a:pt x="3349076" y="960212"/>
                  <a:pt x="3349866" y="948992"/>
                </a:cubicBezTo>
                <a:cubicBezTo>
                  <a:pt x="3350666" y="937762"/>
                  <a:pt x="3360982" y="933447"/>
                  <a:pt x="3356715" y="921903"/>
                </a:cubicBezTo>
                <a:cubicBezTo>
                  <a:pt x="3352438" y="910358"/>
                  <a:pt x="3361782" y="916140"/>
                  <a:pt x="3360287" y="929342"/>
                </a:cubicBezTo>
                <a:cubicBezTo>
                  <a:pt x="3358782" y="942543"/>
                  <a:pt x="3357572" y="947192"/>
                  <a:pt x="3359687" y="953450"/>
                </a:cubicBezTo>
                <a:cubicBezTo>
                  <a:pt x="3361811" y="959717"/>
                  <a:pt x="3362916" y="948316"/>
                  <a:pt x="3363859" y="937085"/>
                </a:cubicBezTo>
                <a:cubicBezTo>
                  <a:pt x="3364802" y="925856"/>
                  <a:pt x="3366611" y="908482"/>
                  <a:pt x="3366240" y="890946"/>
                </a:cubicBezTo>
                <a:cubicBezTo>
                  <a:pt x="3365868" y="873411"/>
                  <a:pt x="3360972" y="866115"/>
                  <a:pt x="3359096" y="848979"/>
                </a:cubicBezTo>
                <a:cubicBezTo>
                  <a:pt x="3357220" y="831844"/>
                  <a:pt x="3354867" y="824909"/>
                  <a:pt x="3350162" y="815337"/>
                </a:cubicBezTo>
                <a:cubicBezTo>
                  <a:pt x="3348638" y="812222"/>
                  <a:pt x="3348209" y="808288"/>
                  <a:pt x="3348085" y="804031"/>
                </a:cubicBezTo>
                <a:cubicBezTo>
                  <a:pt x="3361620" y="840159"/>
                  <a:pt x="3373488" y="879240"/>
                  <a:pt x="3372193" y="903748"/>
                </a:cubicBezTo>
                <a:cubicBezTo>
                  <a:pt x="3370374" y="938152"/>
                  <a:pt x="3363001" y="942601"/>
                  <a:pt x="3386776" y="981434"/>
                </a:cubicBezTo>
                <a:cubicBezTo>
                  <a:pt x="3396377" y="1024478"/>
                  <a:pt x="3415084" y="1121194"/>
                  <a:pt x="3419218" y="1163000"/>
                </a:cubicBezTo>
                <a:cubicBezTo>
                  <a:pt x="3416418" y="1180821"/>
                  <a:pt x="3418161" y="1188069"/>
                  <a:pt x="3420113" y="1195451"/>
                </a:cubicBezTo>
                <a:cubicBezTo>
                  <a:pt x="3380413" y="1201947"/>
                  <a:pt x="3342189" y="1207586"/>
                  <a:pt x="3303737" y="1213311"/>
                </a:cubicBezTo>
                <a:cubicBezTo>
                  <a:pt x="3300775" y="1203509"/>
                  <a:pt x="3296955" y="1192841"/>
                  <a:pt x="3292421" y="1182945"/>
                </a:cubicBezTo>
                <a:cubicBezTo>
                  <a:pt x="3282487" y="1161256"/>
                  <a:pt x="3277048" y="1099630"/>
                  <a:pt x="3282896" y="1076979"/>
                </a:cubicBezTo>
                <a:cubicBezTo>
                  <a:pt x="3288745" y="1054329"/>
                  <a:pt x="3305613" y="918283"/>
                  <a:pt x="3307004" y="900767"/>
                </a:cubicBezTo>
                <a:cubicBezTo>
                  <a:pt x="3308395" y="883250"/>
                  <a:pt x="3288182" y="849408"/>
                  <a:pt x="3281410" y="814451"/>
                </a:cubicBezTo>
                <a:cubicBezTo>
                  <a:pt x="3274628" y="779485"/>
                  <a:pt x="3311471" y="718010"/>
                  <a:pt x="3311471" y="718010"/>
                </a:cubicBezTo>
                <a:close/>
                <a:moveTo>
                  <a:pt x="3156099" y="742118"/>
                </a:moveTo>
                <a:cubicBezTo>
                  <a:pt x="3156099" y="742118"/>
                  <a:pt x="3179693" y="751977"/>
                  <a:pt x="3192704" y="778437"/>
                </a:cubicBezTo>
                <a:cubicBezTo>
                  <a:pt x="3205715" y="804898"/>
                  <a:pt x="3225651" y="934418"/>
                  <a:pt x="3217412" y="960003"/>
                </a:cubicBezTo>
                <a:cubicBezTo>
                  <a:pt x="3209173" y="985587"/>
                  <a:pt x="3218364" y="1024516"/>
                  <a:pt x="3234376" y="1034117"/>
                </a:cubicBezTo>
                <a:cubicBezTo>
                  <a:pt x="3250387" y="1043718"/>
                  <a:pt x="3243196" y="1060406"/>
                  <a:pt x="3248663" y="1090971"/>
                </a:cubicBezTo>
                <a:cubicBezTo>
                  <a:pt x="3254131" y="1121537"/>
                  <a:pt x="3244529" y="1172020"/>
                  <a:pt x="3230213" y="1206757"/>
                </a:cubicBezTo>
                <a:cubicBezTo>
                  <a:pt x="3227413" y="1213549"/>
                  <a:pt x="3226175" y="1219197"/>
                  <a:pt x="3224851" y="1224912"/>
                </a:cubicBezTo>
                <a:cubicBezTo>
                  <a:pt x="3176378" y="1231561"/>
                  <a:pt x="3129134" y="1237561"/>
                  <a:pt x="3084062" y="1242476"/>
                </a:cubicBezTo>
                <a:cubicBezTo>
                  <a:pt x="3098130" y="1219283"/>
                  <a:pt x="3092691" y="1178192"/>
                  <a:pt x="3092691" y="1178182"/>
                </a:cubicBezTo>
                <a:cubicBezTo>
                  <a:pt x="3092691" y="1178182"/>
                  <a:pt x="3102702" y="1079856"/>
                  <a:pt x="3119485" y="1034117"/>
                </a:cubicBezTo>
                <a:cubicBezTo>
                  <a:pt x="3136268" y="988378"/>
                  <a:pt x="3128810" y="946677"/>
                  <a:pt x="3130201" y="936781"/>
                </a:cubicBezTo>
                <a:cubicBezTo>
                  <a:pt x="3131582" y="926894"/>
                  <a:pt x="3143726" y="871344"/>
                  <a:pt x="3139726" y="834987"/>
                </a:cubicBezTo>
                <a:cubicBezTo>
                  <a:pt x="3135716" y="798630"/>
                  <a:pt x="3156090" y="742118"/>
                  <a:pt x="3156099" y="742118"/>
                </a:cubicBezTo>
                <a:close/>
                <a:moveTo>
                  <a:pt x="2880465" y="851656"/>
                </a:moveTo>
                <a:cubicBezTo>
                  <a:pt x="2880160" y="852532"/>
                  <a:pt x="2880836" y="883698"/>
                  <a:pt x="2882255" y="901957"/>
                </a:cubicBezTo>
                <a:cubicBezTo>
                  <a:pt x="2883684" y="920226"/>
                  <a:pt x="2882351" y="988035"/>
                  <a:pt x="2882255" y="988282"/>
                </a:cubicBezTo>
                <a:cubicBezTo>
                  <a:pt x="2882122" y="988549"/>
                  <a:pt x="2879550" y="997017"/>
                  <a:pt x="2874807" y="1002275"/>
                </a:cubicBezTo>
                <a:cubicBezTo>
                  <a:pt x="2859681" y="1030964"/>
                  <a:pt x="2873188" y="1046433"/>
                  <a:pt x="2877188" y="1052871"/>
                </a:cubicBezTo>
                <a:cubicBezTo>
                  <a:pt x="2881217" y="1059291"/>
                  <a:pt x="2884884" y="1063673"/>
                  <a:pt x="2886418" y="1074007"/>
                </a:cubicBezTo>
                <a:cubicBezTo>
                  <a:pt x="2887952" y="1084333"/>
                  <a:pt x="2889856" y="1110469"/>
                  <a:pt x="2890285" y="1123118"/>
                </a:cubicBezTo>
                <a:cubicBezTo>
                  <a:pt x="2890695" y="1135786"/>
                  <a:pt x="2897877" y="1193518"/>
                  <a:pt x="2896238" y="1211225"/>
                </a:cubicBezTo>
                <a:cubicBezTo>
                  <a:pt x="2894676" y="1228046"/>
                  <a:pt x="2889523" y="1247286"/>
                  <a:pt x="2891780" y="1246943"/>
                </a:cubicBezTo>
                <a:cubicBezTo>
                  <a:pt x="2891714" y="1246972"/>
                  <a:pt x="2891504" y="1246915"/>
                  <a:pt x="2891476" y="1246943"/>
                </a:cubicBezTo>
                <a:cubicBezTo>
                  <a:pt x="2890238" y="1248077"/>
                  <a:pt x="2888180" y="1253296"/>
                  <a:pt x="2886418" y="1257659"/>
                </a:cubicBezTo>
                <a:cubicBezTo>
                  <a:pt x="2865254" y="1258535"/>
                  <a:pt x="2844203" y="1259335"/>
                  <a:pt x="2824801" y="1259450"/>
                </a:cubicBezTo>
                <a:cubicBezTo>
                  <a:pt x="2825134" y="1255545"/>
                  <a:pt x="2822277" y="1250029"/>
                  <a:pt x="2823020" y="1244562"/>
                </a:cubicBezTo>
                <a:cubicBezTo>
                  <a:pt x="2824096" y="1236628"/>
                  <a:pt x="2822820" y="1235504"/>
                  <a:pt x="2821229" y="1229084"/>
                </a:cubicBezTo>
                <a:cubicBezTo>
                  <a:pt x="2819619" y="1222636"/>
                  <a:pt x="2813828" y="1213034"/>
                  <a:pt x="2812895" y="1205567"/>
                </a:cubicBezTo>
                <a:cubicBezTo>
                  <a:pt x="2811999" y="1198128"/>
                  <a:pt x="2812075" y="1200947"/>
                  <a:pt x="2812304" y="1189793"/>
                </a:cubicBezTo>
                <a:cubicBezTo>
                  <a:pt x="2812533" y="1178611"/>
                  <a:pt x="2812237" y="1156227"/>
                  <a:pt x="2811999" y="1150798"/>
                </a:cubicBezTo>
                <a:cubicBezTo>
                  <a:pt x="2811799" y="1145378"/>
                  <a:pt x="2812637" y="1114870"/>
                  <a:pt x="2812304" y="1107345"/>
                </a:cubicBezTo>
                <a:cubicBezTo>
                  <a:pt x="2811942" y="1099792"/>
                  <a:pt x="2814619" y="1071398"/>
                  <a:pt x="2817362" y="1062101"/>
                </a:cubicBezTo>
                <a:cubicBezTo>
                  <a:pt x="2820133" y="1052776"/>
                  <a:pt x="2822667" y="1044985"/>
                  <a:pt x="2822724" y="1034412"/>
                </a:cubicBezTo>
                <a:cubicBezTo>
                  <a:pt x="2822743" y="1023868"/>
                  <a:pt x="2819591" y="1015048"/>
                  <a:pt x="2818257" y="1004056"/>
                </a:cubicBezTo>
                <a:cubicBezTo>
                  <a:pt x="2816895" y="993064"/>
                  <a:pt x="2815962" y="997312"/>
                  <a:pt x="2817066" y="985301"/>
                </a:cubicBezTo>
                <a:cubicBezTo>
                  <a:pt x="2818190" y="973290"/>
                  <a:pt x="2820429" y="963060"/>
                  <a:pt x="2823610" y="946306"/>
                </a:cubicBezTo>
                <a:cubicBezTo>
                  <a:pt x="2826763" y="929589"/>
                  <a:pt x="2830325" y="914378"/>
                  <a:pt x="2836707" y="896004"/>
                </a:cubicBezTo>
                <a:cubicBezTo>
                  <a:pt x="2843098" y="877621"/>
                  <a:pt x="2841727" y="865638"/>
                  <a:pt x="2847423" y="864753"/>
                </a:cubicBezTo>
                <a:cubicBezTo>
                  <a:pt x="2853119" y="863876"/>
                  <a:pt x="2880779" y="850770"/>
                  <a:pt x="2880465" y="851656"/>
                </a:cubicBezTo>
                <a:close/>
                <a:moveTo>
                  <a:pt x="2763784" y="857609"/>
                </a:moveTo>
                <a:cubicBezTo>
                  <a:pt x="2765746" y="856723"/>
                  <a:pt x="2767899" y="856228"/>
                  <a:pt x="2769137" y="858200"/>
                </a:cubicBezTo>
                <a:cubicBezTo>
                  <a:pt x="2771632" y="862181"/>
                  <a:pt x="2775023" y="871363"/>
                  <a:pt x="2776585" y="877250"/>
                </a:cubicBezTo>
                <a:cubicBezTo>
                  <a:pt x="2778147" y="883136"/>
                  <a:pt x="2788320" y="908615"/>
                  <a:pt x="2788787" y="926370"/>
                </a:cubicBezTo>
                <a:cubicBezTo>
                  <a:pt x="2789254" y="944125"/>
                  <a:pt x="2787720" y="986644"/>
                  <a:pt x="2787005" y="994531"/>
                </a:cubicBezTo>
                <a:cubicBezTo>
                  <a:pt x="2786282" y="1002418"/>
                  <a:pt x="2786358" y="1000465"/>
                  <a:pt x="2782538" y="1007037"/>
                </a:cubicBezTo>
                <a:cubicBezTo>
                  <a:pt x="2778709" y="1013628"/>
                  <a:pt x="2777709" y="1031536"/>
                  <a:pt x="2777480" y="1040070"/>
                </a:cubicBezTo>
                <a:cubicBezTo>
                  <a:pt x="2777242" y="1048623"/>
                  <a:pt x="2789472" y="1072464"/>
                  <a:pt x="2792063" y="1081742"/>
                </a:cubicBezTo>
                <a:cubicBezTo>
                  <a:pt x="2794654" y="1091019"/>
                  <a:pt x="2798064" y="1120137"/>
                  <a:pt x="2798016" y="1127586"/>
                </a:cubicBezTo>
                <a:cubicBezTo>
                  <a:pt x="2797988" y="1135053"/>
                  <a:pt x="2796807" y="1204033"/>
                  <a:pt x="2793549" y="1216282"/>
                </a:cubicBezTo>
                <a:cubicBezTo>
                  <a:pt x="2790292" y="1228541"/>
                  <a:pt x="2790406" y="1246153"/>
                  <a:pt x="2790273" y="1249325"/>
                </a:cubicBezTo>
                <a:cubicBezTo>
                  <a:pt x="2790206" y="1251439"/>
                  <a:pt x="2790063" y="1255554"/>
                  <a:pt x="2789977" y="1259145"/>
                </a:cubicBezTo>
                <a:cubicBezTo>
                  <a:pt x="2768117" y="1258688"/>
                  <a:pt x="2749077" y="1256954"/>
                  <a:pt x="2730151" y="1255278"/>
                </a:cubicBezTo>
                <a:cubicBezTo>
                  <a:pt x="2733227" y="1248667"/>
                  <a:pt x="2736104" y="1240171"/>
                  <a:pt x="2738485" y="1231761"/>
                </a:cubicBezTo>
                <a:cubicBezTo>
                  <a:pt x="2742457" y="1219216"/>
                  <a:pt x="2741495" y="1188765"/>
                  <a:pt x="2741762" y="1175506"/>
                </a:cubicBezTo>
                <a:cubicBezTo>
                  <a:pt x="2742009" y="1162247"/>
                  <a:pt x="2744962" y="1141530"/>
                  <a:pt x="2748601" y="1118356"/>
                </a:cubicBezTo>
                <a:cubicBezTo>
                  <a:pt x="2752268" y="1095162"/>
                  <a:pt x="2763146" y="1062482"/>
                  <a:pt x="2762888" y="1049300"/>
                </a:cubicBezTo>
                <a:cubicBezTo>
                  <a:pt x="2762631" y="1036136"/>
                  <a:pt x="2768375" y="1018324"/>
                  <a:pt x="2761402" y="1001675"/>
                </a:cubicBezTo>
                <a:cubicBezTo>
                  <a:pt x="2754449" y="985044"/>
                  <a:pt x="2758126" y="933980"/>
                  <a:pt x="2755745" y="913864"/>
                </a:cubicBezTo>
                <a:cubicBezTo>
                  <a:pt x="2753516" y="895014"/>
                  <a:pt x="2752077" y="884146"/>
                  <a:pt x="2752173" y="868325"/>
                </a:cubicBezTo>
                <a:cubicBezTo>
                  <a:pt x="2752678" y="867353"/>
                  <a:pt x="2760212" y="858504"/>
                  <a:pt x="2760212" y="859400"/>
                </a:cubicBezTo>
                <a:cubicBezTo>
                  <a:pt x="2760212" y="859866"/>
                  <a:pt x="2761822" y="858495"/>
                  <a:pt x="2763784" y="857609"/>
                </a:cubicBezTo>
                <a:close/>
                <a:moveTo>
                  <a:pt x="956710" y="3703793"/>
                </a:moveTo>
                <a:cubicBezTo>
                  <a:pt x="939841" y="3705270"/>
                  <a:pt x="912181" y="3707594"/>
                  <a:pt x="904923" y="3708261"/>
                </a:cubicBezTo>
                <a:cubicBezTo>
                  <a:pt x="849201" y="3713366"/>
                  <a:pt x="801014" y="3718433"/>
                  <a:pt x="755199" y="3723739"/>
                </a:cubicBezTo>
                <a:cubicBezTo>
                  <a:pt x="754513" y="3724082"/>
                  <a:pt x="750437" y="3726120"/>
                  <a:pt x="750437" y="3726120"/>
                </a:cubicBezTo>
                <a:lnTo>
                  <a:pt x="958501" y="3725529"/>
                </a:lnTo>
                <a:cubicBezTo>
                  <a:pt x="957653" y="3718271"/>
                  <a:pt x="956110" y="3710956"/>
                  <a:pt x="956710" y="3703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412453" y="3428999"/>
            <a:ext cx="3857317" cy="2248890"/>
          </a:xfrm>
          <a:custGeom>
            <a:avLst/>
            <a:gdLst/>
            <a:ahLst/>
            <a:cxnLst/>
            <a:rect l="l" t="t" r="r" b="b"/>
            <a:pathLst>
              <a:path w="3857317" h="2248890" extrusionOk="0">
                <a:moveTo>
                  <a:pt x="1014534" y="143"/>
                </a:moveTo>
                <a:cubicBezTo>
                  <a:pt x="1000495" y="543"/>
                  <a:pt x="987264" y="2420"/>
                  <a:pt x="971072" y="6687"/>
                </a:cubicBezTo>
                <a:cubicBezTo>
                  <a:pt x="965547" y="8144"/>
                  <a:pt x="956670" y="9811"/>
                  <a:pt x="951431" y="10564"/>
                </a:cubicBezTo>
                <a:cubicBezTo>
                  <a:pt x="946183" y="11307"/>
                  <a:pt x="932753" y="13735"/>
                  <a:pt x="921666" y="15621"/>
                </a:cubicBezTo>
                <a:cubicBezTo>
                  <a:pt x="904349" y="18545"/>
                  <a:pt x="897339" y="18984"/>
                  <a:pt x="871955" y="20089"/>
                </a:cubicBezTo>
                <a:cubicBezTo>
                  <a:pt x="845618" y="21222"/>
                  <a:pt x="841903" y="21460"/>
                  <a:pt x="837427" y="23356"/>
                </a:cubicBezTo>
                <a:cubicBezTo>
                  <a:pt x="829873" y="26537"/>
                  <a:pt x="826492" y="29328"/>
                  <a:pt x="820158" y="36757"/>
                </a:cubicBezTo>
                <a:cubicBezTo>
                  <a:pt x="816996" y="40472"/>
                  <a:pt x="807290" y="49387"/>
                  <a:pt x="798726" y="56693"/>
                </a:cubicBezTo>
                <a:cubicBezTo>
                  <a:pt x="786030" y="67552"/>
                  <a:pt x="781705" y="72390"/>
                  <a:pt x="774323" y="82296"/>
                </a:cubicBezTo>
                <a:cubicBezTo>
                  <a:pt x="764694" y="95231"/>
                  <a:pt x="764837" y="94850"/>
                  <a:pt x="751406" y="107004"/>
                </a:cubicBezTo>
                <a:cubicBezTo>
                  <a:pt x="746558" y="111386"/>
                  <a:pt x="739243" y="119215"/>
                  <a:pt x="735623" y="123968"/>
                </a:cubicBezTo>
                <a:cubicBezTo>
                  <a:pt x="727499" y="134684"/>
                  <a:pt x="727632" y="136846"/>
                  <a:pt x="730270" y="164154"/>
                </a:cubicBezTo>
                <a:cubicBezTo>
                  <a:pt x="732271" y="184871"/>
                  <a:pt x="733756" y="191253"/>
                  <a:pt x="744558" y="214456"/>
                </a:cubicBezTo>
                <a:cubicBezTo>
                  <a:pt x="746996" y="219704"/>
                  <a:pt x="748996" y="224781"/>
                  <a:pt x="749025" y="225762"/>
                </a:cubicBezTo>
                <a:cubicBezTo>
                  <a:pt x="749054" y="226733"/>
                  <a:pt x="751435" y="232039"/>
                  <a:pt x="753788" y="237668"/>
                </a:cubicBezTo>
                <a:cubicBezTo>
                  <a:pt x="756512" y="244202"/>
                  <a:pt x="758121" y="250070"/>
                  <a:pt x="758245" y="253451"/>
                </a:cubicBezTo>
                <a:cubicBezTo>
                  <a:pt x="758388" y="257099"/>
                  <a:pt x="758741" y="259337"/>
                  <a:pt x="760331" y="261185"/>
                </a:cubicBezTo>
                <a:cubicBezTo>
                  <a:pt x="762027" y="263157"/>
                  <a:pt x="762808" y="264795"/>
                  <a:pt x="762417" y="267434"/>
                </a:cubicBezTo>
                <a:cubicBezTo>
                  <a:pt x="762008" y="270167"/>
                  <a:pt x="762712" y="272272"/>
                  <a:pt x="765094" y="275768"/>
                </a:cubicBezTo>
                <a:cubicBezTo>
                  <a:pt x="766808" y="278283"/>
                  <a:pt x="768037" y="280988"/>
                  <a:pt x="768075" y="282026"/>
                </a:cubicBezTo>
                <a:cubicBezTo>
                  <a:pt x="768104" y="283055"/>
                  <a:pt x="766294" y="287293"/>
                  <a:pt x="764198" y="291246"/>
                </a:cubicBezTo>
                <a:cubicBezTo>
                  <a:pt x="759026" y="301000"/>
                  <a:pt x="758112" y="308458"/>
                  <a:pt x="760331" y="321907"/>
                </a:cubicBezTo>
                <a:cubicBezTo>
                  <a:pt x="761398" y="328375"/>
                  <a:pt x="761827" y="335909"/>
                  <a:pt x="761522" y="341252"/>
                </a:cubicBezTo>
                <a:lnTo>
                  <a:pt x="761227" y="349892"/>
                </a:lnTo>
                <a:lnTo>
                  <a:pt x="755273" y="355245"/>
                </a:lnTo>
                <a:cubicBezTo>
                  <a:pt x="752016" y="358140"/>
                  <a:pt x="749301" y="361245"/>
                  <a:pt x="749320" y="361798"/>
                </a:cubicBezTo>
                <a:cubicBezTo>
                  <a:pt x="749339" y="362341"/>
                  <a:pt x="748177" y="363417"/>
                  <a:pt x="746644" y="364475"/>
                </a:cubicBezTo>
                <a:cubicBezTo>
                  <a:pt x="744396" y="365998"/>
                  <a:pt x="743720" y="367646"/>
                  <a:pt x="743072" y="372809"/>
                </a:cubicBezTo>
                <a:cubicBezTo>
                  <a:pt x="742624" y="376342"/>
                  <a:pt x="742415" y="380038"/>
                  <a:pt x="742767" y="381143"/>
                </a:cubicBezTo>
                <a:cubicBezTo>
                  <a:pt x="743129" y="382248"/>
                  <a:pt x="742948" y="386858"/>
                  <a:pt x="742472" y="391259"/>
                </a:cubicBezTo>
                <a:cubicBezTo>
                  <a:pt x="742196" y="393840"/>
                  <a:pt x="742405" y="395392"/>
                  <a:pt x="742472" y="397517"/>
                </a:cubicBezTo>
                <a:cubicBezTo>
                  <a:pt x="317261" y="395326"/>
                  <a:pt x="0" y="893579"/>
                  <a:pt x="0" y="893579"/>
                </a:cubicBezTo>
                <a:lnTo>
                  <a:pt x="577918" y="1976828"/>
                </a:lnTo>
                <a:lnTo>
                  <a:pt x="3857090" y="2248891"/>
                </a:lnTo>
                <a:cubicBezTo>
                  <a:pt x="3870111" y="1996174"/>
                  <a:pt x="3321585" y="958015"/>
                  <a:pt x="3317070" y="905932"/>
                </a:cubicBezTo>
                <a:cubicBezTo>
                  <a:pt x="3298849" y="695478"/>
                  <a:pt x="3250671" y="601885"/>
                  <a:pt x="3188968" y="494110"/>
                </a:cubicBezTo>
                <a:cubicBezTo>
                  <a:pt x="3188854" y="493910"/>
                  <a:pt x="2740160" y="428073"/>
                  <a:pt x="2740046" y="427873"/>
                </a:cubicBezTo>
                <a:cubicBezTo>
                  <a:pt x="2573339" y="358045"/>
                  <a:pt x="2327099" y="243526"/>
                  <a:pt x="2044720" y="306724"/>
                </a:cubicBezTo>
                <a:cubicBezTo>
                  <a:pt x="2044768" y="306029"/>
                  <a:pt x="2044625" y="305391"/>
                  <a:pt x="2044720" y="304648"/>
                </a:cubicBezTo>
                <a:cubicBezTo>
                  <a:pt x="2044949" y="302667"/>
                  <a:pt x="2045273" y="300514"/>
                  <a:pt x="2045911" y="298390"/>
                </a:cubicBezTo>
                <a:cubicBezTo>
                  <a:pt x="2046454" y="296571"/>
                  <a:pt x="2047197" y="295075"/>
                  <a:pt x="2047997" y="293332"/>
                </a:cubicBezTo>
                <a:cubicBezTo>
                  <a:pt x="2050912" y="286922"/>
                  <a:pt x="2054541" y="281426"/>
                  <a:pt x="2054541" y="281426"/>
                </a:cubicBezTo>
                <a:cubicBezTo>
                  <a:pt x="2054541" y="281426"/>
                  <a:pt x="2045940" y="286607"/>
                  <a:pt x="2040548" y="295123"/>
                </a:cubicBezTo>
                <a:cubicBezTo>
                  <a:pt x="2038472" y="298399"/>
                  <a:pt x="2036929" y="302133"/>
                  <a:pt x="2035786" y="305534"/>
                </a:cubicBezTo>
                <a:cubicBezTo>
                  <a:pt x="2035281" y="307067"/>
                  <a:pt x="2035243" y="308124"/>
                  <a:pt x="2034900" y="309410"/>
                </a:cubicBezTo>
                <a:cubicBezTo>
                  <a:pt x="2034681" y="310201"/>
                  <a:pt x="2034167" y="311115"/>
                  <a:pt x="2034005" y="311792"/>
                </a:cubicBezTo>
                <a:cubicBezTo>
                  <a:pt x="2033824" y="312630"/>
                  <a:pt x="2033462" y="313849"/>
                  <a:pt x="2033405" y="314173"/>
                </a:cubicBezTo>
                <a:cubicBezTo>
                  <a:pt x="2033338" y="314506"/>
                  <a:pt x="2033119" y="315354"/>
                  <a:pt x="2033110" y="315364"/>
                </a:cubicBezTo>
                <a:cubicBezTo>
                  <a:pt x="2033110" y="315364"/>
                  <a:pt x="2032490" y="313297"/>
                  <a:pt x="2031919" y="310296"/>
                </a:cubicBezTo>
                <a:cubicBezTo>
                  <a:pt x="2031890" y="310163"/>
                  <a:pt x="2031919" y="310048"/>
                  <a:pt x="2031919" y="310001"/>
                </a:cubicBezTo>
                <a:cubicBezTo>
                  <a:pt x="2031909" y="309944"/>
                  <a:pt x="2031947" y="309848"/>
                  <a:pt x="2031919" y="309706"/>
                </a:cubicBezTo>
                <a:cubicBezTo>
                  <a:pt x="2031719" y="308648"/>
                  <a:pt x="2031547" y="307124"/>
                  <a:pt x="2031328" y="305839"/>
                </a:cubicBezTo>
                <a:cubicBezTo>
                  <a:pt x="2031138" y="304734"/>
                  <a:pt x="2030919" y="304105"/>
                  <a:pt x="2030728" y="302857"/>
                </a:cubicBezTo>
                <a:cubicBezTo>
                  <a:pt x="2030595" y="301933"/>
                  <a:pt x="2030576" y="300866"/>
                  <a:pt x="2030433" y="299885"/>
                </a:cubicBezTo>
                <a:cubicBezTo>
                  <a:pt x="2030347" y="299228"/>
                  <a:pt x="2030214" y="298180"/>
                  <a:pt x="2030138" y="297504"/>
                </a:cubicBezTo>
                <a:cubicBezTo>
                  <a:pt x="2029976" y="296209"/>
                  <a:pt x="2029976" y="294951"/>
                  <a:pt x="2029833" y="293627"/>
                </a:cubicBezTo>
                <a:cubicBezTo>
                  <a:pt x="2029738" y="292580"/>
                  <a:pt x="2029623" y="291732"/>
                  <a:pt x="2029538" y="290656"/>
                </a:cubicBezTo>
                <a:cubicBezTo>
                  <a:pt x="2029423" y="289160"/>
                  <a:pt x="2029309" y="287722"/>
                  <a:pt x="2029242" y="286188"/>
                </a:cubicBezTo>
                <a:cubicBezTo>
                  <a:pt x="2029223" y="285665"/>
                  <a:pt x="2029261" y="285217"/>
                  <a:pt x="2029242" y="284703"/>
                </a:cubicBezTo>
                <a:cubicBezTo>
                  <a:pt x="2029223" y="284169"/>
                  <a:pt x="2029252" y="283464"/>
                  <a:pt x="2029242" y="282912"/>
                </a:cubicBezTo>
                <a:cubicBezTo>
                  <a:pt x="2029204" y="280083"/>
                  <a:pt x="2029023" y="277082"/>
                  <a:pt x="2029242" y="274282"/>
                </a:cubicBezTo>
                <a:cubicBezTo>
                  <a:pt x="2029252" y="274149"/>
                  <a:pt x="2029233" y="274120"/>
                  <a:pt x="2029242" y="273987"/>
                </a:cubicBezTo>
                <a:cubicBezTo>
                  <a:pt x="2029385" y="272196"/>
                  <a:pt x="2029595" y="270348"/>
                  <a:pt x="2029833" y="268624"/>
                </a:cubicBezTo>
                <a:cubicBezTo>
                  <a:pt x="2032224" y="251841"/>
                  <a:pt x="2039063" y="238563"/>
                  <a:pt x="2039063" y="238563"/>
                </a:cubicBezTo>
                <a:cubicBezTo>
                  <a:pt x="2039063" y="238563"/>
                  <a:pt x="2026966" y="254623"/>
                  <a:pt x="2021803" y="272501"/>
                </a:cubicBezTo>
                <a:cubicBezTo>
                  <a:pt x="2020032" y="278607"/>
                  <a:pt x="2018965" y="284817"/>
                  <a:pt x="2018527" y="290360"/>
                </a:cubicBezTo>
                <a:cubicBezTo>
                  <a:pt x="2018517" y="290503"/>
                  <a:pt x="2018546" y="290513"/>
                  <a:pt x="2018527" y="290656"/>
                </a:cubicBezTo>
                <a:cubicBezTo>
                  <a:pt x="2018498" y="291027"/>
                  <a:pt x="2018536" y="291484"/>
                  <a:pt x="2018527" y="291846"/>
                </a:cubicBezTo>
                <a:cubicBezTo>
                  <a:pt x="2018298" y="294980"/>
                  <a:pt x="2018250" y="297923"/>
                  <a:pt x="2018231" y="300476"/>
                </a:cubicBezTo>
                <a:cubicBezTo>
                  <a:pt x="2018231" y="301524"/>
                  <a:pt x="2018212" y="302552"/>
                  <a:pt x="2018231" y="303457"/>
                </a:cubicBezTo>
                <a:cubicBezTo>
                  <a:pt x="2018231" y="303590"/>
                  <a:pt x="2018222" y="303610"/>
                  <a:pt x="2018231" y="303753"/>
                </a:cubicBezTo>
                <a:cubicBezTo>
                  <a:pt x="2018308" y="306743"/>
                  <a:pt x="2018498" y="309191"/>
                  <a:pt x="2018527" y="309706"/>
                </a:cubicBezTo>
                <a:cubicBezTo>
                  <a:pt x="2018479" y="309477"/>
                  <a:pt x="2018155" y="309267"/>
                  <a:pt x="2017927" y="308515"/>
                </a:cubicBezTo>
                <a:cubicBezTo>
                  <a:pt x="2017631" y="307477"/>
                  <a:pt x="2017450" y="305839"/>
                  <a:pt x="2016736" y="304048"/>
                </a:cubicBezTo>
                <a:cubicBezTo>
                  <a:pt x="2016660" y="303838"/>
                  <a:pt x="2016231" y="303667"/>
                  <a:pt x="2016145" y="303457"/>
                </a:cubicBezTo>
                <a:cubicBezTo>
                  <a:pt x="2015460" y="301800"/>
                  <a:pt x="2014564" y="299800"/>
                  <a:pt x="2013469" y="297800"/>
                </a:cubicBezTo>
                <a:cubicBezTo>
                  <a:pt x="2012840" y="296656"/>
                  <a:pt x="2012459" y="295732"/>
                  <a:pt x="2011678" y="294523"/>
                </a:cubicBezTo>
                <a:cubicBezTo>
                  <a:pt x="2010907" y="293323"/>
                  <a:pt x="2009659" y="291884"/>
                  <a:pt x="2008706" y="290656"/>
                </a:cubicBezTo>
                <a:cubicBezTo>
                  <a:pt x="2008373" y="290227"/>
                  <a:pt x="2008154" y="289884"/>
                  <a:pt x="2007811" y="289465"/>
                </a:cubicBezTo>
                <a:cubicBezTo>
                  <a:pt x="2000143" y="280083"/>
                  <a:pt x="1988170" y="270710"/>
                  <a:pt x="1988161" y="270710"/>
                </a:cubicBezTo>
                <a:cubicBezTo>
                  <a:pt x="1988161" y="270710"/>
                  <a:pt x="2000220" y="283779"/>
                  <a:pt x="2005135" y="297199"/>
                </a:cubicBezTo>
                <a:cubicBezTo>
                  <a:pt x="2007125" y="302657"/>
                  <a:pt x="2008154" y="308096"/>
                  <a:pt x="2008402" y="312677"/>
                </a:cubicBezTo>
                <a:cubicBezTo>
                  <a:pt x="2008487" y="314316"/>
                  <a:pt x="2008449" y="315544"/>
                  <a:pt x="2008402" y="316850"/>
                </a:cubicBezTo>
                <a:cubicBezTo>
                  <a:pt x="2008402" y="316850"/>
                  <a:pt x="2008106" y="316850"/>
                  <a:pt x="2008106" y="316850"/>
                </a:cubicBezTo>
                <a:cubicBezTo>
                  <a:pt x="2006525" y="317259"/>
                  <a:pt x="2004915" y="317297"/>
                  <a:pt x="2003344" y="317745"/>
                </a:cubicBezTo>
                <a:cubicBezTo>
                  <a:pt x="2002982" y="317373"/>
                  <a:pt x="2002582" y="317221"/>
                  <a:pt x="2002153" y="316850"/>
                </a:cubicBezTo>
                <a:cubicBezTo>
                  <a:pt x="2001934" y="316659"/>
                  <a:pt x="2001801" y="316440"/>
                  <a:pt x="2001563" y="316249"/>
                </a:cubicBezTo>
                <a:cubicBezTo>
                  <a:pt x="2001372" y="316107"/>
                  <a:pt x="2001143" y="316107"/>
                  <a:pt x="2000963" y="315954"/>
                </a:cubicBezTo>
                <a:cubicBezTo>
                  <a:pt x="1999839" y="315116"/>
                  <a:pt x="1998581" y="313982"/>
                  <a:pt x="1997095" y="313278"/>
                </a:cubicBezTo>
                <a:cubicBezTo>
                  <a:pt x="1988761" y="309344"/>
                  <a:pt x="1974473" y="308515"/>
                  <a:pt x="1974473" y="308515"/>
                </a:cubicBezTo>
                <a:cubicBezTo>
                  <a:pt x="1974473" y="308515"/>
                  <a:pt x="1985580" y="312525"/>
                  <a:pt x="1991733" y="317745"/>
                </a:cubicBezTo>
                <a:cubicBezTo>
                  <a:pt x="1992723" y="318583"/>
                  <a:pt x="1993390" y="319555"/>
                  <a:pt x="1994114" y="320421"/>
                </a:cubicBezTo>
                <a:cubicBezTo>
                  <a:pt x="1985380" y="322974"/>
                  <a:pt x="1976674" y="324698"/>
                  <a:pt x="1967920" y="327565"/>
                </a:cubicBezTo>
                <a:cubicBezTo>
                  <a:pt x="1949851" y="333509"/>
                  <a:pt x="1934907" y="336890"/>
                  <a:pt x="1918219" y="341853"/>
                </a:cubicBezTo>
                <a:cubicBezTo>
                  <a:pt x="1918638" y="339471"/>
                  <a:pt x="1919476" y="337119"/>
                  <a:pt x="1919705" y="335004"/>
                </a:cubicBezTo>
                <a:cubicBezTo>
                  <a:pt x="1920229" y="330013"/>
                  <a:pt x="1920000" y="326375"/>
                  <a:pt x="1920000" y="326375"/>
                </a:cubicBezTo>
                <a:cubicBezTo>
                  <a:pt x="1920000" y="326375"/>
                  <a:pt x="1917476" y="331489"/>
                  <a:pt x="1913752" y="337681"/>
                </a:cubicBezTo>
                <a:cubicBezTo>
                  <a:pt x="1912380" y="339966"/>
                  <a:pt x="1910923" y="342100"/>
                  <a:pt x="1909284" y="344529"/>
                </a:cubicBezTo>
                <a:cubicBezTo>
                  <a:pt x="1902417" y="346539"/>
                  <a:pt x="1895397" y="348949"/>
                  <a:pt x="1888748" y="350777"/>
                </a:cubicBezTo>
                <a:cubicBezTo>
                  <a:pt x="1888777" y="350711"/>
                  <a:pt x="1888710" y="350539"/>
                  <a:pt x="1888748" y="350482"/>
                </a:cubicBezTo>
                <a:cubicBezTo>
                  <a:pt x="1888758" y="350454"/>
                  <a:pt x="1888720" y="350206"/>
                  <a:pt x="1888748" y="350187"/>
                </a:cubicBezTo>
                <a:cubicBezTo>
                  <a:pt x="1890187" y="347463"/>
                  <a:pt x="1891930" y="344729"/>
                  <a:pt x="1893806" y="341853"/>
                </a:cubicBezTo>
                <a:cubicBezTo>
                  <a:pt x="1895083" y="339909"/>
                  <a:pt x="1896492" y="337824"/>
                  <a:pt x="1897978" y="335900"/>
                </a:cubicBezTo>
                <a:cubicBezTo>
                  <a:pt x="1898321" y="335452"/>
                  <a:pt x="1898512" y="335147"/>
                  <a:pt x="1898864" y="334709"/>
                </a:cubicBezTo>
                <a:cubicBezTo>
                  <a:pt x="1911837" y="318707"/>
                  <a:pt x="1933706" y="305534"/>
                  <a:pt x="1933697" y="305534"/>
                </a:cubicBezTo>
                <a:cubicBezTo>
                  <a:pt x="1933697" y="305534"/>
                  <a:pt x="1913447" y="312782"/>
                  <a:pt x="1898569" y="323393"/>
                </a:cubicBezTo>
                <a:cubicBezTo>
                  <a:pt x="1894359" y="326403"/>
                  <a:pt x="1890825" y="329432"/>
                  <a:pt x="1887558" y="332623"/>
                </a:cubicBezTo>
                <a:cubicBezTo>
                  <a:pt x="1885491" y="334642"/>
                  <a:pt x="1883853" y="336747"/>
                  <a:pt x="1882195" y="338576"/>
                </a:cubicBezTo>
                <a:cubicBezTo>
                  <a:pt x="1880805" y="340138"/>
                  <a:pt x="1879671" y="341462"/>
                  <a:pt x="1878623" y="342748"/>
                </a:cubicBezTo>
                <a:cubicBezTo>
                  <a:pt x="1878604" y="342767"/>
                  <a:pt x="1878347" y="342729"/>
                  <a:pt x="1878328" y="342748"/>
                </a:cubicBezTo>
                <a:cubicBezTo>
                  <a:pt x="1878023" y="343119"/>
                  <a:pt x="1877719" y="343586"/>
                  <a:pt x="1877433" y="343939"/>
                </a:cubicBezTo>
                <a:cubicBezTo>
                  <a:pt x="1875566" y="346310"/>
                  <a:pt x="1874175" y="348110"/>
                  <a:pt x="1874166" y="348101"/>
                </a:cubicBezTo>
                <a:cubicBezTo>
                  <a:pt x="1874166" y="348101"/>
                  <a:pt x="1881205" y="337738"/>
                  <a:pt x="1888748" y="322507"/>
                </a:cubicBezTo>
                <a:cubicBezTo>
                  <a:pt x="1892511" y="314887"/>
                  <a:pt x="1896359" y="306229"/>
                  <a:pt x="1899759" y="296904"/>
                </a:cubicBezTo>
                <a:cubicBezTo>
                  <a:pt x="1901283" y="292751"/>
                  <a:pt x="1902398" y="288408"/>
                  <a:pt x="1903627" y="284102"/>
                </a:cubicBezTo>
                <a:cubicBezTo>
                  <a:pt x="1903646" y="284045"/>
                  <a:pt x="1903608" y="283874"/>
                  <a:pt x="1903627" y="283807"/>
                </a:cubicBezTo>
                <a:cubicBezTo>
                  <a:pt x="1904455" y="280950"/>
                  <a:pt x="1905389" y="278064"/>
                  <a:pt x="1906008" y="275178"/>
                </a:cubicBezTo>
                <a:cubicBezTo>
                  <a:pt x="1906551" y="272758"/>
                  <a:pt x="1907113" y="270444"/>
                  <a:pt x="1907503" y="268034"/>
                </a:cubicBezTo>
                <a:cubicBezTo>
                  <a:pt x="1908113" y="264300"/>
                  <a:pt x="1908475" y="260395"/>
                  <a:pt x="1908694" y="256718"/>
                </a:cubicBezTo>
                <a:cubicBezTo>
                  <a:pt x="1908808" y="254832"/>
                  <a:pt x="1908656" y="253232"/>
                  <a:pt x="1908694" y="251365"/>
                </a:cubicBezTo>
                <a:cubicBezTo>
                  <a:pt x="1908703" y="250936"/>
                  <a:pt x="1908980" y="250298"/>
                  <a:pt x="1908989" y="249879"/>
                </a:cubicBezTo>
                <a:cubicBezTo>
                  <a:pt x="1909008" y="248536"/>
                  <a:pt x="1909008" y="247336"/>
                  <a:pt x="1908989" y="246002"/>
                </a:cubicBezTo>
                <a:cubicBezTo>
                  <a:pt x="1908989" y="245879"/>
                  <a:pt x="1908989" y="245850"/>
                  <a:pt x="1908989" y="245707"/>
                </a:cubicBezTo>
                <a:cubicBezTo>
                  <a:pt x="1908989" y="245583"/>
                  <a:pt x="1908989" y="245231"/>
                  <a:pt x="1908989" y="245117"/>
                </a:cubicBezTo>
                <a:cubicBezTo>
                  <a:pt x="1908989" y="245031"/>
                  <a:pt x="1908999" y="244888"/>
                  <a:pt x="1908989" y="244812"/>
                </a:cubicBezTo>
                <a:cubicBezTo>
                  <a:pt x="1908713" y="215418"/>
                  <a:pt x="1900360" y="190938"/>
                  <a:pt x="1900360" y="190938"/>
                </a:cubicBezTo>
                <a:cubicBezTo>
                  <a:pt x="1900360" y="190938"/>
                  <a:pt x="1904989" y="230858"/>
                  <a:pt x="1895892" y="265052"/>
                </a:cubicBezTo>
                <a:cubicBezTo>
                  <a:pt x="1886796" y="299257"/>
                  <a:pt x="1864355" y="330556"/>
                  <a:pt x="1864336" y="330537"/>
                </a:cubicBezTo>
                <a:cubicBezTo>
                  <a:pt x="1864336" y="330537"/>
                  <a:pt x="1865403" y="325231"/>
                  <a:pt x="1870889" y="303753"/>
                </a:cubicBezTo>
                <a:cubicBezTo>
                  <a:pt x="1878519" y="273854"/>
                  <a:pt x="1877433" y="243040"/>
                  <a:pt x="1877433" y="243031"/>
                </a:cubicBezTo>
                <a:cubicBezTo>
                  <a:pt x="1877433" y="243031"/>
                  <a:pt x="1869051" y="277864"/>
                  <a:pt x="1860469" y="301962"/>
                </a:cubicBezTo>
                <a:cubicBezTo>
                  <a:pt x="1859488" y="304715"/>
                  <a:pt x="1858764" y="306934"/>
                  <a:pt x="1857792" y="309410"/>
                </a:cubicBezTo>
                <a:cubicBezTo>
                  <a:pt x="1854039" y="318964"/>
                  <a:pt x="1850325" y="326346"/>
                  <a:pt x="1847667" y="331432"/>
                </a:cubicBezTo>
                <a:cubicBezTo>
                  <a:pt x="1845019" y="336528"/>
                  <a:pt x="1843210" y="339176"/>
                  <a:pt x="1843210" y="339176"/>
                </a:cubicBezTo>
                <a:cubicBezTo>
                  <a:pt x="1843210" y="339176"/>
                  <a:pt x="1843800" y="337966"/>
                  <a:pt x="1844095" y="335604"/>
                </a:cubicBezTo>
                <a:cubicBezTo>
                  <a:pt x="1844124" y="335404"/>
                  <a:pt x="1844067" y="335242"/>
                  <a:pt x="1844095" y="335004"/>
                </a:cubicBezTo>
                <a:cubicBezTo>
                  <a:pt x="1844229" y="333775"/>
                  <a:pt x="1844400" y="332242"/>
                  <a:pt x="1844400" y="330537"/>
                </a:cubicBezTo>
                <a:cubicBezTo>
                  <a:pt x="1844400" y="330423"/>
                  <a:pt x="1844391" y="330356"/>
                  <a:pt x="1844400" y="330241"/>
                </a:cubicBezTo>
                <a:cubicBezTo>
                  <a:pt x="1844400" y="330241"/>
                  <a:pt x="1844391" y="329956"/>
                  <a:pt x="1844400" y="329946"/>
                </a:cubicBezTo>
                <a:cubicBezTo>
                  <a:pt x="1844371" y="327965"/>
                  <a:pt x="1844181" y="325955"/>
                  <a:pt x="1843800" y="323393"/>
                </a:cubicBezTo>
                <a:cubicBezTo>
                  <a:pt x="1843352" y="320364"/>
                  <a:pt x="1842828" y="318135"/>
                  <a:pt x="1842314" y="315954"/>
                </a:cubicBezTo>
                <a:cubicBezTo>
                  <a:pt x="1842095" y="315087"/>
                  <a:pt x="1841657" y="314125"/>
                  <a:pt x="1841419" y="313278"/>
                </a:cubicBezTo>
                <a:cubicBezTo>
                  <a:pt x="1841409" y="313220"/>
                  <a:pt x="1841438" y="313039"/>
                  <a:pt x="1841419" y="312982"/>
                </a:cubicBezTo>
                <a:cubicBezTo>
                  <a:pt x="1840990" y="311449"/>
                  <a:pt x="1840438" y="309877"/>
                  <a:pt x="1839933" y="308220"/>
                </a:cubicBezTo>
                <a:cubicBezTo>
                  <a:pt x="1839114" y="305601"/>
                  <a:pt x="1838638" y="303495"/>
                  <a:pt x="1837256" y="298390"/>
                </a:cubicBezTo>
                <a:cubicBezTo>
                  <a:pt x="1833322" y="283845"/>
                  <a:pt x="1829217" y="265653"/>
                  <a:pt x="1829217" y="265653"/>
                </a:cubicBezTo>
                <a:cubicBezTo>
                  <a:pt x="1829217" y="265653"/>
                  <a:pt x="1830608" y="295475"/>
                  <a:pt x="1829217" y="316850"/>
                </a:cubicBezTo>
                <a:cubicBezTo>
                  <a:pt x="1828798" y="323250"/>
                  <a:pt x="1828169" y="328441"/>
                  <a:pt x="1827427" y="333223"/>
                </a:cubicBezTo>
                <a:cubicBezTo>
                  <a:pt x="1825893" y="330223"/>
                  <a:pt x="1823969" y="327270"/>
                  <a:pt x="1821778" y="324288"/>
                </a:cubicBezTo>
                <a:cubicBezTo>
                  <a:pt x="1812653" y="311830"/>
                  <a:pt x="1797661" y="301371"/>
                  <a:pt x="1797661" y="301371"/>
                </a:cubicBezTo>
                <a:cubicBezTo>
                  <a:pt x="1797661" y="301371"/>
                  <a:pt x="1807634" y="312392"/>
                  <a:pt x="1814930" y="328756"/>
                </a:cubicBezTo>
                <a:cubicBezTo>
                  <a:pt x="1816054" y="331280"/>
                  <a:pt x="1817206" y="334099"/>
                  <a:pt x="1818206" y="336795"/>
                </a:cubicBezTo>
                <a:cubicBezTo>
                  <a:pt x="1819530" y="340433"/>
                  <a:pt x="1820740" y="344329"/>
                  <a:pt x="1821778" y="347806"/>
                </a:cubicBezTo>
                <a:cubicBezTo>
                  <a:pt x="1822816" y="351282"/>
                  <a:pt x="1824017" y="354502"/>
                  <a:pt x="1824750" y="357331"/>
                </a:cubicBezTo>
                <a:cubicBezTo>
                  <a:pt x="1826188" y="362979"/>
                  <a:pt x="1826817" y="366856"/>
                  <a:pt x="1826836" y="366856"/>
                </a:cubicBezTo>
                <a:cubicBezTo>
                  <a:pt x="1826836" y="366856"/>
                  <a:pt x="1822893" y="357531"/>
                  <a:pt x="1816711" y="349587"/>
                </a:cubicBezTo>
                <a:cubicBezTo>
                  <a:pt x="1814768" y="347091"/>
                  <a:pt x="1812329" y="344500"/>
                  <a:pt x="1809567" y="342148"/>
                </a:cubicBezTo>
                <a:cubicBezTo>
                  <a:pt x="1801138" y="334975"/>
                  <a:pt x="1790803" y="329051"/>
                  <a:pt x="1790822" y="329051"/>
                </a:cubicBezTo>
                <a:cubicBezTo>
                  <a:pt x="1790822" y="329051"/>
                  <a:pt x="1805614" y="345062"/>
                  <a:pt x="1812844" y="358226"/>
                </a:cubicBezTo>
                <a:cubicBezTo>
                  <a:pt x="1813920" y="360179"/>
                  <a:pt x="1814730" y="361712"/>
                  <a:pt x="1815520" y="363579"/>
                </a:cubicBezTo>
                <a:cubicBezTo>
                  <a:pt x="1815539" y="363608"/>
                  <a:pt x="1815511" y="363846"/>
                  <a:pt x="1815520" y="363874"/>
                </a:cubicBezTo>
                <a:cubicBezTo>
                  <a:pt x="1816692" y="366675"/>
                  <a:pt x="1816054" y="366532"/>
                  <a:pt x="1816711" y="368942"/>
                </a:cubicBezTo>
                <a:cubicBezTo>
                  <a:pt x="1605742" y="416024"/>
                  <a:pt x="1525484" y="377866"/>
                  <a:pt x="1444645" y="387391"/>
                </a:cubicBezTo>
                <a:cubicBezTo>
                  <a:pt x="1440045" y="387934"/>
                  <a:pt x="1425872" y="388611"/>
                  <a:pt x="1420233" y="389182"/>
                </a:cubicBezTo>
                <a:cubicBezTo>
                  <a:pt x="1418413" y="387487"/>
                  <a:pt x="1416832" y="385982"/>
                  <a:pt x="1412203" y="382924"/>
                </a:cubicBezTo>
                <a:cubicBezTo>
                  <a:pt x="1393258" y="370418"/>
                  <a:pt x="1380637" y="356959"/>
                  <a:pt x="1380352" y="348396"/>
                </a:cubicBezTo>
                <a:cubicBezTo>
                  <a:pt x="1380171" y="343081"/>
                  <a:pt x="1377408" y="331727"/>
                  <a:pt x="1375294" y="329051"/>
                </a:cubicBezTo>
                <a:cubicBezTo>
                  <a:pt x="1372808" y="325927"/>
                  <a:pt x="1368779" y="301943"/>
                  <a:pt x="1367550" y="282321"/>
                </a:cubicBezTo>
                <a:lnTo>
                  <a:pt x="1366359" y="266243"/>
                </a:lnTo>
                <a:lnTo>
                  <a:pt x="1370227" y="266548"/>
                </a:lnTo>
                <a:cubicBezTo>
                  <a:pt x="1374656" y="266776"/>
                  <a:pt x="1380704" y="269053"/>
                  <a:pt x="1384819" y="272196"/>
                </a:cubicBezTo>
                <a:cubicBezTo>
                  <a:pt x="1386972" y="273854"/>
                  <a:pt x="1387781" y="274282"/>
                  <a:pt x="1388391" y="273387"/>
                </a:cubicBezTo>
                <a:cubicBezTo>
                  <a:pt x="1388981" y="272501"/>
                  <a:pt x="1389229" y="272568"/>
                  <a:pt x="1389277" y="273692"/>
                </a:cubicBezTo>
                <a:cubicBezTo>
                  <a:pt x="1389315" y="274539"/>
                  <a:pt x="1390667" y="276111"/>
                  <a:pt x="1392258" y="277264"/>
                </a:cubicBezTo>
                <a:cubicBezTo>
                  <a:pt x="1395211" y="279388"/>
                  <a:pt x="1396325" y="282112"/>
                  <a:pt x="1393744" y="280835"/>
                </a:cubicBezTo>
                <a:cubicBezTo>
                  <a:pt x="1392610" y="280273"/>
                  <a:pt x="1392925" y="280264"/>
                  <a:pt x="1394039" y="281426"/>
                </a:cubicBezTo>
                <a:cubicBezTo>
                  <a:pt x="1394896" y="282293"/>
                  <a:pt x="1395239" y="284398"/>
                  <a:pt x="1394934" y="286484"/>
                </a:cubicBezTo>
                <a:cubicBezTo>
                  <a:pt x="1394363" y="290332"/>
                  <a:pt x="1398611" y="299742"/>
                  <a:pt x="1401783" y="301666"/>
                </a:cubicBezTo>
                <a:cubicBezTo>
                  <a:pt x="1402764" y="302267"/>
                  <a:pt x="1406279" y="305781"/>
                  <a:pt x="1409822" y="309706"/>
                </a:cubicBezTo>
                <a:cubicBezTo>
                  <a:pt x="1416899" y="317535"/>
                  <a:pt x="1436825" y="334223"/>
                  <a:pt x="1444045" y="338281"/>
                </a:cubicBezTo>
                <a:cubicBezTo>
                  <a:pt x="1450827" y="342100"/>
                  <a:pt x="1467372" y="352797"/>
                  <a:pt x="1472925" y="356731"/>
                </a:cubicBezTo>
                <a:cubicBezTo>
                  <a:pt x="1480345" y="362008"/>
                  <a:pt x="1485346" y="365027"/>
                  <a:pt x="1485717" y="364475"/>
                </a:cubicBezTo>
                <a:cubicBezTo>
                  <a:pt x="1485917" y="364198"/>
                  <a:pt x="1486470" y="363884"/>
                  <a:pt x="1486908" y="364475"/>
                </a:cubicBezTo>
                <a:cubicBezTo>
                  <a:pt x="1488641" y="366684"/>
                  <a:pt x="1502986" y="369532"/>
                  <a:pt x="1514892" y="369827"/>
                </a:cubicBezTo>
                <a:lnTo>
                  <a:pt x="1526503" y="370132"/>
                </a:lnTo>
                <a:lnTo>
                  <a:pt x="1528284" y="367446"/>
                </a:lnTo>
                <a:cubicBezTo>
                  <a:pt x="1531132" y="363522"/>
                  <a:pt x="1535628" y="359712"/>
                  <a:pt x="1539895" y="357331"/>
                </a:cubicBezTo>
                <a:cubicBezTo>
                  <a:pt x="1541953" y="356178"/>
                  <a:pt x="1543867" y="354254"/>
                  <a:pt x="1544058" y="353159"/>
                </a:cubicBezTo>
                <a:cubicBezTo>
                  <a:pt x="1544258" y="352073"/>
                  <a:pt x="1545325" y="350034"/>
                  <a:pt x="1546439" y="348701"/>
                </a:cubicBezTo>
                <a:cubicBezTo>
                  <a:pt x="1547658" y="347253"/>
                  <a:pt x="1548277" y="344882"/>
                  <a:pt x="1548230" y="342443"/>
                </a:cubicBezTo>
                <a:cubicBezTo>
                  <a:pt x="1548087" y="336100"/>
                  <a:pt x="1550468" y="328317"/>
                  <a:pt x="1552697" y="327860"/>
                </a:cubicBezTo>
                <a:cubicBezTo>
                  <a:pt x="1555364" y="327327"/>
                  <a:pt x="1563489" y="320193"/>
                  <a:pt x="1563413" y="318335"/>
                </a:cubicBezTo>
                <a:cubicBezTo>
                  <a:pt x="1563384" y="317497"/>
                  <a:pt x="1564327" y="315821"/>
                  <a:pt x="1565794" y="314763"/>
                </a:cubicBezTo>
                <a:cubicBezTo>
                  <a:pt x="1567232" y="313706"/>
                  <a:pt x="1569223" y="310268"/>
                  <a:pt x="1570556" y="307325"/>
                </a:cubicBezTo>
                <a:cubicBezTo>
                  <a:pt x="1572709" y="302514"/>
                  <a:pt x="1573709" y="301781"/>
                  <a:pt x="1579481" y="299285"/>
                </a:cubicBezTo>
                <a:cubicBezTo>
                  <a:pt x="1587606" y="295771"/>
                  <a:pt x="1614724" y="272653"/>
                  <a:pt x="1614610" y="269225"/>
                </a:cubicBezTo>
                <a:cubicBezTo>
                  <a:pt x="1614562" y="268024"/>
                  <a:pt x="1615800" y="266053"/>
                  <a:pt x="1617286" y="264757"/>
                </a:cubicBezTo>
                <a:cubicBezTo>
                  <a:pt x="1624382" y="258528"/>
                  <a:pt x="1642603" y="228610"/>
                  <a:pt x="1647052" y="216237"/>
                </a:cubicBezTo>
                <a:cubicBezTo>
                  <a:pt x="1650433" y="206836"/>
                  <a:pt x="1650500" y="202092"/>
                  <a:pt x="1647642" y="201654"/>
                </a:cubicBezTo>
                <a:cubicBezTo>
                  <a:pt x="1645213" y="201282"/>
                  <a:pt x="1643785" y="203083"/>
                  <a:pt x="1638117" y="212970"/>
                </a:cubicBezTo>
                <a:cubicBezTo>
                  <a:pt x="1635888" y="216866"/>
                  <a:pt x="1632774" y="221561"/>
                  <a:pt x="1631278" y="223381"/>
                </a:cubicBezTo>
                <a:cubicBezTo>
                  <a:pt x="1623963" y="232363"/>
                  <a:pt x="1609695" y="242878"/>
                  <a:pt x="1604484" y="243031"/>
                </a:cubicBezTo>
                <a:cubicBezTo>
                  <a:pt x="1602998" y="243069"/>
                  <a:pt x="1598836" y="244669"/>
                  <a:pt x="1595560" y="246307"/>
                </a:cubicBezTo>
                <a:cubicBezTo>
                  <a:pt x="1592273" y="247955"/>
                  <a:pt x="1585863" y="250717"/>
                  <a:pt x="1581272" y="252556"/>
                </a:cubicBezTo>
                <a:cubicBezTo>
                  <a:pt x="1576681" y="254404"/>
                  <a:pt x="1571661" y="256737"/>
                  <a:pt x="1569956" y="257613"/>
                </a:cubicBezTo>
                <a:cubicBezTo>
                  <a:pt x="1566927" y="259185"/>
                  <a:pt x="1546801" y="261509"/>
                  <a:pt x="1546744" y="260290"/>
                </a:cubicBezTo>
                <a:cubicBezTo>
                  <a:pt x="1546725" y="259947"/>
                  <a:pt x="1548601" y="257175"/>
                  <a:pt x="1550906" y="254337"/>
                </a:cubicBezTo>
                <a:cubicBezTo>
                  <a:pt x="1553211" y="251498"/>
                  <a:pt x="1555583" y="247412"/>
                  <a:pt x="1556269" y="245117"/>
                </a:cubicBezTo>
                <a:cubicBezTo>
                  <a:pt x="1556955" y="242830"/>
                  <a:pt x="1558183" y="240287"/>
                  <a:pt x="1558945" y="239459"/>
                </a:cubicBezTo>
                <a:cubicBezTo>
                  <a:pt x="1561441" y="236725"/>
                  <a:pt x="1569185" y="221485"/>
                  <a:pt x="1569061" y="219513"/>
                </a:cubicBezTo>
                <a:cubicBezTo>
                  <a:pt x="1568918" y="216666"/>
                  <a:pt x="1566051" y="214370"/>
                  <a:pt x="1563108" y="214456"/>
                </a:cubicBezTo>
                <a:cubicBezTo>
                  <a:pt x="1561689" y="214494"/>
                  <a:pt x="1557012" y="216399"/>
                  <a:pt x="1552697" y="218618"/>
                </a:cubicBezTo>
                <a:cubicBezTo>
                  <a:pt x="1544925" y="222609"/>
                  <a:pt x="1523312" y="228534"/>
                  <a:pt x="1515483" y="228743"/>
                </a:cubicBezTo>
                <a:cubicBezTo>
                  <a:pt x="1509501" y="228896"/>
                  <a:pt x="1489441" y="214217"/>
                  <a:pt x="1485717" y="207017"/>
                </a:cubicBezTo>
                <a:cubicBezTo>
                  <a:pt x="1481507" y="198835"/>
                  <a:pt x="1479421" y="157782"/>
                  <a:pt x="1482745" y="148371"/>
                </a:cubicBezTo>
                <a:lnTo>
                  <a:pt x="1483936" y="144799"/>
                </a:lnTo>
                <a:lnTo>
                  <a:pt x="1495242" y="144504"/>
                </a:lnTo>
                <a:cubicBezTo>
                  <a:pt x="1506558" y="144161"/>
                  <a:pt x="1512540" y="142751"/>
                  <a:pt x="1515483" y="139446"/>
                </a:cubicBezTo>
                <a:cubicBezTo>
                  <a:pt x="1516254" y="138580"/>
                  <a:pt x="1519521" y="136322"/>
                  <a:pt x="1522931" y="134684"/>
                </a:cubicBezTo>
                <a:cubicBezTo>
                  <a:pt x="1530123" y="131236"/>
                  <a:pt x="1547439" y="116024"/>
                  <a:pt x="1547334" y="113253"/>
                </a:cubicBezTo>
                <a:cubicBezTo>
                  <a:pt x="1547296" y="112233"/>
                  <a:pt x="1546306" y="109995"/>
                  <a:pt x="1544953" y="108195"/>
                </a:cubicBezTo>
                <a:lnTo>
                  <a:pt x="1542572" y="104918"/>
                </a:lnTo>
                <a:lnTo>
                  <a:pt x="1533342" y="105814"/>
                </a:lnTo>
                <a:cubicBezTo>
                  <a:pt x="1522103" y="106928"/>
                  <a:pt x="1494499" y="111567"/>
                  <a:pt x="1483041" y="114443"/>
                </a:cubicBezTo>
                <a:cubicBezTo>
                  <a:pt x="1473878" y="116758"/>
                  <a:pt x="1466143" y="117453"/>
                  <a:pt x="1466077" y="115929"/>
                </a:cubicBezTo>
                <a:cubicBezTo>
                  <a:pt x="1466058" y="115415"/>
                  <a:pt x="1466667" y="114796"/>
                  <a:pt x="1467267" y="114443"/>
                </a:cubicBezTo>
                <a:cubicBezTo>
                  <a:pt x="1469239" y="113300"/>
                  <a:pt x="1468239" y="106957"/>
                  <a:pt x="1465781" y="104918"/>
                </a:cubicBezTo>
                <a:cubicBezTo>
                  <a:pt x="1462657" y="102327"/>
                  <a:pt x="1460371" y="102680"/>
                  <a:pt x="1451189" y="106404"/>
                </a:cubicBezTo>
                <a:lnTo>
                  <a:pt x="1443455" y="109681"/>
                </a:lnTo>
                <a:lnTo>
                  <a:pt x="1438988" y="106699"/>
                </a:lnTo>
                <a:cubicBezTo>
                  <a:pt x="1436482" y="105033"/>
                  <a:pt x="1432882" y="101556"/>
                  <a:pt x="1430948" y="98965"/>
                </a:cubicBezTo>
                <a:cubicBezTo>
                  <a:pt x="1429024" y="96374"/>
                  <a:pt x="1424814" y="92193"/>
                  <a:pt x="1421423" y="89440"/>
                </a:cubicBezTo>
                <a:cubicBezTo>
                  <a:pt x="1417223" y="86030"/>
                  <a:pt x="1414404" y="83049"/>
                  <a:pt x="1413394" y="80210"/>
                </a:cubicBezTo>
                <a:cubicBezTo>
                  <a:pt x="1412508" y="77743"/>
                  <a:pt x="1409460" y="73695"/>
                  <a:pt x="1405945" y="70390"/>
                </a:cubicBezTo>
                <a:cubicBezTo>
                  <a:pt x="1402688" y="67332"/>
                  <a:pt x="1399278" y="63037"/>
                  <a:pt x="1398211" y="61160"/>
                </a:cubicBezTo>
                <a:cubicBezTo>
                  <a:pt x="1395058" y="55588"/>
                  <a:pt x="1371693" y="37100"/>
                  <a:pt x="1363388" y="33481"/>
                </a:cubicBezTo>
                <a:cubicBezTo>
                  <a:pt x="1356187" y="30347"/>
                  <a:pt x="1351443" y="26680"/>
                  <a:pt x="1339270" y="15621"/>
                </a:cubicBezTo>
                <a:cubicBezTo>
                  <a:pt x="1334317" y="11116"/>
                  <a:pt x="1330279" y="8735"/>
                  <a:pt x="1322906" y="5801"/>
                </a:cubicBezTo>
                <a:cubicBezTo>
                  <a:pt x="1313934" y="2220"/>
                  <a:pt x="1311953" y="2010"/>
                  <a:pt x="1296713" y="1039"/>
                </a:cubicBezTo>
                <a:cubicBezTo>
                  <a:pt x="1287711" y="457"/>
                  <a:pt x="1276081" y="38"/>
                  <a:pt x="1270814" y="143"/>
                </a:cubicBezTo>
                <a:cubicBezTo>
                  <a:pt x="1262108" y="305"/>
                  <a:pt x="1260308" y="619"/>
                  <a:pt x="1249973" y="4610"/>
                </a:cubicBezTo>
                <a:cubicBezTo>
                  <a:pt x="1243735" y="7020"/>
                  <a:pt x="1235391" y="9678"/>
                  <a:pt x="1231523" y="10564"/>
                </a:cubicBezTo>
                <a:cubicBezTo>
                  <a:pt x="1220913" y="13002"/>
                  <a:pt x="1185842" y="16231"/>
                  <a:pt x="1163658" y="16812"/>
                </a:cubicBezTo>
                <a:cubicBezTo>
                  <a:pt x="1141541" y="17383"/>
                  <a:pt x="1130673" y="16859"/>
                  <a:pt x="1107698" y="13831"/>
                </a:cubicBezTo>
                <a:cubicBezTo>
                  <a:pt x="1062550" y="7906"/>
                  <a:pt x="1057435" y="7220"/>
                  <a:pt x="1037747" y="2229"/>
                </a:cubicBezTo>
                <a:cubicBezTo>
                  <a:pt x="1028431" y="-133"/>
                  <a:pt x="1026098" y="-181"/>
                  <a:pt x="1014534" y="143"/>
                </a:cubicBezTo>
                <a:close/>
                <a:moveTo>
                  <a:pt x="940716" y="278454"/>
                </a:moveTo>
                <a:lnTo>
                  <a:pt x="949345" y="281721"/>
                </a:lnTo>
                <a:cubicBezTo>
                  <a:pt x="958337" y="285245"/>
                  <a:pt x="968205" y="288389"/>
                  <a:pt x="971072" y="288865"/>
                </a:cubicBezTo>
                <a:cubicBezTo>
                  <a:pt x="972005" y="289027"/>
                  <a:pt x="974929" y="289884"/>
                  <a:pt x="977625" y="290656"/>
                </a:cubicBezTo>
                <a:cubicBezTo>
                  <a:pt x="982511" y="292065"/>
                  <a:pt x="1009658" y="297399"/>
                  <a:pt x="1030013" y="301076"/>
                </a:cubicBezTo>
                <a:cubicBezTo>
                  <a:pt x="1035947" y="302143"/>
                  <a:pt x="1042424" y="303791"/>
                  <a:pt x="1044595" y="304343"/>
                </a:cubicBezTo>
                <a:cubicBezTo>
                  <a:pt x="1051596" y="306134"/>
                  <a:pt x="1063960" y="307010"/>
                  <a:pt x="1082991" y="307325"/>
                </a:cubicBezTo>
                <a:cubicBezTo>
                  <a:pt x="1093221" y="307486"/>
                  <a:pt x="1102022" y="307515"/>
                  <a:pt x="1102641" y="307325"/>
                </a:cubicBezTo>
                <a:cubicBezTo>
                  <a:pt x="1103250" y="307124"/>
                  <a:pt x="1106965" y="306858"/>
                  <a:pt x="1110670" y="306429"/>
                </a:cubicBezTo>
                <a:cubicBezTo>
                  <a:pt x="1114376" y="306010"/>
                  <a:pt x="1118947" y="305248"/>
                  <a:pt x="1120795" y="304943"/>
                </a:cubicBezTo>
                <a:cubicBezTo>
                  <a:pt x="1122643" y="304638"/>
                  <a:pt x="1125091" y="304381"/>
                  <a:pt x="1126453" y="304343"/>
                </a:cubicBezTo>
                <a:cubicBezTo>
                  <a:pt x="1127815" y="304315"/>
                  <a:pt x="1129358" y="303695"/>
                  <a:pt x="1129720" y="303152"/>
                </a:cubicBezTo>
                <a:cubicBezTo>
                  <a:pt x="1130092" y="302600"/>
                  <a:pt x="1130682" y="302286"/>
                  <a:pt x="1131216" y="302562"/>
                </a:cubicBezTo>
                <a:cubicBezTo>
                  <a:pt x="1131740" y="302829"/>
                  <a:pt x="1137093" y="301419"/>
                  <a:pt x="1143122" y="299285"/>
                </a:cubicBezTo>
                <a:cubicBezTo>
                  <a:pt x="1154533" y="295256"/>
                  <a:pt x="1164782" y="293227"/>
                  <a:pt x="1164848" y="295123"/>
                </a:cubicBezTo>
                <a:cubicBezTo>
                  <a:pt x="1164868" y="295704"/>
                  <a:pt x="1164068" y="300438"/>
                  <a:pt x="1163058" y="305534"/>
                </a:cubicBezTo>
                <a:cubicBezTo>
                  <a:pt x="1160734" y="317288"/>
                  <a:pt x="1159553" y="330184"/>
                  <a:pt x="1159791" y="337090"/>
                </a:cubicBezTo>
                <a:cubicBezTo>
                  <a:pt x="1159886" y="340109"/>
                  <a:pt x="1158162" y="348282"/>
                  <a:pt x="1156219" y="355540"/>
                </a:cubicBezTo>
                <a:cubicBezTo>
                  <a:pt x="1152123" y="370790"/>
                  <a:pt x="1152018" y="373466"/>
                  <a:pt x="1155619" y="384115"/>
                </a:cubicBezTo>
                <a:cubicBezTo>
                  <a:pt x="1158467" y="392525"/>
                  <a:pt x="1158619" y="399717"/>
                  <a:pt x="1157410" y="406146"/>
                </a:cubicBezTo>
                <a:cubicBezTo>
                  <a:pt x="1079619" y="409308"/>
                  <a:pt x="1006648" y="411195"/>
                  <a:pt x="972558" y="407927"/>
                </a:cubicBezTo>
                <a:cubicBezTo>
                  <a:pt x="958718" y="406603"/>
                  <a:pt x="944945" y="405737"/>
                  <a:pt x="931191" y="404660"/>
                </a:cubicBezTo>
                <a:cubicBezTo>
                  <a:pt x="931896" y="402613"/>
                  <a:pt x="931829" y="400212"/>
                  <a:pt x="929400" y="399003"/>
                </a:cubicBezTo>
                <a:cubicBezTo>
                  <a:pt x="927981" y="398298"/>
                  <a:pt x="923847" y="396583"/>
                  <a:pt x="920170" y="394831"/>
                </a:cubicBezTo>
                <a:cubicBezTo>
                  <a:pt x="908464" y="389201"/>
                  <a:pt x="906854" y="384658"/>
                  <a:pt x="905883" y="357331"/>
                </a:cubicBezTo>
                <a:cubicBezTo>
                  <a:pt x="905073" y="334414"/>
                  <a:pt x="906150" y="324907"/>
                  <a:pt x="911836" y="314173"/>
                </a:cubicBezTo>
                <a:cubicBezTo>
                  <a:pt x="914150" y="309801"/>
                  <a:pt x="917941" y="304143"/>
                  <a:pt x="920170" y="301666"/>
                </a:cubicBezTo>
                <a:cubicBezTo>
                  <a:pt x="922399" y="299181"/>
                  <a:pt x="926409" y="294608"/>
                  <a:pt x="928809" y="291551"/>
                </a:cubicBezTo>
                <a:cubicBezTo>
                  <a:pt x="931210" y="288484"/>
                  <a:pt x="935010" y="284131"/>
                  <a:pt x="937144" y="282026"/>
                </a:cubicBezTo>
                <a:lnTo>
                  <a:pt x="940716" y="278454"/>
                </a:lnTo>
                <a:close/>
                <a:moveTo>
                  <a:pt x="1285397" y="299885"/>
                </a:moveTo>
                <a:cubicBezTo>
                  <a:pt x="1286149" y="301686"/>
                  <a:pt x="1293855" y="311163"/>
                  <a:pt x="1294922" y="311487"/>
                </a:cubicBezTo>
                <a:cubicBezTo>
                  <a:pt x="1295446" y="311658"/>
                  <a:pt x="1296379" y="312563"/>
                  <a:pt x="1296408" y="313278"/>
                </a:cubicBezTo>
                <a:cubicBezTo>
                  <a:pt x="1296436" y="313982"/>
                  <a:pt x="1298017" y="316630"/>
                  <a:pt x="1300285" y="319231"/>
                </a:cubicBezTo>
                <a:cubicBezTo>
                  <a:pt x="1302551" y="321831"/>
                  <a:pt x="1305390" y="325565"/>
                  <a:pt x="1306828" y="327270"/>
                </a:cubicBezTo>
                <a:cubicBezTo>
                  <a:pt x="1316934" y="339185"/>
                  <a:pt x="1320382" y="342519"/>
                  <a:pt x="1321716" y="343634"/>
                </a:cubicBezTo>
                <a:cubicBezTo>
                  <a:pt x="1322544" y="344339"/>
                  <a:pt x="1323173" y="345386"/>
                  <a:pt x="1323202" y="346015"/>
                </a:cubicBezTo>
                <a:cubicBezTo>
                  <a:pt x="1323278" y="347444"/>
                  <a:pt x="1330355" y="356311"/>
                  <a:pt x="1336889" y="363284"/>
                </a:cubicBezTo>
                <a:cubicBezTo>
                  <a:pt x="1340747" y="367389"/>
                  <a:pt x="1342271" y="370094"/>
                  <a:pt x="1344033" y="376381"/>
                </a:cubicBezTo>
                <a:cubicBezTo>
                  <a:pt x="1345243" y="380705"/>
                  <a:pt x="1346995" y="385010"/>
                  <a:pt x="1347910" y="386201"/>
                </a:cubicBezTo>
                <a:cubicBezTo>
                  <a:pt x="1348814" y="387382"/>
                  <a:pt x="1349338" y="389668"/>
                  <a:pt x="1349395" y="391259"/>
                </a:cubicBezTo>
                <a:cubicBezTo>
                  <a:pt x="1349443" y="392602"/>
                  <a:pt x="1350281" y="393468"/>
                  <a:pt x="1350881" y="394240"/>
                </a:cubicBezTo>
                <a:cubicBezTo>
                  <a:pt x="1304218" y="397888"/>
                  <a:pt x="1265756" y="401793"/>
                  <a:pt x="1208006" y="404660"/>
                </a:cubicBezTo>
                <a:cubicBezTo>
                  <a:pt x="1204539" y="396583"/>
                  <a:pt x="1204425" y="388735"/>
                  <a:pt x="1208302" y="379953"/>
                </a:cubicBezTo>
                <a:cubicBezTo>
                  <a:pt x="1212655" y="370075"/>
                  <a:pt x="1214493" y="365903"/>
                  <a:pt x="1215750" y="359112"/>
                </a:cubicBezTo>
                <a:cubicBezTo>
                  <a:pt x="1216598" y="354492"/>
                  <a:pt x="1218846" y="350492"/>
                  <a:pt x="1227656" y="337985"/>
                </a:cubicBezTo>
                <a:cubicBezTo>
                  <a:pt x="1238677" y="322345"/>
                  <a:pt x="1248164" y="309715"/>
                  <a:pt x="1253250" y="304648"/>
                </a:cubicBezTo>
                <a:cubicBezTo>
                  <a:pt x="1255869" y="302038"/>
                  <a:pt x="1256965" y="301886"/>
                  <a:pt x="1265452" y="301666"/>
                </a:cubicBezTo>
                <a:cubicBezTo>
                  <a:pt x="1270471" y="301533"/>
                  <a:pt x="1276891" y="300885"/>
                  <a:pt x="1279739" y="300181"/>
                </a:cubicBezTo>
                <a:cubicBezTo>
                  <a:pt x="1283721" y="299190"/>
                  <a:pt x="1285025" y="298981"/>
                  <a:pt x="1285397" y="299885"/>
                </a:cubicBezTo>
                <a:close/>
                <a:moveTo>
                  <a:pt x="824330" y="329651"/>
                </a:moveTo>
                <a:cubicBezTo>
                  <a:pt x="827178" y="330403"/>
                  <a:pt x="829587" y="332261"/>
                  <a:pt x="835941" y="332032"/>
                </a:cubicBezTo>
                <a:cubicBezTo>
                  <a:pt x="836607" y="333451"/>
                  <a:pt x="838646" y="334661"/>
                  <a:pt x="840703" y="335004"/>
                </a:cubicBezTo>
                <a:cubicBezTo>
                  <a:pt x="843713" y="335509"/>
                  <a:pt x="844113" y="336042"/>
                  <a:pt x="845466" y="341252"/>
                </a:cubicBezTo>
                <a:cubicBezTo>
                  <a:pt x="846285" y="344424"/>
                  <a:pt x="848552" y="349958"/>
                  <a:pt x="850819" y="353464"/>
                </a:cubicBezTo>
                <a:cubicBezTo>
                  <a:pt x="859477" y="366827"/>
                  <a:pt x="866478" y="385810"/>
                  <a:pt x="866297" y="395726"/>
                </a:cubicBezTo>
                <a:cubicBezTo>
                  <a:pt x="866230" y="399165"/>
                  <a:pt x="867335" y="399050"/>
                  <a:pt x="867783" y="400193"/>
                </a:cubicBezTo>
                <a:cubicBezTo>
                  <a:pt x="847875" y="399136"/>
                  <a:pt x="828178" y="398688"/>
                  <a:pt x="808556" y="398107"/>
                </a:cubicBezTo>
                <a:cubicBezTo>
                  <a:pt x="808566" y="398012"/>
                  <a:pt x="808852" y="397888"/>
                  <a:pt x="808852" y="397812"/>
                </a:cubicBezTo>
                <a:cubicBezTo>
                  <a:pt x="809195" y="393288"/>
                  <a:pt x="808823" y="392316"/>
                  <a:pt x="804984" y="387687"/>
                </a:cubicBezTo>
                <a:cubicBezTo>
                  <a:pt x="802641" y="384886"/>
                  <a:pt x="800851" y="381696"/>
                  <a:pt x="800812" y="380543"/>
                </a:cubicBezTo>
                <a:cubicBezTo>
                  <a:pt x="800774" y="379390"/>
                  <a:pt x="799755" y="376847"/>
                  <a:pt x="798726" y="374895"/>
                </a:cubicBezTo>
                <a:cubicBezTo>
                  <a:pt x="796221" y="370018"/>
                  <a:pt x="797183" y="366627"/>
                  <a:pt x="804384" y="349892"/>
                </a:cubicBezTo>
                <a:cubicBezTo>
                  <a:pt x="807709" y="342176"/>
                  <a:pt x="810337" y="334604"/>
                  <a:pt x="810633" y="333223"/>
                </a:cubicBezTo>
                <a:cubicBezTo>
                  <a:pt x="818319" y="329098"/>
                  <a:pt x="821482" y="328880"/>
                  <a:pt x="824330" y="3296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451461" y="3819230"/>
            <a:ext cx="3704250" cy="2342030"/>
          </a:xfrm>
          <a:custGeom>
            <a:avLst/>
            <a:gdLst/>
            <a:ahLst/>
            <a:cxnLst/>
            <a:rect l="l" t="t" r="r" b="b"/>
            <a:pathLst>
              <a:path w="3704250" h="2342030" extrusionOk="0">
                <a:moveTo>
                  <a:pt x="2212491" y="466"/>
                </a:moveTo>
                <a:cubicBezTo>
                  <a:pt x="2204766" y="1685"/>
                  <a:pt x="2200375" y="4905"/>
                  <a:pt x="2199089" y="9391"/>
                </a:cubicBezTo>
                <a:cubicBezTo>
                  <a:pt x="2197803" y="13887"/>
                  <a:pt x="2197975" y="16801"/>
                  <a:pt x="2199689" y="18030"/>
                </a:cubicBezTo>
                <a:cubicBezTo>
                  <a:pt x="2201404" y="19249"/>
                  <a:pt x="2202366" y="20078"/>
                  <a:pt x="2202366" y="21297"/>
                </a:cubicBezTo>
                <a:cubicBezTo>
                  <a:pt x="2202366" y="21916"/>
                  <a:pt x="2202366" y="22783"/>
                  <a:pt x="2202366" y="23383"/>
                </a:cubicBezTo>
                <a:cubicBezTo>
                  <a:pt x="2200861" y="23383"/>
                  <a:pt x="2199413" y="23383"/>
                  <a:pt x="2197899" y="23383"/>
                </a:cubicBezTo>
                <a:cubicBezTo>
                  <a:pt x="2194898" y="23383"/>
                  <a:pt x="2192641" y="24621"/>
                  <a:pt x="2191355" y="26660"/>
                </a:cubicBezTo>
                <a:cubicBezTo>
                  <a:pt x="2190069" y="28698"/>
                  <a:pt x="2184554" y="28222"/>
                  <a:pt x="2174686" y="25764"/>
                </a:cubicBezTo>
                <a:cubicBezTo>
                  <a:pt x="2164818" y="23316"/>
                  <a:pt x="2159132" y="22554"/>
                  <a:pt x="2157417" y="23383"/>
                </a:cubicBezTo>
                <a:cubicBezTo>
                  <a:pt x="2155703" y="24202"/>
                  <a:pt x="2153283" y="24393"/>
                  <a:pt x="2150274" y="23983"/>
                </a:cubicBezTo>
                <a:cubicBezTo>
                  <a:pt x="2147273" y="23574"/>
                  <a:pt x="2144673" y="23945"/>
                  <a:pt x="2142539" y="25174"/>
                </a:cubicBezTo>
                <a:cubicBezTo>
                  <a:pt x="2140396" y="26393"/>
                  <a:pt x="2136005" y="26593"/>
                  <a:pt x="2129147" y="25764"/>
                </a:cubicBezTo>
                <a:cubicBezTo>
                  <a:pt x="2122280" y="24945"/>
                  <a:pt x="2118222" y="24212"/>
                  <a:pt x="2116936" y="23383"/>
                </a:cubicBezTo>
                <a:cubicBezTo>
                  <a:pt x="2115650" y="22564"/>
                  <a:pt x="2114860" y="20211"/>
                  <a:pt x="2114860" y="16534"/>
                </a:cubicBezTo>
                <a:cubicBezTo>
                  <a:pt x="2114860" y="14696"/>
                  <a:pt x="2114860" y="12715"/>
                  <a:pt x="2114860" y="10886"/>
                </a:cubicBezTo>
                <a:cubicBezTo>
                  <a:pt x="2110564" y="11905"/>
                  <a:pt x="2106344" y="13134"/>
                  <a:pt x="2102058" y="14153"/>
                </a:cubicBezTo>
                <a:cubicBezTo>
                  <a:pt x="2093476" y="16201"/>
                  <a:pt x="2088285" y="17697"/>
                  <a:pt x="2086580" y="18916"/>
                </a:cubicBezTo>
                <a:cubicBezTo>
                  <a:pt x="2084865" y="20145"/>
                  <a:pt x="2077255" y="20640"/>
                  <a:pt x="2063958" y="19811"/>
                </a:cubicBezTo>
                <a:cubicBezTo>
                  <a:pt x="2050661" y="18992"/>
                  <a:pt x="2042384" y="19373"/>
                  <a:pt x="2038955" y="21002"/>
                </a:cubicBezTo>
                <a:cubicBezTo>
                  <a:pt x="2035526" y="22640"/>
                  <a:pt x="2028077" y="21783"/>
                  <a:pt x="2016924" y="18916"/>
                </a:cubicBezTo>
                <a:cubicBezTo>
                  <a:pt x="2005779" y="16058"/>
                  <a:pt x="1996035" y="16544"/>
                  <a:pt x="1987463" y="19811"/>
                </a:cubicBezTo>
                <a:cubicBezTo>
                  <a:pt x="1978881" y="23078"/>
                  <a:pt x="1969651" y="24574"/>
                  <a:pt x="1959774" y="24574"/>
                </a:cubicBezTo>
                <a:cubicBezTo>
                  <a:pt x="1949915" y="24574"/>
                  <a:pt x="1944057" y="26174"/>
                  <a:pt x="1941914" y="29041"/>
                </a:cubicBezTo>
                <a:cubicBezTo>
                  <a:pt x="1939771" y="31898"/>
                  <a:pt x="1939266" y="33765"/>
                  <a:pt x="1940133" y="34994"/>
                </a:cubicBezTo>
                <a:cubicBezTo>
                  <a:pt x="1940990" y="36213"/>
                  <a:pt x="1940857" y="37718"/>
                  <a:pt x="1940428" y="39757"/>
                </a:cubicBezTo>
                <a:cubicBezTo>
                  <a:pt x="1940000" y="41795"/>
                  <a:pt x="1935799" y="43595"/>
                  <a:pt x="1927627" y="44814"/>
                </a:cubicBezTo>
                <a:cubicBezTo>
                  <a:pt x="1919483" y="46043"/>
                  <a:pt x="1914625" y="48205"/>
                  <a:pt x="1913339" y="51063"/>
                </a:cubicBezTo>
                <a:cubicBezTo>
                  <a:pt x="1912053" y="53920"/>
                  <a:pt x="1908977" y="54178"/>
                  <a:pt x="1903814" y="52558"/>
                </a:cubicBezTo>
                <a:cubicBezTo>
                  <a:pt x="1898671" y="50920"/>
                  <a:pt x="1893794" y="50177"/>
                  <a:pt x="1888641" y="50177"/>
                </a:cubicBezTo>
                <a:cubicBezTo>
                  <a:pt x="1883488" y="50177"/>
                  <a:pt x="1874915" y="51415"/>
                  <a:pt x="1863333" y="53444"/>
                </a:cubicBezTo>
                <a:cubicBezTo>
                  <a:pt x="1851751" y="55492"/>
                  <a:pt x="1845750" y="56787"/>
                  <a:pt x="1844883" y="57616"/>
                </a:cubicBezTo>
                <a:cubicBezTo>
                  <a:pt x="1844026" y="58435"/>
                  <a:pt x="1843397" y="60607"/>
                  <a:pt x="1843397" y="63864"/>
                </a:cubicBezTo>
                <a:cubicBezTo>
                  <a:pt x="1843388" y="67131"/>
                  <a:pt x="1841426" y="69293"/>
                  <a:pt x="1837139" y="70113"/>
                </a:cubicBezTo>
                <a:cubicBezTo>
                  <a:pt x="1832853" y="70932"/>
                  <a:pt x="1828157" y="72989"/>
                  <a:pt x="1823452" y="76666"/>
                </a:cubicBezTo>
                <a:cubicBezTo>
                  <a:pt x="1818737" y="80343"/>
                  <a:pt x="1813051" y="83619"/>
                  <a:pt x="1806183" y="86486"/>
                </a:cubicBezTo>
                <a:cubicBezTo>
                  <a:pt x="1799325" y="89344"/>
                  <a:pt x="1794315" y="90953"/>
                  <a:pt x="1791305" y="90953"/>
                </a:cubicBezTo>
                <a:cubicBezTo>
                  <a:pt x="1788304" y="90953"/>
                  <a:pt x="1785380" y="91896"/>
                  <a:pt x="1782370" y="93925"/>
                </a:cubicBezTo>
                <a:cubicBezTo>
                  <a:pt x="1779370" y="95973"/>
                  <a:pt x="1778075" y="98507"/>
                  <a:pt x="1778503" y="101374"/>
                </a:cubicBezTo>
                <a:cubicBezTo>
                  <a:pt x="1778932" y="104231"/>
                  <a:pt x="1781189" y="106479"/>
                  <a:pt x="1785056" y="108518"/>
                </a:cubicBezTo>
                <a:cubicBezTo>
                  <a:pt x="1788914" y="110556"/>
                  <a:pt x="1790876" y="114023"/>
                  <a:pt x="1791305" y="118928"/>
                </a:cubicBezTo>
                <a:cubicBezTo>
                  <a:pt x="1791734" y="123834"/>
                  <a:pt x="1788790" y="127129"/>
                  <a:pt x="1782370" y="128758"/>
                </a:cubicBezTo>
                <a:cubicBezTo>
                  <a:pt x="1775941" y="130387"/>
                  <a:pt x="1772226" y="131892"/>
                  <a:pt x="1771360" y="133521"/>
                </a:cubicBezTo>
                <a:cubicBezTo>
                  <a:pt x="1770502" y="135149"/>
                  <a:pt x="1766950" y="137874"/>
                  <a:pt x="1760939" y="141550"/>
                </a:cubicBezTo>
                <a:cubicBezTo>
                  <a:pt x="1754939" y="145227"/>
                  <a:pt x="1752014" y="148322"/>
                  <a:pt x="1752014" y="150780"/>
                </a:cubicBezTo>
                <a:cubicBezTo>
                  <a:pt x="1752014" y="153228"/>
                  <a:pt x="1753472" y="155104"/>
                  <a:pt x="1756481" y="156733"/>
                </a:cubicBezTo>
                <a:cubicBezTo>
                  <a:pt x="1759482" y="158371"/>
                  <a:pt x="1761739" y="160915"/>
                  <a:pt x="1763025" y="164172"/>
                </a:cubicBezTo>
                <a:cubicBezTo>
                  <a:pt x="1764311" y="167439"/>
                  <a:pt x="1767388" y="169601"/>
                  <a:pt x="1772550" y="170430"/>
                </a:cubicBezTo>
                <a:cubicBezTo>
                  <a:pt x="1775122" y="170830"/>
                  <a:pt x="1777713" y="171211"/>
                  <a:pt x="1780294" y="171621"/>
                </a:cubicBezTo>
                <a:cubicBezTo>
                  <a:pt x="1779427" y="172640"/>
                  <a:pt x="1778475" y="173573"/>
                  <a:pt x="1777608" y="174593"/>
                </a:cubicBezTo>
                <a:cubicBezTo>
                  <a:pt x="1775893" y="176631"/>
                  <a:pt x="1775855" y="179174"/>
                  <a:pt x="1776722" y="182031"/>
                </a:cubicBezTo>
                <a:cubicBezTo>
                  <a:pt x="1777579" y="184889"/>
                  <a:pt x="1780656" y="187442"/>
                  <a:pt x="1786247" y="189480"/>
                </a:cubicBezTo>
                <a:cubicBezTo>
                  <a:pt x="1791819" y="191518"/>
                  <a:pt x="1796210" y="192452"/>
                  <a:pt x="1799639" y="192452"/>
                </a:cubicBezTo>
                <a:cubicBezTo>
                  <a:pt x="1803068" y="192452"/>
                  <a:pt x="1809393" y="190661"/>
                  <a:pt x="1818394" y="187394"/>
                </a:cubicBezTo>
                <a:cubicBezTo>
                  <a:pt x="1827395" y="184127"/>
                  <a:pt x="1834701" y="182260"/>
                  <a:pt x="1840711" y="181441"/>
                </a:cubicBezTo>
                <a:cubicBezTo>
                  <a:pt x="1846721" y="180622"/>
                  <a:pt x="1853046" y="183241"/>
                  <a:pt x="1859466" y="189775"/>
                </a:cubicBezTo>
                <a:cubicBezTo>
                  <a:pt x="1865905" y="196310"/>
                  <a:pt x="1874639" y="201396"/>
                  <a:pt x="1885364" y="204653"/>
                </a:cubicBezTo>
                <a:cubicBezTo>
                  <a:pt x="1896089" y="207920"/>
                  <a:pt x="1905319" y="209235"/>
                  <a:pt x="1913044" y="208825"/>
                </a:cubicBezTo>
                <a:cubicBezTo>
                  <a:pt x="1920769" y="208416"/>
                  <a:pt x="1924817" y="206349"/>
                  <a:pt x="1925245" y="202272"/>
                </a:cubicBezTo>
                <a:cubicBezTo>
                  <a:pt x="1925465" y="200234"/>
                  <a:pt x="1925636" y="198062"/>
                  <a:pt x="1925846" y="196024"/>
                </a:cubicBezTo>
                <a:cubicBezTo>
                  <a:pt x="1926703" y="196233"/>
                  <a:pt x="1927360" y="196414"/>
                  <a:pt x="1928227" y="196624"/>
                </a:cubicBezTo>
                <a:cubicBezTo>
                  <a:pt x="1929941" y="197024"/>
                  <a:pt x="1932361" y="199005"/>
                  <a:pt x="1935371" y="202272"/>
                </a:cubicBezTo>
                <a:cubicBezTo>
                  <a:pt x="1938371" y="205539"/>
                  <a:pt x="1941267" y="207034"/>
                  <a:pt x="1943410" y="207034"/>
                </a:cubicBezTo>
                <a:cubicBezTo>
                  <a:pt x="1945553" y="207034"/>
                  <a:pt x="1947182" y="205158"/>
                  <a:pt x="1948467" y="201081"/>
                </a:cubicBezTo>
                <a:cubicBezTo>
                  <a:pt x="1949753" y="197005"/>
                  <a:pt x="1951220" y="194833"/>
                  <a:pt x="1952935" y="194833"/>
                </a:cubicBezTo>
                <a:cubicBezTo>
                  <a:pt x="1954649" y="194833"/>
                  <a:pt x="1960326" y="197195"/>
                  <a:pt x="1970194" y="201682"/>
                </a:cubicBezTo>
                <a:cubicBezTo>
                  <a:pt x="1980062" y="206168"/>
                  <a:pt x="1986367" y="208225"/>
                  <a:pt x="1988949" y="208225"/>
                </a:cubicBezTo>
                <a:cubicBezTo>
                  <a:pt x="1991520" y="208225"/>
                  <a:pt x="1993492" y="207473"/>
                  <a:pt x="1995197" y="205844"/>
                </a:cubicBezTo>
                <a:cubicBezTo>
                  <a:pt x="1996912" y="204215"/>
                  <a:pt x="1997874" y="201491"/>
                  <a:pt x="1997874" y="197814"/>
                </a:cubicBezTo>
                <a:cubicBezTo>
                  <a:pt x="1997874" y="195976"/>
                  <a:pt x="1997874" y="194290"/>
                  <a:pt x="1997874" y="192452"/>
                </a:cubicBezTo>
                <a:cubicBezTo>
                  <a:pt x="2003236" y="193271"/>
                  <a:pt x="2008589" y="194004"/>
                  <a:pt x="2013952" y="194833"/>
                </a:cubicBezTo>
                <a:cubicBezTo>
                  <a:pt x="2024677" y="196462"/>
                  <a:pt x="2035212" y="202301"/>
                  <a:pt x="2045499" y="212102"/>
                </a:cubicBezTo>
                <a:cubicBezTo>
                  <a:pt x="2055795" y="221894"/>
                  <a:pt x="2070387" y="233267"/>
                  <a:pt x="2089256" y="246325"/>
                </a:cubicBezTo>
                <a:cubicBezTo>
                  <a:pt x="2108125" y="259393"/>
                  <a:pt x="2123223" y="278825"/>
                  <a:pt x="2134796" y="304971"/>
                </a:cubicBezTo>
                <a:cubicBezTo>
                  <a:pt x="2146378" y="331098"/>
                  <a:pt x="2153817" y="346623"/>
                  <a:pt x="2156827" y="351100"/>
                </a:cubicBezTo>
                <a:cubicBezTo>
                  <a:pt x="2159827" y="355596"/>
                  <a:pt x="2161618" y="360940"/>
                  <a:pt x="2162485" y="367474"/>
                </a:cubicBezTo>
                <a:cubicBezTo>
                  <a:pt x="2163342" y="374008"/>
                  <a:pt x="2171114" y="389153"/>
                  <a:pt x="2185697" y="412422"/>
                </a:cubicBezTo>
                <a:cubicBezTo>
                  <a:pt x="2200280" y="435692"/>
                  <a:pt x="2209014" y="451837"/>
                  <a:pt x="2211596" y="461238"/>
                </a:cubicBezTo>
                <a:cubicBezTo>
                  <a:pt x="2214167" y="470629"/>
                  <a:pt x="2215958" y="488575"/>
                  <a:pt x="2217253" y="515111"/>
                </a:cubicBezTo>
                <a:cubicBezTo>
                  <a:pt x="2218539" y="541648"/>
                  <a:pt x="2218358" y="557421"/>
                  <a:pt x="2216653" y="562736"/>
                </a:cubicBezTo>
                <a:cubicBezTo>
                  <a:pt x="2214939" y="568042"/>
                  <a:pt x="2211843" y="573137"/>
                  <a:pt x="2207128" y="577624"/>
                </a:cubicBezTo>
                <a:cubicBezTo>
                  <a:pt x="2202414" y="582110"/>
                  <a:pt x="2200661" y="594531"/>
                  <a:pt x="2202366" y="614533"/>
                </a:cubicBezTo>
                <a:cubicBezTo>
                  <a:pt x="2204080" y="634536"/>
                  <a:pt x="2205042" y="658196"/>
                  <a:pt x="2205042" y="685971"/>
                </a:cubicBezTo>
                <a:cubicBezTo>
                  <a:pt x="2205042" y="707678"/>
                  <a:pt x="2203633" y="724175"/>
                  <a:pt x="2202071" y="740139"/>
                </a:cubicBezTo>
                <a:cubicBezTo>
                  <a:pt x="2194308" y="738853"/>
                  <a:pt x="2186574" y="737672"/>
                  <a:pt x="2178849" y="735377"/>
                </a:cubicBezTo>
                <a:cubicBezTo>
                  <a:pt x="2152131" y="727471"/>
                  <a:pt x="2126766" y="720889"/>
                  <a:pt x="2102649" y="715431"/>
                </a:cubicBezTo>
                <a:cubicBezTo>
                  <a:pt x="2102725" y="714108"/>
                  <a:pt x="2102953" y="709907"/>
                  <a:pt x="2105335" y="703230"/>
                </a:cubicBezTo>
                <a:cubicBezTo>
                  <a:pt x="2105811" y="701887"/>
                  <a:pt x="2106163" y="700458"/>
                  <a:pt x="2106821" y="699068"/>
                </a:cubicBezTo>
                <a:cubicBezTo>
                  <a:pt x="2111202" y="689638"/>
                  <a:pt x="2120213" y="678227"/>
                  <a:pt x="2120213" y="678227"/>
                </a:cubicBezTo>
                <a:cubicBezTo>
                  <a:pt x="2120213" y="678227"/>
                  <a:pt x="2114012" y="682618"/>
                  <a:pt x="2108907" y="687752"/>
                </a:cubicBezTo>
                <a:cubicBezTo>
                  <a:pt x="2107230" y="689438"/>
                  <a:pt x="2105630" y="691029"/>
                  <a:pt x="2104439" y="692810"/>
                </a:cubicBezTo>
                <a:cubicBezTo>
                  <a:pt x="2100696" y="698506"/>
                  <a:pt x="2098477" y="705306"/>
                  <a:pt x="2098486" y="705316"/>
                </a:cubicBezTo>
                <a:cubicBezTo>
                  <a:pt x="2098486" y="705316"/>
                  <a:pt x="2098800" y="702516"/>
                  <a:pt x="2099677" y="698468"/>
                </a:cubicBezTo>
                <a:cubicBezTo>
                  <a:pt x="2100115" y="696448"/>
                  <a:pt x="2100829" y="694115"/>
                  <a:pt x="2101458" y="691619"/>
                </a:cubicBezTo>
                <a:cubicBezTo>
                  <a:pt x="2102087" y="689133"/>
                  <a:pt x="2102744" y="686485"/>
                  <a:pt x="2103544" y="683885"/>
                </a:cubicBezTo>
                <a:cubicBezTo>
                  <a:pt x="2103554" y="683856"/>
                  <a:pt x="2103554" y="683618"/>
                  <a:pt x="2103544" y="683589"/>
                </a:cubicBezTo>
                <a:cubicBezTo>
                  <a:pt x="2104144" y="681665"/>
                  <a:pt x="2104935" y="680046"/>
                  <a:pt x="2105630" y="678227"/>
                </a:cubicBezTo>
                <a:cubicBezTo>
                  <a:pt x="2110059" y="666502"/>
                  <a:pt x="2116346" y="658281"/>
                  <a:pt x="2116346" y="658281"/>
                </a:cubicBezTo>
                <a:cubicBezTo>
                  <a:pt x="2116346" y="658281"/>
                  <a:pt x="2106992" y="665730"/>
                  <a:pt x="2101458" y="674655"/>
                </a:cubicBezTo>
                <a:cubicBezTo>
                  <a:pt x="2100134" y="676798"/>
                  <a:pt x="2099115" y="679360"/>
                  <a:pt x="2098191" y="681504"/>
                </a:cubicBezTo>
                <a:cubicBezTo>
                  <a:pt x="2097734" y="678065"/>
                  <a:pt x="2097248" y="674179"/>
                  <a:pt x="2097000" y="669597"/>
                </a:cubicBezTo>
                <a:cubicBezTo>
                  <a:pt x="2096143" y="654281"/>
                  <a:pt x="2097286" y="632983"/>
                  <a:pt x="2097296" y="632983"/>
                </a:cubicBezTo>
                <a:cubicBezTo>
                  <a:pt x="2097296" y="632983"/>
                  <a:pt x="2094619" y="646080"/>
                  <a:pt x="2092238" y="656500"/>
                </a:cubicBezTo>
                <a:cubicBezTo>
                  <a:pt x="2091400" y="660148"/>
                  <a:pt x="2090933" y="661463"/>
                  <a:pt x="2090447" y="663349"/>
                </a:cubicBezTo>
                <a:cubicBezTo>
                  <a:pt x="2090114" y="664606"/>
                  <a:pt x="2089828" y="665749"/>
                  <a:pt x="2089552" y="666921"/>
                </a:cubicBezTo>
                <a:cubicBezTo>
                  <a:pt x="2089542" y="666987"/>
                  <a:pt x="2089571" y="667149"/>
                  <a:pt x="2089552" y="667216"/>
                </a:cubicBezTo>
                <a:cubicBezTo>
                  <a:pt x="2089428" y="667749"/>
                  <a:pt x="2089371" y="668149"/>
                  <a:pt x="2089256" y="668702"/>
                </a:cubicBezTo>
                <a:cubicBezTo>
                  <a:pt x="2089247" y="668730"/>
                  <a:pt x="2088971" y="668664"/>
                  <a:pt x="2088961" y="668702"/>
                </a:cubicBezTo>
                <a:cubicBezTo>
                  <a:pt x="2088647" y="670235"/>
                  <a:pt x="2088647" y="671912"/>
                  <a:pt x="2088361" y="674064"/>
                </a:cubicBezTo>
                <a:cubicBezTo>
                  <a:pt x="2088132" y="675893"/>
                  <a:pt x="2087790" y="677694"/>
                  <a:pt x="2087771" y="679122"/>
                </a:cubicBezTo>
                <a:cubicBezTo>
                  <a:pt x="2087761" y="680341"/>
                  <a:pt x="2087980" y="681513"/>
                  <a:pt x="2088066" y="682399"/>
                </a:cubicBezTo>
                <a:cubicBezTo>
                  <a:pt x="2088075" y="682551"/>
                  <a:pt x="2088056" y="682846"/>
                  <a:pt x="2088066" y="682989"/>
                </a:cubicBezTo>
                <a:cubicBezTo>
                  <a:pt x="2088247" y="684675"/>
                  <a:pt x="2088666" y="685675"/>
                  <a:pt x="2088666" y="685666"/>
                </a:cubicBezTo>
                <a:cubicBezTo>
                  <a:pt x="2088666" y="685666"/>
                  <a:pt x="2087580" y="683656"/>
                  <a:pt x="2085980" y="680018"/>
                </a:cubicBezTo>
                <a:cubicBezTo>
                  <a:pt x="2084380" y="676370"/>
                  <a:pt x="2082008" y="671093"/>
                  <a:pt x="2079731" y="664235"/>
                </a:cubicBezTo>
                <a:cubicBezTo>
                  <a:pt x="2079141" y="662472"/>
                  <a:pt x="2078550" y="661149"/>
                  <a:pt x="2077950" y="659177"/>
                </a:cubicBezTo>
                <a:cubicBezTo>
                  <a:pt x="2072750" y="641918"/>
                  <a:pt x="2067816" y="616619"/>
                  <a:pt x="2067825" y="616610"/>
                </a:cubicBezTo>
                <a:cubicBezTo>
                  <a:pt x="2067825" y="616610"/>
                  <a:pt x="2067063" y="638955"/>
                  <a:pt x="2071692" y="660368"/>
                </a:cubicBezTo>
                <a:cubicBezTo>
                  <a:pt x="2075017" y="675760"/>
                  <a:pt x="2075864" y="679418"/>
                  <a:pt x="2075864" y="679418"/>
                </a:cubicBezTo>
                <a:cubicBezTo>
                  <a:pt x="2075864" y="679418"/>
                  <a:pt x="2062015" y="656872"/>
                  <a:pt x="2056519" y="632393"/>
                </a:cubicBezTo>
                <a:cubicBezTo>
                  <a:pt x="2051004" y="607904"/>
                  <a:pt x="2053833" y="579405"/>
                  <a:pt x="2053833" y="579405"/>
                </a:cubicBezTo>
                <a:cubicBezTo>
                  <a:pt x="2053833" y="579405"/>
                  <a:pt x="2048947" y="597045"/>
                  <a:pt x="2048775" y="618105"/>
                </a:cubicBezTo>
                <a:cubicBezTo>
                  <a:pt x="2048775" y="618162"/>
                  <a:pt x="2048766" y="618343"/>
                  <a:pt x="2048775" y="618400"/>
                </a:cubicBezTo>
                <a:cubicBezTo>
                  <a:pt x="2048775" y="618496"/>
                  <a:pt x="2048775" y="618896"/>
                  <a:pt x="2048775" y="618991"/>
                </a:cubicBezTo>
                <a:cubicBezTo>
                  <a:pt x="2048775" y="619943"/>
                  <a:pt x="2048766" y="620715"/>
                  <a:pt x="2048775" y="621677"/>
                </a:cubicBezTo>
                <a:cubicBezTo>
                  <a:pt x="2048775" y="621953"/>
                  <a:pt x="2048775" y="622277"/>
                  <a:pt x="2048775" y="622563"/>
                </a:cubicBezTo>
                <a:cubicBezTo>
                  <a:pt x="2048794" y="623915"/>
                  <a:pt x="2048708" y="625353"/>
                  <a:pt x="2048775" y="626735"/>
                </a:cubicBezTo>
                <a:cubicBezTo>
                  <a:pt x="2048918" y="629364"/>
                  <a:pt x="2049299" y="632097"/>
                  <a:pt x="2049671" y="634774"/>
                </a:cubicBezTo>
                <a:cubicBezTo>
                  <a:pt x="2049909" y="636498"/>
                  <a:pt x="2049947" y="638088"/>
                  <a:pt x="2050261" y="639832"/>
                </a:cubicBezTo>
                <a:cubicBezTo>
                  <a:pt x="2050652" y="641889"/>
                  <a:pt x="2051252" y="644023"/>
                  <a:pt x="2051756" y="646080"/>
                </a:cubicBezTo>
                <a:cubicBezTo>
                  <a:pt x="2052499" y="649157"/>
                  <a:pt x="2053500" y="652328"/>
                  <a:pt x="2054433" y="655310"/>
                </a:cubicBezTo>
                <a:cubicBezTo>
                  <a:pt x="2056500" y="661987"/>
                  <a:pt x="2058710" y="668311"/>
                  <a:pt x="2060977" y="673760"/>
                </a:cubicBezTo>
                <a:cubicBezTo>
                  <a:pt x="2065539" y="684666"/>
                  <a:pt x="2069616" y="691924"/>
                  <a:pt x="2069616" y="691924"/>
                </a:cubicBezTo>
                <a:cubicBezTo>
                  <a:pt x="2069616" y="691924"/>
                  <a:pt x="2068968" y="690647"/>
                  <a:pt x="2067825" y="688943"/>
                </a:cubicBezTo>
                <a:cubicBezTo>
                  <a:pt x="2067663" y="688695"/>
                  <a:pt x="2067416" y="688619"/>
                  <a:pt x="2067235" y="688352"/>
                </a:cubicBezTo>
                <a:cubicBezTo>
                  <a:pt x="2067216" y="688333"/>
                  <a:pt x="2067235" y="688066"/>
                  <a:pt x="2067235" y="688047"/>
                </a:cubicBezTo>
                <a:cubicBezTo>
                  <a:pt x="2066597" y="687133"/>
                  <a:pt x="2065996" y="686190"/>
                  <a:pt x="2065149" y="685075"/>
                </a:cubicBezTo>
                <a:cubicBezTo>
                  <a:pt x="2064158" y="683761"/>
                  <a:pt x="2062834" y="682351"/>
                  <a:pt x="2061577" y="680903"/>
                </a:cubicBezTo>
                <a:cubicBezTo>
                  <a:pt x="2059605" y="678627"/>
                  <a:pt x="2057576" y="676208"/>
                  <a:pt x="2055024" y="674064"/>
                </a:cubicBezTo>
                <a:cubicBezTo>
                  <a:pt x="2046013" y="666463"/>
                  <a:pt x="2033602" y="661558"/>
                  <a:pt x="2033592" y="661558"/>
                </a:cubicBezTo>
                <a:cubicBezTo>
                  <a:pt x="2033592" y="661558"/>
                  <a:pt x="2046870" y="670931"/>
                  <a:pt x="2054728" y="682399"/>
                </a:cubicBezTo>
                <a:cubicBezTo>
                  <a:pt x="2054948" y="682713"/>
                  <a:pt x="2055128" y="682970"/>
                  <a:pt x="2055328" y="683285"/>
                </a:cubicBezTo>
                <a:cubicBezTo>
                  <a:pt x="2056224" y="684656"/>
                  <a:pt x="2056948" y="686075"/>
                  <a:pt x="2057710" y="687457"/>
                </a:cubicBezTo>
                <a:cubicBezTo>
                  <a:pt x="2058853" y="689514"/>
                  <a:pt x="2059805" y="691457"/>
                  <a:pt x="2060681" y="693410"/>
                </a:cubicBezTo>
                <a:cubicBezTo>
                  <a:pt x="2060691" y="693429"/>
                  <a:pt x="2060662" y="693686"/>
                  <a:pt x="2060681" y="693705"/>
                </a:cubicBezTo>
                <a:cubicBezTo>
                  <a:pt x="2060700" y="693743"/>
                  <a:pt x="2060958" y="693667"/>
                  <a:pt x="2060977" y="693705"/>
                </a:cubicBezTo>
                <a:cubicBezTo>
                  <a:pt x="2061834" y="695629"/>
                  <a:pt x="2062453" y="697410"/>
                  <a:pt x="2063063" y="699068"/>
                </a:cubicBezTo>
                <a:cubicBezTo>
                  <a:pt x="2063253" y="699572"/>
                  <a:pt x="2063501" y="700087"/>
                  <a:pt x="2063663" y="700554"/>
                </a:cubicBezTo>
                <a:cubicBezTo>
                  <a:pt x="2064244" y="702249"/>
                  <a:pt x="2064834" y="703944"/>
                  <a:pt x="2065149" y="705021"/>
                </a:cubicBezTo>
                <a:cubicBezTo>
                  <a:pt x="2065549" y="706364"/>
                  <a:pt x="2065739" y="706802"/>
                  <a:pt x="2065739" y="706802"/>
                </a:cubicBezTo>
                <a:cubicBezTo>
                  <a:pt x="2065739" y="706802"/>
                  <a:pt x="2065253" y="706859"/>
                  <a:pt x="2064549" y="706507"/>
                </a:cubicBezTo>
                <a:cubicBezTo>
                  <a:pt x="2063853" y="706154"/>
                  <a:pt x="2063044" y="705802"/>
                  <a:pt x="2061872" y="705021"/>
                </a:cubicBezTo>
                <a:cubicBezTo>
                  <a:pt x="2060691" y="704230"/>
                  <a:pt x="2059148" y="702744"/>
                  <a:pt x="2057710" y="701449"/>
                </a:cubicBezTo>
                <a:cubicBezTo>
                  <a:pt x="2056986" y="700792"/>
                  <a:pt x="2056367" y="700458"/>
                  <a:pt x="2055624" y="699658"/>
                </a:cubicBezTo>
                <a:cubicBezTo>
                  <a:pt x="2054871" y="698858"/>
                  <a:pt x="2053976" y="697934"/>
                  <a:pt x="2053242" y="696982"/>
                </a:cubicBezTo>
                <a:cubicBezTo>
                  <a:pt x="2051756" y="695067"/>
                  <a:pt x="2050413" y="692705"/>
                  <a:pt x="2049071" y="690428"/>
                </a:cubicBezTo>
                <a:cubicBezTo>
                  <a:pt x="2047908" y="688457"/>
                  <a:pt x="2046746" y="686628"/>
                  <a:pt x="2045803" y="684780"/>
                </a:cubicBezTo>
                <a:cubicBezTo>
                  <a:pt x="2045756" y="684694"/>
                  <a:pt x="2045851" y="684561"/>
                  <a:pt x="2045803" y="684475"/>
                </a:cubicBezTo>
                <a:cubicBezTo>
                  <a:pt x="2045794" y="684475"/>
                  <a:pt x="2045794" y="684189"/>
                  <a:pt x="2045803" y="684180"/>
                </a:cubicBezTo>
                <a:cubicBezTo>
                  <a:pt x="2045670" y="683923"/>
                  <a:pt x="2045594" y="684056"/>
                  <a:pt x="2045499" y="683885"/>
                </a:cubicBezTo>
                <a:cubicBezTo>
                  <a:pt x="2043403" y="679713"/>
                  <a:pt x="2041927" y="676446"/>
                  <a:pt x="2041927" y="676446"/>
                </a:cubicBezTo>
                <a:cubicBezTo>
                  <a:pt x="2041927" y="676446"/>
                  <a:pt x="2041908" y="679122"/>
                  <a:pt x="2042231" y="682694"/>
                </a:cubicBezTo>
                <a:cubicBezTo>
                  <a:pt x="2042365" y="684256"/>
                  <a:pt x="2042546" y="685990"/>
                  <a:pt x="2042822" y="687752"/>
                </a:cubicBezTo>
                <a:cubicBezTo>
                  <a:pt x="2043012" y="689000"/>
                  <a:pt x="2043441" y="690104"/>
                  <a:pt x="2043717" y="691324"/>
                </a:cubicBezTo>
                <a:cubicBezTo>
                  <a:pt x="2043937" y="692305"/>
                  <a:pt x="2044032" y="693400"/>
                  <a:pt x="2044308" y="694305"/>
                </a:cubicBezTo>
                <a:cubicBezTo>
                  <a:pt x="2044870" y="696105"/>
                  <a:pt x="2045670" y="697687"/>
                  <a:pt x="2046394" y="699068"/>
                </a:cubicBezTo>
                <a:cubicBezTo>
                  <a:pt x="2047118" y="700420"/>
                  <a:pt x="2047794" y="701420"/>
                  <a:pt x="2048480" y="702335"/>
                </a:cubicBezTo>
                <a:cubicBezTo>
                  <a:pt x="2049166" y="703259"/>
                  <a:pt x="2049832" y="703963"/>
                  <a:pt x="2050261" y="704421"/>
                </a:cubicBezTo>
                <a:cubicBezTo>
                  <a:pt x="2050699" y="704878"/>
                  <a:pt x="2050861" y="705316"/>
                  <a:pt x="2050861" y="705316"/>
                </a:cubicBezTo>
                <a:cubicBezTo>
                  <a:pt x="2050861" y="705316"/>
                  <a:pt x="2050432" y="705078"/>
                  <a:pt x="2049375" y="704716"/>
                </a:cubicBezTo>
                <a:cubicBezTo>
                  <a:pt x="2048299" y="704363"/>
                  <a:pt x="2046651" y="703725"/>
                  <a:pt x="2044308" y="703230"/>
                </a:cubicBezTo>
                <a:cubicBezTo>
                  <a:pt x="2039631" y="702249"/>
                  <a:pt x="2032106" y="701439"/>
                  <a:pt x="2032106" y="701449"/>
                </a:cubicBezTo>
                <a:cubicBezTo>
                  <a:pt x="2032106" y="701449"/>
                  <a:pt x="2034192" y="702116"/>
                  <a:pt x="2035383" y="702639"/>
                </a:cubicBezTo>
                <a:cubicBezTo>
                  <a:pt x="2010599" y="698706"/>
                  <a:pt x="1986863" y="695819"/>
                  <a:pt x="1963345" y="693705"/>
                </a:cubicBezTo>
                <a:cubicBezTo>
                  <a:pt x="1963403" y="693105"/>
                  <a:pt x="1963574" y="692514"/>
                  <a:pt x="1963650" y="691924"/>
                </a:cubicBezTo>
                <a:cubicBezTo>
                  <a:pt x="1964317" y="690914"/>
                  <a:pt x="1965527" y="690705"/>
                  <a:pt x="1966327" y="689838"/>
                </a:cubicBezTo>
                <a:cubicBezTo>
                  <a:pt x="1967918" y="688266"/>
                  <a:pt x="1969546" y="686895"/>
                  <a:pt x="1970794" y="685075"/>
                </a:cubicBezTo>
                <a:cubicBezTo>
                  <a:pt x="1971156" y="684313"/>
                  <a:pt x="1971594" y="683151"/>
                  <a:pt x="1971985" y="682399"/>
                </a:cubicBezTo>
                <a:cubicBezTo>
                  <a:pt x="1974233" y="678465"/>
                  <a:pt x="1975204" y="674036"/>
                  <a:pt x="1975252" y="669597"/>
                </a:cubicBezTo>
                <a:cubicBezTo>
                  <a:pt x="1975433" y="663368"/>
                  <a:pt x="1974109" y="657281"/>
                  <a:pt x="1973175" y="651138"/>
                </a:cubicBezTo>
                <a:cubicBezTo>
                  <a:pt x="1972518" y="647347"/>
                  <a:pt x="1971651" y="643651"/>
                  <a:pt x="1971089" y="639832"/>
                </a:cubicBezTo>
                <a:cubicBezTo>
                  <a:pt x="1970070" y="633631"/>
                  <a:pt x="1970489" y="627020"/>
                  <a:pt x="1970794" y="620782"/>
                </a:cubicBezTo>
                <a:cubicBezTo>
                  <a:pt x="1971270" y="618115"/>
                  <a:pt x="1971204" y="615714"/>
                  <a:pt x="1971680" y="613038"/>
                </a:cubicBezTo>
                <a:cubicBezTo>
                  <a:pt x="1971746" y="611428"/>
                  <a:pt x="1972185" y="609590"/>
                  <a:pt x="1972280" y="607980"/>
                </a:cubicBezTo>
                <a:cubicBezTo>
                  <a:pt x="1972889" y="605056"/>
                  <a:pt x="1972251" y="601979"/>
                  <a:pt x="1972870" y="599055"/>
                </a:cubicBezTo>
                <a:cubicBezTo>
                  <a:pt x="1973032" y="597255"/>
                  <a:pt x="1972642" y="595797"/>
                  <a:pt x="1972575" y="593988"/>
                </a:cubicBezTo>
                <a:cubicBezTo>
                  <a:pt x="1972651" y="591483"/>
                  <a:pt x="1972118" y="588977"/>
                  <a:pt x="1971680" y="586549"/>
                </a:cubicBezTo>
                <a:cubicBezTo>
                  <a:pt x="1971642" y="586330"/>
                  <a:pt x="1971746" y="586177"/>
                  <a:pt x="1971680" y="585958"/>
                </a:cubicBezTo>
                <a:cubicBezTo>
                  <a:pt x="1971251" y="584463"/>
                  <a:pt x="1970527" y="583177"/>
                  <a:pt x="1969899" y="581786"/>
                </a:cubicBezTo>
                <a:cubicBezTo>
                  <a:pt x="1968737" y="579843"/>
                  <a:pt x="1967241" y="577557"/>
                  <a:pt x="1965727" y="575833"/>
                </a:cubicBezTo>
                <a:cubicBezTo>
                  <a:pt x="1965279" y="575043"/>
                  <a:pt x="1964489" y="574185"/>
                  <a:pt x="1963946" y="573452"/>
                </a:cubicBezTo>
                <a:cubicBezTo>
                  <a:pt x="1962355" y="571213"/>
                  <a:pt x="1961174" y="568623"/>
                  <a:pt x="1960374" y="566013"/>
                </a:cubicBezTo>
                <a:cubicBezTo>
                  <a:pt x="1959545" y="563394"/>
                  <a:pt x="1958678" y="560698"/>
                  <a:pt x="1958288" y="557974"/>
                </a:cubicBezTo>
                <a:cubicBezTo>
                  <a:pt x="1957592" y="553230"/>
                  <a:pt x="1957478" y="548468"/>
                  <a:pt x="1957697" y="543686"/>
                </a:cubicBezTo>
                <a:cubicBezTo>
                  <a:pt x="1958107" y="538076"/>
                  <a:pt x="1959716" y="532675"/>
                  <a:pt x="1961564" y="527313"/>
                </a:cubicBezTo>
                <a:cubicBezTo>
                  <a:pt x="1963079" y="523284"/>
                  <a:pt x="1964993" y="519274"/>
                  <a:pt x="1966917" y="515406"/>
                </a:cubicBezTo>
                <a:cubicBezTo>
                  <a:pt x="1967613" y="513702"/>
                  <a:pt x="1968470" y="512282"/>
                  <a:pt x="1969299" y="510644"/>
                </a:cubicBezTo>
                <a:cubicBezTo>
                  <a:pt x="1969765" y="510110"/>
                  <a:pt x="1969861" y="509492"/>
                  <a:pt x="1970194" y="508863"/>
                </a:cubicBezTo>
                <a:cubicBezTo>
                  <a:pt x="1972651" y="504386"/>
                  <a:pt x="1975499" y="499814"/>
                  <a:pt x="1978233" y="495471"/>
                </a:cubicBezTo>
                <a:cubicBezTo>
                  <a:pt x="1980167" y="491927"/>
                  <a:pt x="1982053" y="488355"/>
                  <a:pt x="1983891" y="484755"/>
                </a:cubicBezTo>
                <a:cubicBezTo>
                  <a:pt x="1985853" y="480459"/>
                  <a:pt x="1987777" y="476116"/>
                  <a:pt x="1989244" y="471658"/>
                </a:cubicBezTo>
                <a:cubicBezTo>
                  <a:pt x="1990101" y="468096"/>
                  <a:pt x="1991168" y="464619"/>
                  <a:pt x="1991330" y="460943"/>
                </a:cubicBezTo>
                <a:cubicBezTo>
                  <a:pt x="1991558" y="456332"/>
                  <a:pt x="1992225" y="451846"/>
                  <a:pt x="1991625" y="447246"/>
                </a:cubicBezTo>
                <a:cubicBezTo>
                  <a:pt x="1991254" y="444607"/>
                  <a:pt x="1990577" y="441883"/>
                  <a:pt x="1990435" y="439206"/>
                </a:cubicBezTo>
                <a:cubicBezTo>
                  <a:pt x="1990168" y="437892"/>
                  <a:pt x="1989815" y="436644"/>
                  <a:pt x="1989539" y="435339"/>
                </a:cubicBezTo>
                <a:cubicBezTo>
                  <a:pt x="1988806" y="432244"/>
                  <a:pt x="1987615" y="429129"/>
                  <a:pt x="1986567" y="426109"/>
                </a:cubicBezTo>
                <a:cubicBezTo>
                  <a:pt x="1987044" y="426576"/>
                  <a:pt x="1987520" y="426929"/>
                  <a:pt x="1988053" y="427300"/>
                </a:cubicBezTo>
                <a:cubicBezTo>
                  <a:pt x="1988463" y="427948"/>
                  <a:pt x="1989320" y="428510"/>
                  <a:pt x="1989844" y="429091"/>
                </a:cubicBezTo>
                <a:cubicBezTo>
                  <a:pt x="1990368" y="429634"/>
                  <a:pt x="1990654" y="430453"/>
                  <a:pt x="1991330" y="430872"/>
                </a:cubicBezTo>
                <a:cubicBezTo>
                  <a:pt x="1991568" y="431891"/>
                  <a:pt x="1992616" y="432377"/>
                  <a:pt x="1993111" y="433253"/>
                </a:cubicBezTo>
                <a:cubicBezTo>
                  <a:pt x="1994435" y="435396"/>
                  <a:pt x="1995787" y="437473"/>
                  <a:pt x="1996683" y="439807"/>
                </a:cubicBezTo>
                <a:cubicBezTo>
                  <a:pt x="1998293" y="444178"/>
                  <a:pt x="1999474" y="448846"/>
                  <a:pt x="1999664" y="453494"/>
                </a:cubicBezTo>
                <a:cubicBezTo>
                  <a:pt x="1999664" y="454951"/>
                  <a:pt x="1999922" y="456199"/>
                  <a:pt x="1999960" y="457666"/>
                </a:cubicBezTo>
                <a:cubicBezTo>
                  <a:pt x="1999760" y="460381"/>
                  <a:pt x="1999340" y="463038"/>
                  <a:pt x="1998769" y="465705"/>
                </a:cubicBezTo>
                <a:cubicBezTo>
                  <a:pt x="1997750" y="469868"/>
                  <a:pt x="1997216" y="474506"/>
                  <a:pt x="1995492" y="478497"/>
                </a:cubicBezTo>
                <a:cubicBezTo>
                  <a:pt x="1994664" y="480497"/>
                  <a:pt x="1993749" y="482507"/>
                  <a:pt x="1992816" y="484450"/>
                </a:cubicBezTo>
                <a:cubicBezTo>
                  <a:pt x="1991406" y="487032"/>
                  <a:pt x="1989606" y="489079"/>
                  <a:pt x="1988053" y="491594"/>
                </a:cubicBezTo>
                <a:cubicBezTo>
                  <a:pt x="1987396" y="492394"/>
                  <a:pt x="1986701" y="493366"/>
                  <a:pt x="1986272" y="494280"/>
                </a:cubicBezTo>
                <a:cubicBezTo>
                  <a:pt x="1985120" y="496033"/>
                  <a:pt x="1984100" y="497842"/>
                  <a:pt x="1982996" y="499633"/>
                </a:cubicBezTo>
                <a:cubicBezTo>
                  <a:pt x="1982405" y="500671"/>
                  <a:pt x="1982433" y="501871"/>
                  <a:pt x="1981805" y="502910"/>
                </a:cubicBezTo>
                <a:cubicBezTo>
                  <a:pt x="1980919" y="504843"/>
                  <a:pt x="1980271" y="506824"/>
                  <a:pt x="1979719" y="508863"/>
                </a:cubicBezTo>
                <a:cubicBezTo>
                  <a:pt x="1979300" y="509558"/>
                  <a:pt x="1978966" y="510444"/>
                  <a:pt x="1978824" y="511244"/>
                </a:cubicBezTo>
                <a:cubicBezTo>
                  <a:pt x="1978300" y="512663"/>
                  <a:pt x="1978052" y="514245"/>
                  <a:pt x="1977633" y="515711"/>
                </a:cubicBezTo>
                <a:cubicBezTo>
                  <a:pt x="1977528" y="515997"/>
                  <a:pt x="1977347" y="516254"/>
                  <a:pt x="1977338" y="516597"/>
                </a:cubicBezTo>
                <a:cubicBezTo>
                  <a:pt x="1975776" y="521950"/>
                  <a:pt x="1974585" y="527513"/>
                  <a:pt x="1973471" y="532971"/>
                </a:cubicBezTo>
                <a:cubicBezTo>
                  <a:pt x="1972051" y="540571"/>
                  <a:pt x="1970984" y="548334"/>
                  <a:pt x="1969299" y="555888"/>
                </a:cubicBezTo>
                <a:lnTo>
                  <a:pt x="1969003" y="555593"/>
                </a:lnTo>
                <a:cubicBezTo>
                  <a:pt x="1968994" y="555783"/>
                  <a:pt x="1968984" y="556021"/>
                  <a:pt x="1969003" y="556193"/>
                </a:cubicBezTo>
                <a:cubicBezTo>
                  <a:pt x="1968470" y="558040"/>
                  <a:pt x="1968051" y="559993"/>
                  <a:pt x="1967517" y="561841"/>
                </a:cubicBezTo>
                <a:cubicBezTo>
                  <a:pt x="1967889" y="561765"/>
                  <a:pt x="1968356" y="561622"/>
                  <a:pt x="1968708" y="561546"/>
                </a:cubicBezTo>
                <a:cubicBezTo>
                  <a:pt x="1969632" y="561288"/>
                  <a:pt x="1970461" y="561155"/>
                  <a:pt x="1971385" y="560955"/>
                </a:cubicBezTo>
                <a:cubicBezTo>
                  <a:pt x="1970937" y="564727"/>
                  <a:pt x="1970604" y="568442"/>
                  <a:pt x="1971089" y="572261"/>
                </a:cubicBezTo>
                <a:cubicBezTo>
                  <a:pt x="1971318" y="576433"/>
                  <a:pt x="1972337" y="580377"/>
                  <a:pt x="1973175" y="584463"/>
                </a:cubicBezTo>
                <a:cubicBezTo>
                  <a:pt x="1973232" y="584768"/>
                  <a:pt x="1973404" y="585072"/>
                  <a:pt x="1973471" y="585358"/>
                </a:cubicBezTo>
                <a:cubicBezTo>
                  <a:pt x="1974156" y="587920"/>
                  <a:pt x="1974890" y="590549"/>
                  <a:pt x="1975556" y="593102"/>
                </a:cubicBezTo>
                <a:cubicBezTo>
                  <a:pt x="1977547" y="599465"/>
                  <a:pt x="1978757" y="605846"/>
                  <a:pt x="1979719" y="612447"/>
                </a:cubicBezTo>
                <a:cubicBezTo>
                  <a:pt x="1979871" y="613781"/>
                  <a:pt x="1980005" y="615295"/>
                  <a:pt x="1980319" y="616610"/>
                </a:cubicBezTo>
                <a:cubicBezTo>
                  <a:pt x="1981033" y="615314"/>
                  <a:pt x="1981367" y="613771"/>
                  <a:pt x="1982100" y="612447"/>
                </a:cubicBezTo>
                <a:cubicBezTo>
                  <a:pt x="1982414" y="614009"/>
                  <a:pt x="1982929" y="615638"/>
                  <a:pt x="1983891" y="616914"/>
                </a:cubicBezTo>
                <a:cubicBezTo>
                  <a:pt x="1984567" y="617715"/>
                  <a:pt x="1985072" y="618667"/>
                  <a:pt x="1985967" y="619296"/>
                </a:cubicBezTo>
                <a:cubicBezTo>
                  <a:pt x="1986015" y="619400"/>
                  <a:pt x="1985872" y="619534"/>
                  <a:pt x="1985967" y="619591"/>
                </a:cubicBezTo>
                <a:cubicBezTo>
                  <a:pt x="1987777" y="621277"/>
                  <a:pt x="1989796" y="622658"/>
                  <a:pt x="1991625" y="624354"/>
                </a:cubicBezTo>
                <a:cubicBezTo>
                  <a:pt x="1991701" y="624468"/>
                  <a:pt x="1991787" y="624582"/>
                  <a:pt x="1991921" y="624649"/>
                </a:cubicBezTo>
                <a:cubicBezTo>
                  <a:pt x="1992997" y="625878"/>
                  <a:pt x="1993949" y="627316"/>
                  <a:pt x="1994606" y="628821"/>
                </a:cubicBezTo>
                <a:cubicBezTo>
                  <a:pt x="1995311" y="630326"/>
                  <a:pt x="1995607" y="631983"/>
                  <a:pt x="1995797" y="633583"/>
                </a:cubicBezTo>
                <a:cubicBezTo>
                  <a:pt x="1996226" y="632745"/>
                  <a:pt x="1996388" y="631802"/>
                  <a:pt x="1996683" y="630897"/>
                </a:cubicBezTo>
                <a:cubicBezTo>
                  <a:pt x="1996893" y="630430"/>
                  <a:pt x="1996912" y="629954"/>
                  <a:pt x="1996988" y="629411"/>
                </a:cubicBezTo>
                <a:cubicBezTo>
                  <a:pt x="1997216" y="628945"/>
                  <a:pt x="1997635" y="628383"/>
                  <a:pt x="1997874" y="627925"/>
                </a:cubicBezTo>
                <a:cubicBezTo>
                  <a:pt x="1998750" y="629897"/>
                  <a:pt x="1999179" y="631973"/>
                  <a:pt x="2000255" y="633879"/>
                </a:cubicBezTo>
                <a:cubicBezTo>
                  <a:pt x="2000198" y="633174"/>
                  <a:pt x="2000198" y="632459"/>
                  <a:pt x="1999960" y="631793"/>
                </a:cubicBezTo>
                <a:cubicBezTo>
                  <a:pt x="2000131" y="630621"/>
                  <a:pt x="2000245" y="629411"/>
                  <a:pt x="2000255" y="628221"/>
                </a:cubicBezTo>
                <a:cubicBezTo>
                  <a:pt x="2001007" y="623868"/>
                  <a:pt x="2001988" y="619658"/>
                  <a:pt x="2003236" y="615419"/>
                </a:cubicBezTo>
                <a:cubicBezTo>
                  <a:pt x="2004103" y="611780"/>
                  <a:pt x="2004522" y="608151"/>
                  <a:pt x="2004427" y="604408"/>
                </a:cubicBezTo>
                <a:cubicBezTo>
                  <a:pt x="2005236" y="605703"/>
                  <a:pt x="2005637" y="607037"/>
                  <a:pt x="2006513" y="608275"/>
                </a:cubicBezTo>
                <a:cubicBezTo>
                  <a:pt x="2006932" y="605608"/>
                  <a:pt x="2007265" y="602922"/>
                  <a:pt x="2007399" y="600246"/>
                </a:cubicBezTo>
                <a:cubicBezTo>
                  <a:pt x="2007389" y="597674"/>
                  <a:pt x="2007132" y="595064"/>
                  <a:pt x="2006808" y="592502"/>
                </a:cubicBezTo>
                <a:cubicBezTo>
                  <a:pt x="2006656" y="591064"/>
                  <a:pt x="2006618" y="589711"/>
                  <a:pt x="2006208" y="588339"/>
                </a:cubicBezTo>
                <a:cubicBezTo>
                  <a:pt x="2006113" y="586977"/>
                  <a:pt x="2005741" y="585815"/>
                  <a:pt x="2005617" y="584463"/>
                </a:cubicBezTo>
                <a:cubicBezTo>
                  <a:pt x="2007399" y="585663"/>
                  <a:pt x="2008923" y="586844"/>
                  <a:pt x="2010675" y="588035"/>
                </a:cubicBezTo>
                <a:cubicBezTo>
                  <a:pt x="2010894" y="585834"/>
                  <a:pt x="2010399" y="583643"/>
                  <a:pt x="2010085" y="581491"/>
                </a:cubicBezTo>
                <a:cubicBezTo>
                  <a:pt x="2009399" y="578071"/>
                  <a:pt x="2008694" y="574643"/>
                  <a:pt x="2007399" y="571366"/>
                </a:cubicBezTo>
                <a:cubicBezTo>
                  <a:pt x="2005741" y="567394"/>
                  <a:pt x="2004446" y="563174"/>
                  <a:pt x="2002941" y="559164"/>
                </a:cubicBezTo>
                <a:cubicBezTo>
                  <a:pt x="2002217" y="556983"/>
                  <a:pt x="2000826" y="555145"/>
                  <a:pt x="2000255" y="552916"/>
                </a:cubicBezTo>
                <a:cubicBezTo>
                  <a:pt x="2002207" y="553021"/>
                  <a:pt x="2004246" y="552973"/>
                  <a:pt x="2006208" y="552916"/>
                </a:cubicBezTo>
                <a:cubicBezTo>
                  <a:pt x="2005389" y="552154"/>
                  <a:pt x="2004922" y="551306"/>
                  <a:pt x="2004131" y="550535"/>
                </a:cubicBezTo>
                <a:cubicBezTo>
                  <a:pt x="2003646" y="549716"/>
                  <a:pt x="2002741" y="548782"/>
                  <a:pt x="2002046" y="548154"/>
                </a:cubicBezTo>
                <a:cubicBezTo>
                  <a:pt x="2001398" y="546944"/>
                  <a:pt x="2000455" y="546010"/>
                  <a:pt x="1999664" y="544877"/>
                </a:cubicBezTo>
                <a:cubicBezTo>
                  <a:pt x="1999255" y="544201"/>
                  <a:pt x="1998893" y="543429"/>
                  <a:pt x="1998474" y="542791"/>
                </a:cubicBezTo>
                <a:cubicBezTo>
                  <a:pt x="1996635" y="540000"/>
                  <a:pt x="1995292" y="537104"/>
                  <a:pt x="1994606" y="533866"/>
                </a:cubicBezTo>
                <a:cubicBezTo>
                  <a:pt x="1994321" y="532304"/>
                  <a:pt x="1993521" y="530713"/>
                  <a:pt x="1993416" y="529104"/>
                </a:cubicBezTo>
                <a:cubicBezTo>
                  <a:pt x="1993216" y="526332"/>
                  <a:pt x="1993064" y="523550"/>
                  <a:pt x="1993416" y="520769"/>
                </a:cubicBezTo>
                <a:cubicBezTo>
                  <a:pt x="1993606" y="516645"/>
                  <a:pt x="1994492" y="512644"/>
                  <a:pt x="1995197" y="508568"/>
                </a:cubicBezTo>
                <a:cubicBezTo>
                  <a:pt x="1995283" y="508244"/>
                  <a:pt x="1995531" y="507701"/>
                  <a:pt x="1995492" y="507377"/>
                </a:cubicBezTo>
                <a:cubicBezTo>
                  <a:pt x="1995721" y="506577"/>
                  <a:pt x="1995797" y="506082"/>
                  <a:pt x="1996092" y="505291"/>
                </a:cubicBezTo>
                <a:cubicBezTo>
                  <a:pt x="1997207" y="502529"/>
                  <a:pt x="1997664" y="499709"/>
                  <a:pt x="1998769" y="496957"/>
                </a:cubicBezTo>
                <a:cubicBezTo>
                  <a:pt x="2000645" y="491975"/>
                  <a:pt x="2002703" y="486784"/>
                  <a:pt x="2004427" y="481774"/>
                </a:cubicBezTo>
                <a:cubicBezTo>
                  <a:pt x="2005884" y="478202"/>
                  <a:pt x="2007122" y="474439"/>
                  <a:pt x="2008294" y="470763"/>
                </a:cubicBezTo>
                <a:cubicBezTo>
                  <a:pt x="2008637" y="469572"/>
                  <a:pt x="2008961" y="468391"/>
                  <a:pt x="2009189" y="467191"/>
                </a:cubicBezTo>
                <a:cubicBezTo>
                  <a:pt x="2009894" y="464972"/>
                  <a:pt x="2010323" y="462628"/>
                  <a:pt x="2010675" y="460343"/>
                </a:cubicBezTo>
                <a:cubicBezTo>
                  <a:pt x="2010771" y="459075"/>
                  <a:pt x="2011075" y="458047"/>
                  <a:pt x="2010971" y="456771"/>
                </a:cubicBezTo>
                <a:cubicBezTo>
                  <a:pt x="2011228" y="455627"/>
                  <a:pt x="2011323" y="454370"/>
                  <a:pt x="2011275" y="453199"/>
                </a:cubicBezTo>
                <a:cubicBezTo>
                  <a:pt x="2011590" y="450818"/>
                  <a:pt x="2011590" y="448446"/>
                  <a:pt x="2011571" y="446055"/>
                </a:cubicBezTo>
                <a:cubicBezTo>
                  <a:pt x="2011285" y="442226"/>
                  <a:pt x="2010399" y="438387"/>
                  <a:pt x="2009189" y="434749"/>
                </a:cubicBezTo>
                <a:cubicBezTo>
                  <a:pt x="2008075" y="431053"/>
                  <a:pt x="2006046" y="427691"/>
                  <a:pt x="2004131" y="424328"/>
                </a:cubicBezTo>
                <a:cubicBezTo>
                  <a:pt x="2002427" y="421652"/>
                  <a:pt x="2000693" y="419204"/>
                  <a:pt x="1998474" y="416889"/>
                </a:cubicBezTo>
                <a:cubicBezTo>
                  <a:pt x="1998445" y="416832"/>
                  <a:pt x="1998207" y="416651"/>
                  <a:pt x="1998178" y="416584"/>
                </a:cubicBezTo>
                <a:cubicBezTo>
                  <a:pt x="1998150" y="416556"/>
                  <a:pt x="1998226" y="416318"/>
                  <a:pt x="1998178" y="416289"/>
                </a:cubicBezTo>
                <a:cubicBezTo>
                  <a:pt x="1997140" y="414956"/>
                  <a:pt x="1995883" y="413870"/>
                  <a:pt x="1994606" y="412718"/>
                </a:cubicBezTo>
                <a:cubicBezTo>
                  <a:pt x="1994473" y="412489"/>
                  <a:pt x="1994235" y="412251"/>
                  <a:pt x="1994006" y="412127"/>
                </a:cubicBezTo>
                <a:cubicBezTo>
                  <a:pt x="1992664" y="410679"/>
                  <a:pt x="1991492" y="409384"/>
                  <a:pt x="1989844" y="408250"/>
                </a:cubicBezTo>
                <a:cubicBezTo>
                  <a:pt x="1989377" y="407650"/>
                  <a:pt x="1988634" y="406993"/>
                  <a:pt x="1988053" y="406469"/>
                </a:cubicBezTo>
                <a:cubicBezTo>
                  <a:pt x="1987167" y="405783"/>
                  <a:pt x="1986405" y="404907"/>
                  <a:pt x="1985377" y="404383"/>
                </a:cubicBezTo>
                <a:cubicBezTo>
                  <a:pt x="1983653" y="402754"/>
                  <a:pt x="1981538" y="401735"/>
                  <a:pt x="1979719" y="400221"/>
                </a:cubicBezTo>
                <a:cubicBezTo>
                  <a:pt x="1976814" y="398135"/>
                  <a:pt x="1974118" y="396163"/>
                  <a:pt x="1971089" y="394268"/>
                </a:cubicBezTo>
                <a:cubicBezTo>
                  <a:pt x="1969622" y="393382"/>
                  <a:pt x="1968289" y="391944"/>
                  <a:pt x="1966917" y="390991"/>
                </a:cubicBezTo>
                <a:cubicBezTo>
                  <a:pt x="1966384" y="390229"/>
                  <a:pt x="1965527" y="389781"/>
                  <a:pt x="1964841" y="389200"/>
                </a:cubicBezTo>
                <a:cubicBezTo>
                  <a:pt x="1964193" y="388724"/>
                  <a:pt x="1963793" y="387743"/>
                  <a:pt x="1963050" y="387419"/>
                </a:cubicBezTo>
                <a:cubicBezTo>
                  <a:pt x="1961955" y="386476"/>
                  <a:pt x="1960793" y="385962"/>
                  <a:pt x="1959478" y="385333"/>
                </a:cubicBezTo>
                <a:cubicBezTo>
                  <a:pt x="1959221" y="385047"/>
                  <a:pt x="1958688" y="384847"/>
                  <a:pt x="1958288" y="384743"/>
                </a:cubicBezTo>
                <a:cubicBezTo>
                  <a:pt x="1957316" y="384028"/>
                  <a:pt x="1956383" y="383485"/>
                  <a:pt x="1955316" y="382952"/>
                </a:cubicBezTo>
                <a:cubicBezTo>
                  <a:pt x="1954582" y="382419"/>
                  <a:pt x="1953782" y="381752"/>
                  <a:pt x="1952935" y="381466"/>
                </a:cubicBezTo>
                <a:cubicBezTo>
                  <a:pt x="1952354" y="381237"/>
                  <a:pt x="1948391" y="379389"/>
                  <a:pt x="1946981" y="378789"/>
                </a:cubicBezTo>
                <a:cubicBezTo>
                  <a:pt x="1943143" y="377018"/>
                  <a:pt x="1938961" y="375465"/>
                  <a:pt x="1934770" y="374618"/>
                </a:cubicBezTo>
                <a:cubicBezTo>
                  <a:pt x="1932446" y="373846"/>
                  <a:pt x="1930265" y="373265"/>
                  <a:pt x="1927931" y="372531"/>
                </a:cubicBezTo>
                <a:cubicBezTo>
                  <a:pt x="1923674" y="371760"/>
                  <a:pt x="1919416" y="370674"/>
                  <a:pt x="1915130" y="370150"/>
                </a:cubicBezTo>
                <a:cubicBezTo>
                  <a:pt x="1914349" y="369988"/>
                  <a:pt x="1913577" y="370131"/>
                  <a:pt x="1912749" y="370150"/>
                </a:cubicBezTo>
                <a:cubicBezTo>
                  <a:pt x="1911491" y="369826"/>
                  <a:pt x="1910139" y="369779"/>
                  <a:pt x="1908881" y="369560"/>
                </a:cubicBezTo>
                <a:cubicBezTo>
                  <a:pt x="1907005" y="369217"/>
                  <a:pt x="1905100" y="369588"/>
                  <a:pt x="1903224" y="369264"/>
                </a:cubicBezTo>
                <a:cubicBezTo>
                  <a:pt x="1900614" y="368864"/>
                  <a:pt x="1897804" y="368921"/>
                  <a:pt x="1895185" y="368664"/>
                </a:cubicBezTo>
                <a:cubicBezTo>
                  <a:pt x="1891784" y="368598"/>
                  <a:pt x="1888479" y="368264"/>
                  <a:pt x="1885069" y="368369"/>
                </a:cubicBezTo>
                <a:cubicBezTo>
                  <a:pt x="1881402" y="368474"/>
                  <a:pt x="1877725" y="368426"/>
                  <a:pt x="1874049" y="368664"/>
                </a:cubicBezTo>
                <a:cubicBezTo>
                  <a:pt x="1870610" y="368864"/>
                  <a:pt x="1867381" y="369064"/>
                  <a:pt x="1863933" y="369264"/>
                </a:cubicBezTo>
                <a:cubicBezTo>
                  <a:pt x="1860256" y="369446"/>
                  <a:pt x="1856561" y="370093"/>
                  <a:pt x="1852922" y="370455"/>
                </a:cubicBezTo>
                <a:cubicBezTo>
                  <a:pt x="1852798" y="370427"/>
                  <a:pt x="1852541" y="370512"/>
                  <a:pt x="1852322" y="370455"/>
                </a:cubicBezTo>
                <a:cubicBezTo>
                  <a:pt x="1852122" y="370522"/>
                  <a:pt x="1851636" y="370703"/>
                  <a:pt x="1851427" y="370750"/>
                </a:cubicBezTo>
                <a:cubicBezTo>
                  <a:pt x="1849655" y="370627"/>
                  <a:pt x="1847836" y="370817"/>
                  <a:pt x="1846074" y="371046"/>
                </a:cubicBezTo>
                <a:cubicBezTo>
                  <a:pt x="1843873" y="371198"/>
                  <a:pt x="1841692" y="371608"/>
                  <a:pt x="1839520" y="371941"/>
                </a:cubicBezTo>
                <a:cubicBezTo>
                  <a:pt x="1837730" y="372008"/>
                  <a:pt x="1835920" y="372570"/>
                  <a:pt x="1834167" y="372836"/>
                </a:cubicBezTo>
                <a:cubicBezTo>
                  <a:pt x="1828500" y="373560"/>
                  <a:pt x="1822833" y="374541"/>
                  <a:pt x="1817203" y="375513"/>
                </a:cubicBezTo>
                <a:cubicBezTo>
                  <a:pt x="1815518" y="375665"/>
                  <a:pt x="1813765" y="375618"/>
                  <a:pt x="1812136" y="376103"/>
                </a:cubicBezTo>
                <a:cubicBezTo>
                  <a:pt x="1811203" y="376151"/>
                  <a:pt x="1810364" y="376494"/>
                  <a:pt x="1809460" y="376703"/>
                </a:cubicBezTo>
                <a:cubicBezTo>
                  <a:pt x="1805773" y="377151"/>
                  <a:pt x="1802116" y="378170"/>
                  <a:pt x="1798449" y="378789"/>
                </a:cubicBezTo>
                <a:cubicBezTo>
                  <a:pt x="1797353" y="379009"/>
                  <a:pt x="1796210" y="379018"/>
                  <a:pt x="1795172" y="379380"/>
                </a:cubicBezTo>
                <a:cubicBezTo>
                  <a:pt x="1790381" y="380142"/>
                  <a:pt x="1785638" y="381075"/>
                  <a:pt x="1780885" y="382056"/>
                </a:cubicBezTo>
                <a:cubicBezTo>
                  <a:pt x="1778675" y="382447"/>
                  <a:pt x="1776589" y="383276"/>
                  <a:pt x="1774341" y="383247"/>
                </a:cubicBezTo>
                <a:cubicBezTo>
                  <a:pt x="1770712" y="383542"/>
                  <a:pt x="1766921" y="382819"/>
                  <a:pt x="1763320" y="382361"/>
                </a:cubicBezTo>
                <a:cubicBezTo>
                  <a:pt x="1758758" y="381647"/>
                  <a:pt x="1754272" y="380971"/>
                  <a:pt x="1749928" y="379380"/>
                </a:cubicBezTo>
                <a:cubicBezTo>
                  <a:pt x="1748395" y="378685"/>
                  <a:pt x="1746737" y="378466"/>
                  <a:pt x="1745166" y="377894"/>
                </a:cubicBezTo>
                <a:cubicBezTo>
                  <a:pt x="1742537" y="376961"/>
                  <a:pt x="1739756" y="375865"/>
                  <a:pt x="1737127" y="374913"/>
                </a:cubicBezTo>
                <a:cubicBezTo>
                  <a:pt x="1735869" y="374265"/>
                  <a:pt x="1734593" y="373951"/>
                  <a:pt x="1733260" y="373427"/>
                </a:cubicBezTo>
                <a:cubicBezTo>
                  <a:pt x="1729535" y="371989"/>
                  <a:pt x="1725782" y="370607"/>
                  <a:pt x="1721953" y="369560"/>
                </a:cubicBezTo>
                <a:cubicBezTo>
                  <a:pt x="1718410" y="368779"/>
                  <a:pt x="1714867" y="367778"/>
                  <a:pt x="1711238" y="367474"/>
                </a:cubicBezTo>
                <a:cubicBezTo>
                  <a:pt x="1710057" y="367235"/>
                  <a:pt x="1708714" y="367197"/>
                  <a:pt x="1707666" y="366578"/>
                </a:cubicBezTo>
                <a:cubicBezTo>
                  <a:pt x="1706380" y="365874"/>
                  <a:pt x="1705399" y="364845"/>
                  <a:pt x="1704094" y="364197"/>
                </a:cubicBezTo>
                <a:cubicBezTo>
                  <a:pt x="1702665" y="363511"/>
                  <a:pt x="1701408" y="362511"/>
                  <a:pt x="1700217" y="361521"/>
                </a:cubicBezTo>
                <a:cubicBezTo>
                  <a:pt x="1699474" y="360873"/>
                  <a:pt x="1698912" y="360092"/>
                  <a:pt x="1698731" y="359139"/>
                </a:cubicBezTo>
                <a:lnTo>
                  <a:pt x="1698731" y="358844"/>
                </a:lnTo>
                <a:cubicBezTo>
                  <a:pt x="1698798" y="358739"/>
                  <a:pt x="1698960" y="358673"/>
                  <a:pt x="1699027" y="358549"/>
                </a:cubicBezTo>
                <a:cubicBezTo>
                  <a:pt x="1698093" y="358558"/>
                  <a:pt x="1696988" y="359016"/>
                  <a:pt x="1696055" y="358844"/>
                </a:cubicBezTo>
                <a:cubicBezTo>
                  <a:pt x="1695102" y="358673"/>
                  <a:pt x="1694293" y="358187"/>
                  <a:pt x="1693378" y="357949"/>
                </a:cubicBezTo>
                <a:cubicBezTo>
                  <a:pt x="1693321" y="357920"/>
                  <a:pt x="1693121" y="357968"/>
                  <a:pt x="1693074" y="357949"/>
                </a:cubicBezTo>
                <a:cubicBezTo>
                  <a:pt x="1692026" y="357177"/>
                  <a:pt x="1690845" y="356339"/>
                  <a:pt x="1690102" y="355272"/>
                </a:cubicBezTo>
                <a:cubicBezTo>
                  <a:pt x="1689359" y="354139"/>
                  <a:pt x="1688768" y="352967"/>
                  <a:pt x="1688311" y="351700"/>
                </a:cubicBezTo>
                <a:cubicBezTo>
                  <a:pt x="1686873" y="351624"/>
                  <a:pt x="1685282" y="351938"/>
                  <a:pt x="1683853" y="351996"/>
                </a:cubicBezTo>
                <a:cubicBezTo>
                  <a:pt x="1683272" y="350957"/>
                  <a:pt x="1682968" y="350043"/>
                  <a:pt x="1682358" y="349024"/>
                </a:cubicBezTo>
                <a:cubicBezTo>
                  <a:pt x="1682053" y="349376"/>
                  <a:pt x="1681748" y="349557"/>
                  <a:pt x="1681472" y="349909"/>
                </a:cubicBezTo>
                <a:cubicBezTo>
                  <a:pt x="1680834" y="350081"/>
                  <a:pt x="1680072" y="350224"/>
                  <a:pt x="1679386" y="350214"/>
                </a:cubicBezTo>
                <a:cubicBezTo>
                  <a:pt x="1678329" y="349948"/>
                  <a:pt x="1677815" y="348728"/>
                  <a:pt x="1677595" y="347833"/>
                </a:cubicBezTo>
                <a:cubicBezTo>
                  <a:pt x="1676919" y="348185"/>
                  <a:pt x="1676491" y="348690"/>
                  <a:pt x="1675814" y="349024"/>
                </a:cubicBezTo>
                <a:cubicBezTo>
                  <a:pt x="1675462" y="347995"/>
                  <a:pt x="1675186" y="346786"/>
                  <a:pt x="1674919" y="345747"/>
                </a:cubicBezTo>
                <a:cubicBezTo>
                  <a:pt x="1672328" y="346709"/>
                  <a:pt x="1669004" y="346804"/>
                  <a:pt x="1666585" y="345452"/>
                </a:cubicBezTo>
                <a:cubicBezTo>
                  <a:pt x="1665508" y="344699"/>
                  <a:pt x="1664432" y="344071"/>
                  <a:pt x="1663613" y="343071"/>
                </a:cubicBezTo>
                <a:cubicBezTo>
                  <a:pt x="1660736" y="343956"/>
                  <a:pt x="1657831" y="344118"/>
                  <a:pt x="1654974" y="343071"/>
                </a:cubicBezTo>
                <a:cubicBezTo>
                  <a:pt x="1653735" y="342633"/>
                  <a:pt x="1652278" y="341890"/>
                  <a:pt x="1651106" y="341280"/>
                </a:cubicBezTo>
                <a:cubicBezTo>
                  <a:pt x="1650154" y="340328"/>
                  <a:pt x="1649163" y="339432"/>
                  <a:pt x="1648430" y="338308"/>
                </a:cubicBezTo>
                <a:cubicBezTo>
                  <a:pt x="1648096" y="338232"/>
                  <a:pt x="1647554" y="338099"/>
                  <a:pt x="1647239" y="338308"/>
                </a:cubicBezTo>
                <a:cubicBezTo>
                  <a:pt x="1645839" y="338832"/>
                  <a:pt x="1644525" y="339356"/>
                  <a:pt x="1643067" y="339794"/>
                </a:cubicBezTo>
                <a:cubicBezTo>
                  <a:pt x="1642734" y="339394"/>
                  <a:pt x="1642543" y="339299"/>
                  <a:pt x="1642181" y="338899"/>
                </a:cubicBezTo>
                <a:cubicBezTo>
                  <a:pt x="1642134" y="338765"/>
                  <a:pt x="1641934" y="338480"/>
                  <a:pt x="1641877" y="338308"/>
                </a:cubicBezTo>
                <a:cubicBezTo>
                  <a:pt x="1641029" y="337946"/>
                  <a:pt x="1640305" y="338708"/>
                  <a:pt x="1639495" y="338899"/>
                </a:cubicBezTo>
                <a:cubicBezTo>
                  <a:pt x="1637210" y="339527"/>
                  <a:pt x="1634762" y="337794"/>
                  <a:pt x="1634438" y="335622"/>
                </a:cubicBezTo>
                <a:cubicBezTo>
                  <a:pt x="1634333" y="335079"/>
                  <a:pt x="1633914" y="335298"/>
                  <a:pt x="1633542" y="335327"/>
                </a:cubicBezTo>
                <a:cubicBezTo>
                  <a:pt x="1633161" y="335489"/>
                  <a:pt x="1632742" y="335784"/>
                  <a:pt x="1632352" y="335927"/>
                </a:cubicBezTo>
                <a:cubicBezTo>
                  <a:pt x="1630256" y="335946"/>
                  <a:pt x="1628170" y="336060"/>
                  <a:pt x="1626103" y="335622"/>
                </a:cubicBezTo>
                <a:cubicBezTo>
                  <a:pt x="1625046" y="335394"/>
                  <a:pt x="1623922" y="335555"/>
                  <a:pt x="1622827" y="335327"/>
                </a:cubicBezTo>
                <a:cubicBezTo>
                  <a:pt x="1621969" y="335136"/>
                  <a:pt x="1621036" y="334308"/>
                  <a:pt x="1620150" y="334136"/>
                </a:cubicBezTo>
                <a:cubicBezTo>
                  <a:pt x="1619636" y="333774"/>
                  <a:pt x="1619169" y="333603"/>
                  <a:pt x="1618664" y="333241"/>
                </a:cubicBezTo>
                <a:cubicBezTo>
                  <a:pt x="1618369" y="332603"/>
                  <a:pt x="1618131" y="331841"/>
                  <a:pt x="1618064" y="331164"/>
                </a:cubicBezTo>
                <a:cubicBezTo>
                  <a:pt x="1616712" y="331498"/>
                  <a:pt x="1615207" y="331888"/>
                  <a:pt x="1613902" y="332355"/>
                </a:cubicBezTo>
                <a:cubicBezTo>
                  <a:pt x="1613435" y="331755"/>
                  <a:pt x="1612902" y="331136"/>
                  <a:pt x="1612416" y="330564"/>
                </a:cubicBezTo>
                <a:cubicBezTo>
                  <a:pt x="1612168" y="330012"/>
                  <a:pt x="1611854" y="329583"/>
                  <a:pt x="1611521" y="329078"/>
                </a:cubicBezTo>
                <a:cubicBezTo>
                  <a:pt x="1611311" y="328764"/>
                  <a:pt x="1611159" y="328459"/>
                  <a:pt x="1610920" y="328183"/>
                </a:cubicBezTo>
                <a:cubicBezTo>
                  <a:pt x="1608549" y="328859"/>
                  <a:pt x="1605891" y="328926"/>
                  <a:pt x="1603481" y="328478"/>
                </a:cubicBezTo>
                <a:cubicBezTo>
                  <a:pt x="1601976" y="327764"/>
                  <a:pt x="1600586" y="327450"/>
                  <a:pt x="1599319" y="326402"/>
                </a:cubicBezTo>
                <a:cubicBezTo>
                  <a:pt x="1597624" y="325154"/>
                  <a:pt x="1595976" y="323525"/>
                  <a:pt x="1595147" y="321639"/>
                </a:cubicBezTo>
                <a:cubicBezTo>
                  <a:pt x="1593347" y="322239"/>
                  <a:pt x="1591632" y="322239"/>
                  <a:pt x="1589794" y="321639"/>
                </a:cubicBezTo>
                <a:cubicBezTo>
                  <a:pt x="1588937" y="321334"/>
                  <a:pt x="1587899" y="321192"/>
                  <a:pt x="1587108" y="320744"/>
                </a:cubicBezTo>
                <a:cubicBezTo>
                  <a:pt x="1586346" y="320315"/>
                  <a:pt x="1586155" y="319344"/>
                  <a:pt x="1585327" y="318953"/>
                </a:cubicBezTo>
                <a:cubicBezTo>
                  <a:pt x="1583898" y="319430"/>
                  <a:pt x="1582422" y="319877"/>
                  <a:pt x="1580860" y="319849"/>
                </a:cubicBezTo>
                <a:cubicBezTo>
                  <a:pt x="1580555" y="319725"/>
                  <a:pt x="1580307" y="319496"/>
                  <a:pt x="1579964" y="319553"/>
                </a:cubicBezTo>
                <a:cubicBezTo>
                  <a:pt x="1577269" y="318887"/>
                  <a:pt x="1574487" y="317334"/>
                  <a:pt x="1571935" y="316277"/>
                </a:cubicBezTo>
                <a:cubicBezTo>
                  <a:pt x="1571134" y="315924"/>
                  <a:pt x="1570296" y="315820"/>
                  <a:pt x="1569553" y="315381"/>
                </a:cubicBezTo>
                <a:cubicBezTo>
                  <a:pt x="1568715" y="316734"/>
                  <a:pt x="1567410" y="317610"/>
                  <a:pt x="1566572" y="318953"/>
                </a:cubicBezTo>
                <a:cubicBezTo>
                  <a:pt x="1566486" y="319030"/>
                  <a:pt x="1566363" y="318915"/>
                  <a:pt x="1566277" y="318953"/>
                </a:cubicBezTo>
                <a:cubicBezTo>
                  <a:pt x="1565305" y="317915"/>
                  <a:pt x="1564238" y="317077"/>
                  <a:pt x="1563295" y="315982"/>
                </a:cubicBezTo>
                <a:cubicBezTo>
                  <a:pt x="1563191" y="315915"/>
                  <a:pt x="1563105" y="315744"/>
                  <a:pt x="1563000" y="315686"/>
                </a:cubicBezTo>
                <a:cubicBezTo>
                  <a:pt x="1562305" y="316687"/>
                  <a:pt x="1561552" y="317925"/>
                  <a:pt x="1560914" y="318953"/>
                </a:cubicBezTo>
                <a:cubicBezTo>
                  <a:pt x="1560467" y="318544"/>
                  <a:pt x="1559933" y="317829"/>
                  <a:pt x="1559428" y="317468"/>
                </a:cubicBezTo>
                <a:cubicBezTo>
                  <a:pt x="1558962" y="316839"/>
                  <a:pt x="1558161" y="316286"/>
                  <a:pt x="1557647" y="315686"/>
                </a:cubicBezTo>
                <a:cubicBezTo>
                  <a:pt x="1556895" y="315820"/>
                  <a:pt x="1556476" y="316829"/>
                  <a:pt x="1555856" y="317172"/>
                </a:cubicBezTo>
                <a:cubicBezTo>
                  <a:pt x="1554923" y="317544"/>
                  <a:pt x="1554209" y="317886"/>
                  <a:pt x="1553180" y="317763"/>
                </a:cubicBezTo>
                <a:cubicBezTo>
                  <a:pt x="1551732" y="317782"/>
                  <a:pt x="1550418" y="316715"/>
                  <a:pt x="1549313" y="315982"/>
                </a:cubicBezTo>
                <a:cubicBezTo>
                  <a:pt x="1548570" y="317572"/>
                  <a:pt x="1547693" y="319154"/>
                  <a:pt x="1546931" y="320744"/>
                </a:cubicBezTo>
                <a:cubicBezTo>
                  <a:pt x="1546589" y="321039"/>
                  <a:pt x="1546093" y="321334"/>
                  <a:pt x="1545741" y="321639"/>
                </a:cubicBezTo>
                <a:cubicBezTo>
                  <a:pt x="1545284" y="321258"/>
                  <a:pt x="1544493" y="321011"/>
                  <a:pt x="1543950" y="320744"/>
                </a:cubicBezTo>
                <a:cubicBezTo>
                  <a:pt x="1543903" y="320582"/>
                  <a:pt x="1543788" y="320239"/>
                  <a:pt x="1543655" y="320144"/>
                </a:cubicBezTo>
                <a:cubicBezTo>
                  <a:pt x="1543483" y="319325"/>
                  <a:pt x="1543522" y="318582"/>
                  <a:pt x="1543360" y="317763"/>
                </a:cubicBezTo>
                <a:cubicBezTo>
                  <a:pt x="1542712" y="318829"/>
                  <a:pt x="1542321" y="320020"/>
                  <a:pt x="1541569" y="321039"/>
                </a:cubicBezTo>
                <a:cubicBezTo>
                  <a:pt x="1540969" y="321887"/>
                  <a:pt x="1540493" y="322630"/>
                  <a:pt x="1539788" y="323421"/>
                </a:cubicBezTo>
                <a:cubicBezTo>
                  <a:pt x="1539178" y="322001"/>
                  <a:pt x="1538930" y="320649"/>
                  <a:pt x="1538292" y="319258"/>
                </a:cubicBezTo>
                <a:cubicBezTo>
                  <a:pt x="1536921" y="321668"/>
                  <a:pt x="1535416" y="323983"/>
                  <a:pt x="1533235" y="325802"/>
                </a:cubicBezTo>
                <a:cubicBezTo>
                  <a:pt x="1532825" y="325964"/>
                  <a:pt x="1532377" y="326421"/>
                  <a:pt x="1532044" y="326697"/>
                </a:cubicBezTo>
                <a:cubicBezTo>
                  <a:pt x="1531320" y="326945"/>
                  <a:pt x="1530758" y="326954"/>
                  <a:pt x="1529958" y="326993"/>
                </a:cubicBezTo>
                <a:cubicBezTo>
                  <a:pt x="1528158" y="326793"/>
                  <a:pt x="1526843" y="325687"/>
                  <a:pt x="1525500" y="324611"/>
                </a:cubicBezTo>
                <a:cubicBezTo>
                  <a:pt x="1525757" y="325735"/>
                  <a:pt x="1526234" y="327002"/>
                  <a:pt x="1526091" y="328183"/>
                </a:cubicBezTo>
                <a:cubicBezTo>
                  <a:pt x="1525996" y="329126"/>
                  <a:pt x="1525786" y="329964"/>
                  <a:pt x="1525500" y="330859"/>
                </a:cubicBezTo>
                <a:cubicBezTo>
                  <a:pt x="1524786" y="332736"/>
                  <a:pt x="1524329" y="334517"/>
                  <a:pt x="1522519" y="335622"/>
                </a:cubicBezTo>
                <a:cubicBezTo>
                  <a:pt x="1522262" y="335717"/>
                  <a:pt x="1521595" y="336108"/>
                  <a:pt x="1521328" y="336222"/>
                </a:cubicBezTo>
                <a:cubicBezTo>
                  <a:pt x="1520385" y="336318"/>
                  <a:pt x="1519804" y="335594"/>
                  <a:pt x="1518947" y="335327"/>
                </a:cubicBezTo>
                <a:cubicBezTo>
                  <a:pt x="1518109" y="334812"/>
                  <a:pt x="1517642" y="333860"/>
                  <a:pt x="1516861" y="333241"/>
                </a:cubicBezTo>
                <a:cubicBezTo>
                  <a:pt x="1517461" y="335851"/>
                  <a:pt x="1518290" y="338660"/>
                  <a:pt x="1518947" y="341280"/>
                </a:cubicBezTo>
                <a:cubicBezTo>
                  <a:pt x="1518004" y="340947"/>
                  <a:pt x="1516947" y="340318"/>
                  <a:pt x="1515975" y="340089"/>
                </a:cubicBezTo>
                <a:cubicBezTo>
                  <a:pt x="1515347" y="339699"/>
                  <a:pt x="1514613" y="339680"/>
                  <a:pt x="1513889" y="339499"/>
                </a:cubicBezTo>
                <a:cubicBezTo>
                  <a:pt x="1514032" y="341366"/>
                  <a:pt x="1513927" y="343290"/>
                  <a:pt x="1514185" y="345147"/>
                </a:cubicBezTo>
                <a:cubicBezTo>
                  <a:pt x="1514232" y="346366"/>
                  <a:pt x="1514413" y="347233"/>
                  <a:pt x="1514785" y="348424"/>
                </a:cubicBezTo>
                <a:cubicBezTo>
                  <a:pt x="1515166" y="349748"/>
                  <a:pt x="1515613" y="351234"/>
                  <a:pt x="1515975" y="352596"/>
                </a:cubicBezTo>
                <a:cubicBezTo>
                  <a:pt x="1514966" y="351634"/>
                  <a:pt x="1513956" y="350595"/>
                  <a:pt x="1512699" y="349909"/>
                </a:cubicBezTo>
                <a:cubicBezTo>
                  <a:pt x="1511822" y="349471"/>
                  <a:pt x="1511194" y="348805"/>
                  <a:pt x="1510317" y="348424"/>
                </a:cubicBezTo>
                <a:cubicBezTo>
                  <a:pt x="1510546" y="349090"/>
                  <a:pt x="1510698" y="349862"/>
                  <a:pt x="1510908" y="350510"/>
                </a:cubicBezTo>
                <a:cubicBezTo>
                  <a:pt x="1508146" y="349967"/>
                  <a:pt x="1505764" y="349167"/>
                  <a:pt x="1503174" y="348128"/>
                </a:cubicBezTo>
                <a:cubicBezTo>
                  <a:pt x="1500354" y="346776"/>
                  <a:pt x="1497440" y="345023"/>
                  <a:pt x="1494839" y="343366"/>
                </a:cubicBezTo>
                <a:cubicBezTo>
                  <a:pt x="1494144" y="342804"/>
                  <a:pt x="1493153" y="342652"/>
                  <a:pt x="1492458" y="342471"/>
                </a:cubicBezTo>
                <a:cubicBezTo>
                  <a:pt x="1492277" y="344157"/>
                  <a:pt x="1492925" y="345833"/>
                  <a:pt x="1493049" y="347528"/>
                </a:cubicBezTo>
                <a:cubicBezTo>
                  <a:pt x="1493163" y="349453"/>
                  <a:pt x="1493934" y="351062"/>
                  <a:pt x="1494544" y="352891"/>
                </a:cubicBezTo>
                <a:cubicBezTo>
                  <a:pt x="1495411" y="355301"/>
                  <a:pt x="1496620" y="357444"/>
                  <a:pt x="1497811" y="359739"/>
                </a:cubicBezTo>
                <a:cubicBezTo>
                  <a:pt x="1499802" y="361654"/>
                  <a:pt x="1501831" y="364226"/>
                  <a:pt x="1504660" y="365093"/>
                </a:cubicBezTo>
                <a:cubicBezTo>
                  <a:pt x="1504745" y="365797"/>
                  <a:pt x="1504869" y="366169"/>
                  <a:pt x="1504955" y="366883"/>
                </a:cubicBezTo>
                <a:cubicBezTo>
                  <a:pt x="1504412" y="366979"/>
                  <a:pt x="1503698" y="367302"/>
                  <a:pt x="1503174" y="367474"/>
                </a:cubicBezTo>
                <a:cubicBezTo>
                  <a:pt x="1504802" y="369150"/>
                  <a:pt x="1507003" y="370445"/>
                  <a:pt x="1509422" y="370750"/>
                </a:cubicBezTo>
                <a:cubicBezTo>
                  <a:pt x="1509841" y="370827"/>
                  <a:pt x="1510194" y="370941"/>
                  <a:pt x="1510613" y="371046"/>
                </a:cubicBezTo>
                <a:cubicBezTo>
                  <a:pt x="1510041" y="371465"/>
                  <a:pt x="1509422" y="371836"/>
                  <a:pt x="1508831" y="372236"/>
                </a:cubicBezTo>
                <a:cubicBezTo>
                  <a:pt x="1507955" y="372579"/>
                  <a:pt x="1507136" y="373122"/>
                  <a:pt x="1506450" y="373722"/>
                </a:cubicBezTo>
                <a:cubicBezTo>
                  <a:pt x="1505745" y="374027"/>
                  <a:pt x="1505012" y="374255"/>
                  <a:pt x="1504364" y="374618"/>
                </a:cubicBezTo>
                <a:cubicBezTo>
                  <a:pt x="1506088" y="375865"/>
                  <a:pt x="1508412" y="376627"/>
                  <a:pt x="1510613" y="376408"/>
                </a:cubicBezTo>
                <a:lnTo>
                  <a:pt x="1510613" y="376703"/>
                </a:lnTo>
                <a:cubicBezTo>
                  <a:pt x="1510155" y="377561"/>
                  <a:pt x="1509860" y="378685"/>
                  <a:pt x="1509127" y="379380"/>
                </a:cubicBezTo>
                <a:cubicBezTo>
                  <a:pt x="1508336" y="380113"/>
                  <a:pt x="1507289" y="380752"/>
                  <a:pt x="1506450" y="381466"/>
                </a:cubicBezTo>
                <a:cubicBezTo>
                  <a:pt x="1505403" y="381799"/>
                  <a:pt x="1504488" y="381971"/>
                  <a:pt x="1503469" y="382361"/>
                </a:cubicBezTo>
                <a:cubicBezTo>
                  <a:pt x="1504202" y="382837"/>
                  <a:pt x="1505050" y="383514"/>
                  <a:pt x="1505850" y="383847"/>
                </a:cubicBezTo>
                <a:cubicBezTo>
                  <a:pt x="1505441" y="385114"/>
                  <a:pt x="1505288" y="386190"/>
                  <a:pt x="1504660" y="387419"/>
                </a:cubicBezTo>
                <a:cubicBezTo>
                  <a:pt x="1503507" y="389229"/>
                  <a:pt x="1502764" y="391591"/>
                  <a:pt x="1501088" y="393077"/>
                </a:cubicBezTo>
                <a:cubicBezTo>
                  <a:pt x="1499354" y="394982"/>
                  <a:pt x="1497573" y="396458"/>
                  <a:pt x="1496325" y="398725"/>
                </a:cubicBezTo>
                <a:cubicBezTo>
                  <a:pt x="1495649" y="399763"/>
                  <a:pt x="1495192" y="401135"/>
                  <a:pt x="1495735" y="402297"/>
                </a:cubicBezTo>
                <a:cubicBezTo>
                  <a:pt x="1496173" y="403545"/>
                  <a:pt x="1496982" y="404859"/>
                  <a:pt x="1497811" y="405869"/>
                </a:cubicBezTo>
                <a:cubicBezTo>
                  <a:pt x="1498344" y="406393"/>
                  <a:pt x="1499040" y="406869"/>
                  <a:pt x="1499602" y="407364"/>
                </a:cubicBezTo>
                <a:cubicBezTo>
                  <a:pt x="1500116" y="408365"/>
                  <a:pt x="1500659" y="409155"/>
                  <a:pt x="1501383" y="410041"/>
                </a:cubicBezTo>
                <a:cubicBezTo>
                  <a:pt x="1503069" y="412175"/>
                  <a:pt x="1504269" y="414613"/>
                  <a:pt x="1504955" y="417185"/>
                </a:cubicBezTo>
                <a:cubicBezTo>
                  <a:pt x="1506126" y="420147"/>
                  <a:pt x="1506469" y="423271"/>
                  <a:pt x="1506746" y="426414"/>
                </a:cubicBezTo>
                <a:cubicBezTo>
                  <a:pt x="1507441" y="433853"/>
                  <a:pt x="1506279" y="441473"/>
                  <a:pt x="1504660" y="448731"/>
                </a:cubicBezTo>
                <a:cubicBezTo>
                  <a:pt x="1503631" y="452256"/>
                  <a:pt x="1503355" y="455818"/>
                  <a:pt x="1503174" y="459447"/>
                </a:cubicBezTo>
                <a:cubicBezTo>
                  <a:pt x="1502869" y="462752"/>
                  <a:pt x="1503698" y="466286"/>
                  <a:pt x="1503174" y="469572"/>
                </a:cubicBezTo>
                <a:cubicBezTo>
                  <a:pt x="1503012" y="470153"/>
                  <a:pt x="1502831" y="470744"/>
                  <a:pt x="1502878" y="471353"/>
                </a:cubicBezTo>
                <a:cubicBezTo>
                  <a:pt x="1502564" y="472439"/>
                  <a:pt x="1502802" y="473525"/>
                  <a:pt x="1502574" y="474630"/>
                </a:cubicBezTo>
                <a:cubicBezTo>
                  <a:pt x="1502297" y="476125"/>
                  <a:pt x="1502135" y="477602"/>
                  <a:pt x="1502278" y="479097"/>
                </a:cubicBezTo>
                <a:cubicBezTo>
                  <a:pt x="1502231" y="479411"/>
                  <a:pt x="1502002" y="479964"/>
                  <a:pt x="1501983" y="480288"/>
                </a:cubicBezTo>
                <a:lnTo>
                  <a:pt x="1502574" y="479993"/>
                </a:lnTo>
                <a:cubicBezTo>
                  <a:pt x="1502355" y="480354"/>
                  <a:pt x="1502316" y="480812"/>
                  <a:pt x="1502574" y="481183"/>
                </a:cubicBezTo>
                <a:lnTo>
                  <a:pt x="1502278" y="481478"/>
                </a:lnTo>
                <a:lnTo>
                  <a:pt x="1502574" y="481774"/>
                </a:lnTo>
                <a:cubicBezTo>
                  <a:pt x="1502878" y="486870"/>
                  <a:pt x="1505460" y="491327"/>
                  <a:pt x="1507936" y="495766"/>
                </a:cubicBezTo>
                <a:cubicBezTo>
                  <a:pt x="1509003" y="497404"/>
                  <a:pt x="1510022" y="499224"/>
                  <a:pt x="1511508" y="500528"/>
                </a:cubicBezTo>
                <a:cubicBezTo>
                  <a:pt x="1511927" y="501281"/>
                  <a:pt x="1512299" y="502043"/>
                  <a:pt x="1512994" y="502614"/>
                </a:cubicBezTo>
                <a:cubicBezTo>
                  <a:pt x="1514632" y="504958"/>
                  <a:pt x="1517490" y="506691"/>
                  <a:pt x="1520433" y="507072"/>
                </a:cubicBezTo>
                <a:cubicBezTo>
                  <a:pt x="1520738" y="507148"/>
                  <a:pt x="1521043" y="507120"/>
                  <a:pt x="1521328" y="507072"/>
                </a:cubicBezTo>
                <a:cubicBezTo>
                  <a:pt x="1523586" y="507177"/>
                  <a:pt x="1525710" y="506472"/>
                  <a:pt x="1527577" y="505291"/>
                </a:cubicBezTo>
                <a:cubicBezTo>
                  <a:pt x="1528339" y="504938"/>
                  <a:pt x="1529301" y="504300"/>
                  <a:pt x="1529958" y="503805"/>
                </a:cubicBezTo>
                <a:cubicBezTo>
                  <a:pt x="1530263" y="503519"/>
                  <a:pt x="1530463" y="503338"/>
                  <a:pt x="1530558" y="502910"/>
                </a:cubicBezTo>
                <a:cubicBezTo>
                  <a:pt x="1530977" y="503014"/>
                  <a:pt x="1531692" y="502414"/>
                  <a:pt x="1531749" y="502014"/>
                </a:cubicBezTo>
                <a:cubicBezTo>
                  <a:pt x="1531777" y="501938"/>
                  <a:pt x="1532006" y="501795"/>
                  <a:pt x="1532044" y="501719"/>
                </a:cubicBezTo>
                <a:cubicBezTo>
                  <a:pt x="1533682" y="500262"/>
                  <a:pt x="1534978" y="498443"/>
                  <a:pt x="1536216" y="496661"/>
                </a:cubicBezTo>
                <a:cubicBezTo>
                  <a:pt x="1537064" y="496985"/>
                  <a:pt x="1537921" y="497033"/>
                  <a:pt x="1538597" y="496356"/>
                </a:cubicBezTo>
                <a:cubicBezTo>
                  <a:pt x="1539140" y="495880"/>
                  <a:pt x="1539673" y="495137"/>
                  <a:pt x="1540083" y="494575"/>
                </a:cubicBezTo>
                <a:cubicBezTo>
                  <a:pt x="1540140" y="494528"/>
                  <a:pt x="1540350" y="494623"/>
                  <a:pt x="1540378" y="494575"/>
                </a:cubicBezTo>
                <a:cubicBezTo>
                  <a:pt x="1541055" y="494299"/>
                  <a:pt x="1541464" y="493947"/>
                  <a:pt x="1541864" y="493385"/>
                </a:cubicBezTo>
                <a:cubicBezTo>
                  <a:pt x="1542017" y="493337"/>
                  <a:pt x="1542102" y="492889"/>
                  <a:pt x="1542169" y="492784"/>
                </a:cubicBezTo>
                <a:cubicBezTo>
                  <a:pt x="1543550" y="491746"/>
                  <a:pt x="1543579" y="490127"/>
                  <a:pt x="1543950" y="488622"/>
                </a:cubicBezTo>
                <a:cubicBezTo>
                  <a:pt x="1544045" y="488117"/>
                  <a:pt x="1544293" y="487650"/>
                  <a:pt x="1544245" y="487136"/>
                </a:cubicBezTo>
                <a:cubicBezTo>
                  <a:pt x="1544465" y="485688"/>
                  <a:pt x="1543864" y="484345"/>
                  <a:pt x="1543655" y="482964"/>
                </a:cubicBezTo>
                <a:cubicBezTo>
                  <a:pt x="1543588" y="480364"/>
                  <a:pt x="1542979" y="477802"/>
                  <a:pt x="1543655" y="475230"/>
                </a:cubicBezTo>
                <a:cubicBezTo>
                  <a:pt x="1543874" y="474106"/>
                  <a:pt x="1544598" y="473077"/>
                  <a:pt x="1544846" y="471953"/>
                </a:cubicBezTo>
                <a:cubicBezTo>
                  <a:pt x="1546703" y="468324"/>
                  <a:pt x="1549075" y="465000"/>
                  <a:pt x="1551694" y="461828"/>
                </a:cubicBezTo>
                <a:cubicBezTo>
                  <a:pt x="1554694" y="458418"/>
                  <a:pt x="1557761" y="455047"/>
                  <a:pt x="1561219" y="452008"/>
                </a:cubicBezTo>
                <a:cubicBezTo>
                  <a:pt x="1566601" y="447084"/>
                  <a:pt x="1572049" y="442112"/>
                  <a:pt x="1576697" y="436530"/>
                </a:cubicBezTo>
                <a:cubicBezTo>
                  <a:pt x="1577992" y="438559"/>
                  <a:pt x="1579107" y="440435"/>
                  <a:pt x="1580860" y="442188"/>
                </a:cubicBezTo>
                <a:cubicBezTo>
                  <a:pt x="1581926" y="443150"/>
                  <a:pt x="1582717" y="444636"/>
                  <a:pt x="1583536" y="445760"/>
                </a:cubicBezTo>
                <a:cubicBezTo>
                  <a:pt x="1585355" y="447284"/>
                  <a:pt x="1587317" y="448484"/>
                  <a:pt x="1589194" y="449922"/>
                </a:cubicBezTo>
                <a:cubicBezTo>
                  <a:pt x="1591651" y="451579"/>
                  <a:pt x="1594109" y="453437"/>
                  <a:pt x="1596633" y="454989"/>
                </a:cubicBezTo>
                <a:cubicBezTo>
                  <a:pt x="1599214" y="456504"/>
                  <a:pt x="1601586" y="458104"/>
                  <a:pt x="1604081" y="459752"/>
                </a:cubicBezTo>
                <a:cubicBezTo>
                  <a:pt x="1608606" y="463267"/>
                  <a:pt x="1613568" y="466562"/>
                  <a:pt x="1617474" y="470763"/>
                </a:cubicBezTo>
                <a:cubicBezTo>
                  <a:pt x="1619293" y="472906"/>
                  <a:pt x="1621207" y="475040"/>
                  <a:pt x="1622827" y="477306"/>
                </a:cubicBezTo>
                <a:cubicBezTo>
                  <a:pt x="1625370" y="480964"/>
                  <a:pt x="1627742" y="484698"/>
                  <a:pt x="1629085" y="488918"/>
                </a:cubicBezTo>
                <a:cubicBezTo>
                  <a:pt x="1629504" y="490051"/>
                  <a:pt x="1629656" y="491327"/>
                  <a:pt x="1629970" y="492489"/>
                </a:cubicBezTo>
                <a:cubicBezTo>
                  <a:pt x="1630828" y="495490"/>
                  <a:pt x="1630371" y="498700"/>
                  <a:pt x="1631161" y="501719"/>
                </a:cubicBezTo>
                <a:cubicBezTo>
                  <a:pt x="1631980" y="504148"/>
                  <a:pt x="1633038" y="506310"/>
                  <a:pt x="1634733" y="508263"/>
                </a:cubicBezTo>
                <a:cubicBezTo>
                  <a:pt x="1635276" y="508977"/>
                  <a:pt x="1635981" y="509930"/>
                  <a:pt x="1636524" y="510644"/>
                </a:cubicBezTo>
                <a:cubicBezTo>
                  <a:pt x="1636543" y="510701"/>
                  <a:pt x="1636800" y="510644"/>
                  <a:pt x="1636819" y="510644"/>
                </a:cubicBezTo>
                <a:cubicBezTo>
                  <a:pt x="1637076" y="510958"/>
                  <a:pt x="1637181" y="511196"/>
                  <a:pt x="1637419" y="511539"/>
                </a:cubicBezTo>
                <a:cubicBezTo>
                  <a:pt x="1638857" y="513444"/>
                  <a:pt x="1640734" y="515235"/>
                  <a:pt x="1642477" y="516902"/>
                </a:cubicBezTo>
                <a:cubicBezTo>
                  <a:pt x="1644077" y="518654"/>
                  <a:pt x="1645753" y="520045"/>
                  <a:pt x="1647535" y="521664"/>
                </a:cubicBezTo>
                <a:cubicBezTo>
                  <a:pt x="1647497" y="523303"/>
                  <a:pt x="1647296" y="524808"/>
                  <a:pt x="1647239" y="526427"/>
                </a:cubicBezTo>
                <a:cubicBezTo>
                  <a:pt x="1647134" y="527846"/>
                  <a:pt x="1646925" y="529475"/>
                  <a:pt x="1646639" y="530885"/>
                </a:cubicBezTo>
                <a:cubicBezTo>
                  <a:pt x="1646420" y="534218"/>
                  <a:pt x="1645877" y="537419"/>
                  <a:pt x="1645449" y="540714"/>
                </a:cubicBezTo>
                <a:cubicBezTo>
                  <a:pt x="1645020" y="544591"/>
                  <a:pt x="1646239" y="548439"/>
                  <a:pt x="1646344" y="552316"/>
                </a:cubicBezTo>
                <a:cubicBezTo>
                  <a:pt x="1646582" y="555192"/>
                  <a:pt x="1646172" y="558069"/>
                  <a:pt x="1646049" y="560955"/>
                </a:cubicBezTo>
                <a:cubicBezTo>
                  <a:pt x="1645830" y="563879"/>
                  <a:pt x="1644953" y="566737"/>
                  <a:pt x="1644258" y="569585"/>
                </a:cubicBezTo>
                <a:cubicBezTo>
                  <a:pt x="1643220" y="573347"/>
                  <a:pt x="1642000" y="577157"/>
                  <a:pt x="1640991" y="580891"/>
                </a:cubicBezTo>
                <a:cubicBezTo>
                  <a:pt x="1639857" y="584653"/>
                  <a:pt x="1639410" y="588654"/>
                  <a:pt x="1638905" y="592502"/>
                </a:cubicBezTo>
                <a:cubicBezTo>
                  <a:pt x="1638905" y="594045"/>
                  <a:pt x="1638905" y="595426"/>
                  <a:pt x="1638905" y="596969"/>
                </a:cubicBezTo>
                <a:cubicBezTo>
                  <a:pt x="1638505" y="606123"/>
                  <a:pt x="1636324" y="615105"/>
                  <a:pt x="1633247" y="623753"/>
                </a:cubicBezTo>
                <a:cubicBezTo>
                  <a:pt x="1631904" y="626906"/>
                  <a:pt x="1630637" y="630087"/>
                  <a:pt x="1629380" y="633278"/>
                </a:cubicBezTo>
                <a:cubicBezTo>
                  <a:pt x="1627075" y="638717"/>
                  <a:pt x="1624789" y="644308"/>
                  <a:pt x="1623131" y="649947"/>
                </a:cubicBezTo>
                <a:cubicBezTo>
                  <a:pt x="1622303" y="653376"/>
                  <a:pt x="1621998" y="656900"/>
                  <a:pt x="1621341" y="660368"/>
                </a:cubicBezTo>
                <a:cubicBezTo>
                  <a:pt x="1620722" y="663053"/>
                  <a:pt x="1620503" y="665873"/>
                  <a:pt x="1618664" y="668111"/>
                </a:cubicBezTo>
                <a:cubicBezTo>
                  <a:pt x="1618169" y="668664"/>
                  <a:pt x="1617664" y="669330"/>
                  <a:pt x="1617178" y="669893"/>
                </a:cubicBezTo>
                <a:cubicBezTo>
                  <a:pt x="1615197" y="671321"/>
                  <a:pt x="1612787" y="672331"/>
                  <a:pt x="1610330" y="672874"/>
                </a:cubicBezTo>
                <a:cubicBezTo>
                  <a:pt x="1609034" y="674217"/>
                  <a:pt x="1608263" y="676017"/>
                  <a:pt x="1607349" y="677636"/>
                </a:cubicBezTo>
                <a:cubicBezTo>
                  <a:pt x="1429517" y="663235"/>
                  <a:pt x="1308730" y="629840"/>
                  <a:pt x="1271297" y="629411"/>
                </a:cubicBezTo>
                <a:cubicBezTo>
                  <a:pt x="1255686" y="629240"/>
                  <a:pt x="1232016" y="629088"/>
                  <a:pt x="1210870" y="628821"/>
                </a:cubicBezTo>
                <a:cubicBezTo>
                  <a:pt x="1210870" y="624458"/>
                  <a:pt x="1210718" y="620191"/>
                  <a:pt x="1209680" y="617800"/>
                </a:cubicBezTo>
                <a:cubicBezTo>
                  <a:pt x="1208356" y="614733"/>
                  <a:pt x="1207032" y="608675"/>
                  <a:pt x="1205517" y="599646"/>
                </a:cubicBezTo>
                <a:cubicBezTo>
                  <a:pt x="1203993" y="590616"/>
                  <a:pt x="1203212" y="579376"/>
                  <a:pt x="1202841" y="566013"/>
                </a:cubicBezTo>
                <a:cubicBezTo>
                  <a:pt x="1202460" y="552649"/>
                  <a:pt x="1202346" y="543734"/>
                  <a:pt x="1202536" y="539219"/>
                </a:cubicBezTo>
                <a:cubicBezTo>
                  <a:pt x="1202727" y="534704"/>
                  <a:pt x="1203079" y="530923"/>
                  <a:pt x="1204031" y="528208"/>
                </a:cubicBezTo>
                <a:cubicBezTo>
                  <a:pt x="1204975" y="525503"/>
                  <a:pt x="1205517" y="523579"/>
                  <a:pt x="1205517" y="521960"/>
                </a:cubicBezTo>
                <a:cubicBezTo>
                  <a:pt x="1205517" y="520331"/>
                  <a:pt x="1204975" y="518588"/>
                  <a:pt x="1204031" y="516597"/>
                </a:cubicBezTo>
                <a:cubicBezTo>
                  <a:pt x="1203079" y="514616"/>
                  <a:pt x="1202508" y="512044"/>
                  <a:pt x="1201946" y="509158"/>
                </a:cubicBezTo>
                <a:cubicBezTo>
                  <a:pt x="1201374" y="506272"/>
                  <a:pt x="1201622" y="503062"/>
                  <a:pt x="1203136" y="499633"/>
                </a:cubicBezTo>
                <a:cubicBezTo>
                  <a:pt x="1204651" y="496204"/>
                  <a:pt x="1207594" y="493061"/>
                  <a:pt x="1211766" y="489813"/>
                </a:cubicBezTo>
                <a:cubicBezTo>
                  <a:pt x="1215938" y="486555"/>
                  <a:pt x="1219776" y="481317"/>
                  <a:pt x="1223377" y="474630"/>
                </a:cubicBezTo>
                <a:cubicBezTo>
                  <a:pt x="1226977" y="467943"/>
                  <a:pt x="1228730" y="464333"/>
                  <a:pt x="1228730" y="463619"/>
                </a:cubicBezTo>
                <a:cubicBezTo>
                  <a:pt x="1228730" y="462895"/>
                  <a:pt x="1228492" y="462485"/>
                  <a:pt x="1227539" y="462133"/>
                </a:cubicBezTo>
                <a:cubicBezTo>
                  <a:pt x="1226596" y="461771"/>
                  <a:pt x="1224082" y="465029"/>
                  <a:pt x="1220100" y="472249"/>
                </a:cubicBezTo>
                <a:cubicBezTo>
                  <a:pt x="1216119" y="479469"/>
                  <a:pt x="1212956" y="483898"/>
                  <a:pt x="1210870" y="485346"/>
                </a:cubicBezTo>
                <a:cubicBezTo>
                  <a:pt x="1208784" y="486793"/>
                  <a:pt x="1207680" y="487432"/>
                  <a:pt x="1207299" y="487432"/>
                </a:cubicBezTo>
                <a:cubicBezTo>
                  <a:pt x="1207108" y="487432"/>
                  <a:pt x="1206899" y="487432"/>
                  <a:pt x="1206708" y="487432"/>
                </a:cubicBezTo>
                <a:cubicBezTo>
                  <a:pt x="1206708" y="487070"/>
                  <a:pt x="1206708" y="486898"/>
                  <a:pt x="1206708" y="486536"/>
                </a:cubicBezTo>
                <a:cubicBezTo>
                  <a:pt x="1206708" y="485812"/>
                  <a:pt x="1207165" y="481907"/>
                  <a:pt x="1208489" y="475230"/>
                </a:cubicBezTo>
                <a:cubicBezTo>
                  <a:pt x="1209823" y="468544"/>
                  <a:pt x="1211871" y="463600"/>
                  <a:pt x="1214147" y="460343"/>
                </a:cubicBezTo>
                <a:cubicBezTo>
                  <a:pt x="1216424" y="457095"/>
                  <a:pt x="1219500" y="451732"/>
                  <a:pt x="1223672" y="443969"/>
                </a:cubicBezTo>
                <a:cubicBezTo>
                  <a:pt x="1227844" y="436206"/>
                  <a:pt x="1232216" y="430034"/>
                  <a:pt x="1236769" y="425519"/>
                </a:cubicBezTo>
                <a:cubicBezTo>
                  <a:pt x="1241322" y="421004"/>
                  <a:pt x="1244941" y="418032"/>
                  <a:pt x="1247780" y="416584"/>
                </a:cubicBezTo>
                <a:cubicBezTo>
                  <a:pt x="1250628" y="415146"/>
                  <a:pt x="1253762" y="414041"/>
                  <a:pt x="1256419" y="413318"/>
                </a:cubicBezTo>
                <a:cubicBezTo>
                  <a:pt x="1259067" y="412594"/>
                  <a:pt x="1261610" y="411365"/>
                  <a:pt x="1264449" y="409746"/>
                </a:cubicBezTo>
                <a:cubicBezTo>
                  <a:pt x="1267297" y="408117"/>
                  <a:pt x="1270259" y="404917"/>
                  <a:pt x="1273678" y="400221"/>
                </a:cubicBezTo>
                <a:cubicBezTo>
                  <a:pt x="1277098" y="395525"/>
                  <a:pt x="1279498" y="392953"/>
                  <a:pt x="1280822" y="392772"/>
                </a:cubicBezTo>
                <a:cubicBezTo>
                  <a:pt x="1282146" y="392591"/>
                  <a:pt x="1284765" y="392943"/>
                  <a:pt x="1288566" y="393668"/>
                </a:cubicBezTo>
                <a:cubicBezTo>
                  <a:pt x="1292357" y="394391"/>
                  <a:pt x="1296834" y="394220"/>
                  <a:pt x="1301958" y="392772"/>
                </a:cubicBezTo>
                <a:cubicBezTo>
                  <a:pt x="1307082" y="391334"/>
                  <a:pt x="1310912" y="391153"/>
                  <a:pt x="1313569" y="392772"/>
                </a:cubicBezTo>
                <a:cubicBezTo>
                  <a:pt x="1316217" y="394401"/>
                  <a:pt x="1318703" y="395334"/>
                  <a:pt x="1320408" y="395153"/>
                </a:cubicBezTo>
                <a:cubicBezTo>
                  <a:pt x="1322122" y="394972"/>
                  <a:pt x="1323361" y="394039"/>
                  <a:pt x="1324875" y="392772"/>
                </a:cubicBezTo>
                <a:cubicBezTo>
                  <a:pt x="1326390" y="391515"/>
                  <a:pt x="1329228" y="391334"/>
                  <a:pt x="1333210" y="391886"/>
                </a:cubicBezTo>
                <a:cubicBezTo>
                  <a:pt x="1337191" y="392420"/>
                  <a:pt x="1339382" y="392715"/>
                  <a:pt x="1339763" y="393077"/>
                </a:cubicBezTo>
                <a:cubicBezTo>
                  <a:pt x="1340134" y="393429"/>
                  <a:pt x="1340896" y="393668"/>
                  <a:pt x="1341839" y="393668"/>
                </a:cubicBezTo>
                <a:cubicBezTo>
                  <a:pt x="1342792" y="393668"/>
                  <a:pt x="1343363" y="393496"/>
                  <a:pt x="1343925" y="392772"/>
                </a:cubicBezTo>
                <a:cubicBezTo>
                  <a:pt x="1344497" y="392048"/>
                  <a:pt x="1345468" y="391581"/>
                  <a:pt x="1346602" y="391581"/>
                </a:cubicBezTo>
                <a:cubicBezTo>
                  <a:pt x="1347745" y="391581"/>
                  <a:pt x="1348954" y="391934"/>
                  <a:pt x="1350478" y="392477"/>
                </a:cubicBezTo>
                <a:cubicBezTo>
                  <a:pt x="1351993" y="393020"/>
                  <a:pt x="1354936" y="393305"/>
                  <a:pt x="1359108" y="393668"/>
                </a:cubicBezTo>
                <a:cubicBezTo>
                  <a:pt x="1363280" y="394029"/>
                  <a:pt x="1365576" y="393734"/>
                  <a:pt x="1365956" y="392477"/>
                </a:cubicBezTo>
                <a:cubicBezTo>
                  <a:pt x="1366328" y="391210"/>
                  <a:pt x="1368738" y="390743"/>
                  <a:pt x="1373100" y="391286"/>
                </a:cubicBezTo>
                <a:cubicBezTo>
                  <a:pt x="1377463" y="391829"/>
                  <a:pt x="1380073" y="391715"/>
                  <a:pt x="1380835" y="390991"/>
                </a:cubicBezTo>
                <a:cubicBezTo>
                  <a:pt x="1381597" y="390267"/>
                  <a:pt x="1381806" y="389505"/>
                  <a:pt x="1381435" y="388610"/>
                </a:cubicBezTo>
                <a:cubicBezTo>
                  <a:pt x="1381244" y="388153"/>
                  <a:pt x="1381025" y="387867"/>
                  <a:pt x="1380835" y="387419"/>
                </a:cubicBezTo>
                <a:cubicBezTo>
                  <a:pt x="1382349" y="387600"/>
                  <a:pt x="1384083" y="387533"/>
                  <a:pt x="1385597" y="387714"/>
                </a:cubicBezTo>
                <a:cubicBezTo>
                  <a:pt x="1388636" y="388076"/>
                  <a:pt x="1390817" y="388143"/>
                  <a:pt x="1392150" y="387419"/>
                </a:cubicBezTo>
                <a:cubicBezTo>
                  <a:pt x="1393474" y="386695"/>
                  <a:pt x="1393931" y="385876"/>
                  <a:pt x="1393931" y="385333"/>
                </a:cubicBezTo>
                <a:cubicBezTo>
                  <a:pt x="1393931" y="384790"/>
                  <a:pt x="1393388" y="383971"/>
                  <a:pt x="1392446" y="383247"/>
                </a:cubicBezTo>
                <a:cubicBezTo>
                  <a:pt x="1391493" y="382523"/>
                  <a:pt x="1391064" y="381723"/>
                  <a:pt x="1391255" y="380275"/>
                </a:cubicBezTo>
                <a:cubicBezTo>
                  <a:pt x="1391445" y="378827"/>
                  <a:pt x="1391331" y="377542"/>
                  <a:pt x="1390960" y="376999"/>
                </a:cubicBezTo>
                <a:cubicBezTo>
                  <a:pt x="1390579" y="376456"/>
                  <a:pt x="1390579" y="375884"/>
                  <a:pt x="1390960" y="374618"/>
                </a:cubicBezTo>
                <a:cubicBezTo>
                  <a:pt x="1391331" y="373350"/>
                  <a:pt x="1391331" y="372293"/>
                  <a:pt x="1390960" y="371941"/>
                </a:cubicBezTo>
                <a:cubicBezTo>
                  <a:pt x="1390579" y="371579"/>
                  <a:pt x="1389017" y="370827"/>
                  <a:pt x="1385597" y="369560"/>
                </a:cubicBezTo>
                <a:cubicBezTo>
                  <a:pt x="1382187" y="368293"/>
                  <a:pt x="1380025" y="367417"/>
                  <a:pt x="1379644" y="366883"/>
                </a:cubicBezTo>
                <a:cubicBezTo>
                  <a:pt x="1379263" y="366340"/>
                  <a:pt x="1377186" y="365864"/>
                  <a:pt x="1373396" y="365693"/>
                </a:cubicBezTo>
                <a:cubicBezTo>
                  <a:pt x="1369595" y="365511"/>
                  <a:pt x="1367738" y="364816"/>
                  <a:pt x="1367738" y="363006"/>
                </a:cubicBezTo>
                <a:cubicBezTo>
                  <a:pt x="1367738" y="361206"/>
                  <a:pt x="1366985" y="359387"/>
                  <a:pt x="1365652" y="357949"/>
                </a:cubicBezTo>
                <a:cubicBezTo>
                  <a:pt x="1364328" y="356501"/>
                  <a:pt x="1363328" y="355748"/>
                  <a:pt x="1362385" y="355568"/>
                </a:cubicBezTo>
                <a:cubicBezTo>
                  <a:pt x="1361908" y="355472"/>
                  <a:pt x="1361365" y="355358"/>
                  <a:pt x="1360889" y="355272"/>
                </a:cubicBezTo>
                <a:cubicBezTo>
                  <a:pt x="1360985" y="354815"/>
                  <a:pt x="1361099" y="354234"/>
                  <a:pt x="1361194" y="353786"/>
                </a:cubicBezTo>
                <a:cubicBezTo>
                  <a:pt x="1361375" y="352881"/>
                  <a:pt x="1361270" y="352348"/>
                  <a:pt x="1360889" y="351996"/>
                </a:cubicBezTo>
                <a:cubicBezTo>
                  <a:pt x="1360508" y="351634"/>
                  <a:pt x="1359003" y="351462"/>
                  <a:pt x="1356727" y="351100"/>
                </a:cubicBezTo>
                <a:cubicBezTo>
                  <a:pt x="1354450" y="350738"/>
                  <a:pt x="1352774" y="349919"/>
                  <a:pt x="1351069" y="349024"/>
                </a:cubicBezTo>
                <a:cubicBezTo>
                  <a:pt x="1349364" y="348119"/>
                  <a:pt x="1348716" y="346890"/>
                  <a:pt x="1349288" y="345452"/>
                </a:cubicBezTo>
                <a:cubicBezTo>
                  <a:pt x="1349850" y="344004"/>
                  <a:pt x="1349640" y="343194"/>
                  <a:pt x="1348688" y="342471"/>
                </a:cubicBezTo>
                <a:cubicBezTo>
                  <a:pt x="1347735" y="341747"/>
                  <a:pt x="1347202" y="340528"/>
                  <a:pt x="1347202" y="338899"/>
                </a:cubicBezTo>
                <a:cubicBezTo>
                  <a:pt x="1347202" y="337270"/>
                  <a:pt x="1344801" y="335813"/>
                  <a:pt x="1340058" y="334736"/>
                </a:cubicBezTo>
                <a:cubicBezTo>
                  <a:pt x="1335315" y="333650"/>
                  <a:pt x="1331371" y="333298"/>
                  <a:pt x="1328152" y="333841"/>
                </a:cubicBezTo>
                <a:cubicBezTo>
                  <a:pt x="1324923" y="334384"/>
                  <a:pt x="1322846" y="334384"/>
                  <a:pt x="1321903" y="333841"/>
                </a:cubicBezTo>
                <a:cubicBezTo>
                  <a:pt x="1320951" y="333298"/>
                  <a:pt x="1320627" y="332184"/>
                  <a:pt x="1321008" y="330564"/>
                </a:cubicBezTo>
                <a:cubicBezTo>
                  <a:pt x="1321389" y="328935"/>
                  <a:pt x="1321389" y="327945"/>
                  <a:pt x="1321008" y="327593"/>
                </a:cubicBezTo>
                <a:cubicBezTo>
                  <a:pt x="1320627" y="327231"/>
                  <a:pt x="1318446" y="327116"/>
                  <a:pt x="1314455" y="327288"/>
                </a:cubicBezTo>
                <a:cubicBezTo>
                  <a:pt x="1310473" y="327469"/>
                  <a:pt x="1306863" y="328288"/>
                  <a:pt x="1303444" y="329374"/>
                </a:cubicBezTo>
                <a:cubicBezTo>
                  <a:pt x="1300034" y="330460"/>
                  <a:pt x="1295900" y="330859"/>
                  <a:pt x="1291538" y="330859"/>
                </a:cubicBezTo>
                <a:cubicBezTo>
                  <a:pt x="1287175" y="330859"/>
                  <a:pt x="1283451" y="330221"/>
                  <a:pt x="1280231" y="328783"/>
                </a:cubicBezTo>
                <a:cubicBezTo>
                  <a:pt x="1277003" y="327335"/>
                  <a:pt x="1274145" y="326697"/>
                  <a:pt x="1271297" y="326697"/>
                </a:cubicBezTo>
                <a:cubicBezTo>
                  <a:pt x="1268449" y="326697"/>
                  <a:pt x="1266268" y="326869"/>
                  <a:pt x="1264753" y="327593"/>
                </a:cubicBezTo>
                <a:cubicBezTo>
                  <a:pt x="1263229" y="328307"/>
                  <a:pt x="1262258" y="329183"/>
                  <a:pt x="1262067" y="330269"/>
                </a:cubicBezTo>
                <a:cubicBezTo>
                  <a:pt x="1261877" y="331346"/>
                  <a:pt x="1260210" y="332403"/>
                  <a:pt x="1256419" y="332946"/>
                </a:cubicBezTo>
                <a:cubicBezTo>
                  <a:pt x="1252619" y="333488"/>
                  <a:pt x="1250009" y="332955"/>
                  <a:pt x="1248675" y="332050"/>
                </a:cubicBezTo>
                <a:cubicBezTo>
                  <a:pt x="1247351" y="331145"/>
                  <a:pt x="1246589" y="330403"/>
                  <a:pt x="1246589" y="329669"/>
                </a:cubicBezTo>
                <a:cubicBezTo>
                  <a:pt x="1246589" y="328945"/>
                  <a:pt x="1247370" y="328193"/>
                  <a:pt x="1249275" y="327288"/>
                </a:cubicBezTo>
                <a:cubicBezTo>
                  <a:pt x="1251171" y="326383"/>
                  <a:pt x="1251952" y="325516"/>
                  <a:pt x="1251952" y="324611"/>
                </a:cubicBezTo>
                <a:cubicBezTo>
                  <a:pt x="1251952" y="323706"/>
                  <a:pt x="1250304" y="322373"/>
                  <a:pt x="1246894" y="320744"/>
                </a:cubicBezTo>
                <a:cubicBezTo>
                  <a:pt x="1243475" y="319115"/>
                  <a:pt x="1241808" y="318010"/>
                  <a:pt x="1241236" y="317468"/>
                </a:cubicBezTo>
                <a:cubicBezTo>
                  <a:pt x="1240665" y="316925"/>
                  <a:pt x="1240341" y="316162"/>
                  <a:pt x="1240341" y="315086"/>
                </a:cubicBezTo>
                <a:cubicBezTo>
                  <a:pt x="1240341" y="314000"/>
                  <a:pt x="1239045" y="313134"/>
                  <a:pt x="1236769" y="312410"/>
                </a:cubicBezTo>
                <a:cubicBezTo>
                  <a:pt x="1234493" y="311686"/>
                  <a:pt x="1233168" y="310876"/>
                  <a:pt x="1232606" y="309428"/>
                </a:cubicBezTo>
                <a:cubicBezTo>
                  <a:pt x="1232035" y="307990"/>
                  <a:pt x="1229311" y="306409"/>
                  <a:pt x="1224567" y="304971"/>
                </a:cubicBezTo>
                <a:cubicBezTo>
                  <a:pt x="1219824" y="303523"/>
                  <a:pt x="1217824" y="302180"/>
                  <a:pt x="1218014" y="301094"/>
                </a:cubicBezTo>
                <a:cubicBezTo>
                  <a:pt x="1218205" y="300018"/>
                  <a:pt x="1217805" y="299256"/>
                  <a:pt x="1217424" y="298713"/>
                </a:cubicBezTo>
                <a:cubicBezTo>
                  <a:pt x="1217043" y="298170"/>
                  <a:pt x="1215500" y="297770"/>
                  <a:pt x="1212661" y="297227"/>
                </a:cubicBezTo>
                <a:cubicBezTo>
                  <a:pt x="1209813" y="296684"/>
                  <a:pt x="1207842" y="295874"/>
                  <a:pt x="1206708" y="295141"/>
                </a:cubicBezTo>
                <a:cubicBezTo>
                  <a:pt x="1205565" y="294417"/>
                  <a:pt x="1204279" y="293950"/>
                  <a:pt x="1203136" y="293950"/>
                </a:cubicBezTo>
                <a:cubicBezTo>
                  <a:pt x="1201993" y="293950"/>
                  <a:pt x="1200460" y="294541"/>
                  <a:pt x="1198374" y="295446"/>
                </a:cubicBezTo>
                <a:cubicBezTo>
                  <a:pt x="1196288" y="296341"/>
                  <a:pt x="1194535" y="296512"/>
                  <a:pt x="1193011" y="296331"/>
                </a:cubicBezTo>
                <a:cubicBezTo>
                  <a:pt x="1191497" y="296151"/>
                  <a:pt x="1188772" y="295398"/>
                  <a:pt x="1184981" y="293950"/>
                </a:cubicBezTo>
                <a:cubicBezTo>
                  <a:pt x="1181181" y="292512"/>
                  <a:pt x="1177676" y="292217"/>
                  <a:pt x="1174266" y="292759"/>
                </a:cubicBezTo>
                <a:cubicBezTo>
                  <a:pt x="1170846" y="293302"/>
                  <a:pt x="1168875" y="294350"/>
                  <a:pt x="1168313" y="296331"/>
                </a:cubicBezTo>
                <a:cubicBezTo>
                  <a:pt x="1167741" y="298322"/>
                  <a:pt x="1167846" y="299665"/>
                  <a:pt x="1168608" y="300208"/>
                </a:cubicBezTo>
                <a:cubicBezTo>
                  <a:pt x="1169360" y="300742"/>
                  <a:pt x="1169799" y="301446"/>
                  <a:pt x="1169799" y="301989"/>
                </a:cubicBezTo>
                <a:cubicBezTo>
                  <a:pt x="1169799" y="302256"/>
                  <a:pt x="1169799" y="302313"/>
                  <a:pt x="1169799" y="302589"/>
                </a:cubicBezTo>
                <a:cubicBezTo>
                  <a:pt x="1169132" y="302589"/>
                  <a:pt x="1168379" y="302589"/>
                  <a:pt x="1167713" y="302589"/>
                </a:cubicBezTo>
                <a:cubicBezTo>
                  <a:pt x="1166389" y="302589"/>
                  <a:pt x="1165303" y="303170"/>
                  <a:pt x="1164741" y="304075"/>
                </a:cubicBezTo>
                <a:cubicBezTo>
                  <a:pt x="1164169" y="304980"/>
                  <a:pt x="1161655" y="304856"/>
                  <a:pt x="1157292" y="303780"/>
                </a:cubicBezTo>
                <a:cubicBezTo>
                  <a:pt x="1152930" y="302694"/>
                  <a:pt x="1150310" y="302228"/>
                  <a:pt x="1149558" y="302589"/>
                </a:cubicBezTo>
                <a:cubicBezTo>
                  <a:pt x="1148796" y="302942"/>
                  <a:pt x="1147910" y="303066"/>
                  <a:pt x="1146577" y="302885"/>
                </a:cubicBezTo>
                <a:cubicBezTo>
                  <a:pt x="1145253" y="302704"/>
                  <a:pt x="1143957" y="302932"/>
                  <a:pt x="1143005" y="303475"/>
                </a:cubicBezTo>
                <a:cubicBezTo>
                  <a:pt x="1142062" y="304018"/>
                  <a:pt x="1140385" y="304132"/>
                  <a:pt x="1137356" y="303780"/>
                </a:cubicBezTo>
                <a:cubicBezTo>
                  <a:pt x="1134318" y="303418"/>
                  <a:pt x="1132261" y="302942"/>
                  <a:pt x="1131699" y="302589"/>
                </a:cubicBezTo>
                <a:cubicBezTo>
                  <a:pt x="1131127" y="302228"/>
                  <a:pt x="1131099" y="301532"/>
                  <a:pt x="1131099" y="299903"/>
                </a:cubicBezTo>
                <a:cubicBezTo>
                  <a:pt x="1131099" y="299094"/>
                  <a:pt x="1131099" y="298036"/>
                  <a:pt x="1131099" y="297227"/>
                </a:cubicBezTo>
                <a:cubicBezTo>
                  <a:pt x="1129203" y="297675"/>
                  <a:pt x="1127041" y="298265"/>
                  <a:pt x="1125145" y="298713"/>
                </a:cubicBezTo>
                <a:cubicBezTo>
                  <a:pt x="1121355" y="299618"/>
                  <a:pt x="1119364" y="300256"/>
                  <a:pt x="1118602" y="300799"/>
                </a:cubicBezTo>
                <a:cubicBezTo>
                  <a:pt x="1117840" y="301342"/>
                  <a:pt x="1114363" y="301456"/>
                  <a:pt x="1108477" y="301094"/>
                </a:cubicBezTo>
                <a:cubicBezTo>
                  <a:pt x="1102600" y="300732"/>
                  <a:pt x="1098980" y="300970"/>
                  <a:pt x="1097466" y="301694"/>
                </a:cubicBezTo>
                <a:cubicBezTo>
                  <a:pt x="1095951" y="302418"/>
                  <a:pt x="1092580" y="302066"/>
                  <a:pt x="1087646" y="300799"/>
                </a:cubicBezTo>
                <a:cubicBezTo>
                  <a:pt x="1082712" y="299532"/>
                  <a:pt x="1078644" y="299656"/>
                  <a:pt x="1074844" y="301094"/>
                </a:cubicBezTo>
                <a:cubicBezTo>
                  <a:pt x="1071053" y="302542"/>
                  <a:pt x="1066710" y="303475"/>
                  <a:pt x="1062347" y="303475"/>
                </a:cubicBezTo>
                <a:cubicBezTo>
                  <a:pt x="1057975" y="303475"/>
                  <a:pt x="1055261" y="303704"/>
                  <a:pt x="1054308" y="304971"/>
                </a:cubicBezTo>
                <a:cubicBezTo>
                  <a:pt x="1053355" y="306228"/>
                  <a:pt x="1053032" y="307104"/>
                  <a:pt x="1053413" y="307647"/>
                </a:cubicBezTo>
                <a:cubicBezTo>
                  <a:pt x="1053794" y="308190"/>
                  <a:pt x="1053898" y="309124"/>
                  <a:pt x="1053708" y="310028"/>
                </a:cubicBezTo>
                <a:cubicBezTo>
                  <a:pt x="1053518" y="310933"/>
                  <a:pt x="1051660" y="311571"/>
                  <a:pt x="1048060" y="312114"/>
                </a:cubicBezTo>
                <a:cubicBezTo>
                  <a:pt x="1044450" y="312648"/>
                  <a:pt x="1042373" y="313524"/>
                  <a:pt x="1041802" y="314791"/>
                </a:cubicBezTo>
                <a:cubicBezTo>
                  <a:pt x="1041240" y="316058"/>
                  <a:pt x="1039916" y="316410"/>
                  <a:pt x="1037639" y="315686"/>
                </a:cubicBezTo>
                <a:cubicBezTo>
                  <a:pt x="1035363" y="314962"/>
                  <a:pt x="1033067" y="314791"/>
                  <a:pt x="1030791" y="314791"/>
                </a:cubicBezTo>
                <a:cubicBezTo>
                  <a:pt x="1028514" y="314791"/>
                  <a:pt x="1024904" y="315077"/>
                  <a:pt x="1019780" y="315982"/>
                </a:cubicBezTo>
                <a:cubicBezTo>
                  <a:pt x="1014655" y="316887"/>
                  <a:pt x="1011827" y="317706"/>
                  <a:pt x="1011445" y="318068"/>
                </a:cubicBezTo>
                <a:cubicBezTo>
                  <a:pt x="1011065" y="318420"/>
                  <a:pt x="1010845" y="319296"/>
                  <a:pt x="1010845" y="320744"/>
                </a:cubicBezTo>
                <a:cubicBezTo>
                  <a:pt x="1010845" y="322192"/>
                  <a:pt x="1010064" y="323068"/>
                  <a:pt x="1008169" y="323421"/>
                </a:cubicBezTo>
                <a:cubicBezTo>
                  <a:pt x="1006273" y="323783"/>
                  <a:pt x="1004302" y="324773"/>
                  <a:pt x="1002216" y="326402"/>
                </a:cubicBezTo>
                <a:cubicBezTo>
                  <a:pt x="1000130" y="328021"/>
                  <a:pt x="997510" y="329307"/>
                  <a:pt x="994481" y="330564"/>
                </a:cubicBezTo>
                <a:cubicBezTo>
                  <a:pt x="991443" y="331831"/>
                  <a:pt x="989252" y="332650"/>
                  <a:pt x="987928" y="332650"/>
                </a:cubicBezTo>
                <a:cubicBezTo>
                  <a:pt x="986604" y="332650"/>
                  <a:pt x="985385" y="332936"/>
                  <a:pt x="984061" y="333841"/>
                </a:cubicBezTo>
                <a:cubicBezTo>
                  <a:pt x="982728" y="334746"/>
                  <a:pt x="981785" y="335851"/>
                  <a:pt x="981975" y="337118"/>
                </a:cubicBezTo>
                <a:cubicBezTo>
                  <a:pt x="982166" y="338375"/>
                  <a:pt x="983242" y="339489"/>
                  <a:pt x="984956" y="340384"/>
                </a:cubicBezTo>
                <a:cubicBezTo>
                  <a:pt x="986661" y="341289"/>
                  <a:pt x="987738" y="342985"/>
                  <a:pt x="987928" y="345147"/>
                </a:cubicBezTo>
                <a:cubicBezTo>
                  <a:pt x="988119" y="347319"/>
                  <a:pt x="986900" y="348595"/>
                  <a:pt x="984061" y="349319"/>
                </a:cubicBezTo>
                <a:cubicBezTo>
                  <a:pt x="981213" y="350043"/>
                  <a:pt x="979375" y="350672"/>
                  <a:pt x="979003" y="351405"/>
                </a:cubicBezTo>
                <a:cubicBezTo>
                  <a:pt x="978622" y="352120"/>
                  <a:pt x="976889" y="353348"/>
                  <a:pt x="974241" y="354977"/>
                </a:cubicBezTo>
                <a:cubicBezTo>
                  <a:pt x="971583" y="356596"/>
                  <a:pt x="970364" y="357758"/>
                  <a:pt x="970364" y="358844"/>
                </a:cubicBezTo>
                <a:cubicBezTo>
                  <a:pt x="970364" y="359921"/>
                  <a:pt x="971126" y="361102"/>
                  <a:pt x="972450" y="361816"/>
                </a:cubicBezTo>
                <a:cubicBezTo>
                  <a:pt x="973774" y="362540"/>
                  <a:pt x="974860" y="363645"/>
                  <a:pt x="975431" y="365093"/>
                </a:cubicBezTo>
                <a:cubicBezTo>
                  <a:pt x="975993" y="366540"/>
                  <a:pt x="977317" y="367417"/>
                  <a:pt x="979594" y="367769"/>
                </a:cubicBezTo>
                <a:cubicBezTo>
                  <a:pt x="980737" y="367950"/>
                  <a:pt x="981728" y="368188"/>
                  <a:pt x="982870" y="368369"/>
                </a:cubicBezTo>
                <a:cubicBezTo>
                  <a:pt x="982490" y="368817"/>
                  <a:pt x="982061" y="369103"/>
                  <a:pt x="981680" y="369560"/>
                </a:cubicBezTo>
                <a:cubicBezTo>
                  <a:pt x="980918" y="370465"/>
                  <a:pt x="981004" y="371570"/>
                  <a:pt x="981385" y="372836"/>
                </a:cubicBezTo>
                <a:cubicBezTo>
                  <a:pt x="981756" y="374093"/>
                  <a:pt x="983080" y="375208"/>
                  <a:pt x="985547" y="376103"/>
                </a:cubicBezTo>
                <a:cubicBezTo>
                  <a:pt x="988014" y="377008"/>
                  <a:pt x="989986" y="377599"/>
                  <a:pt x="991500" y="377599"/>
                </a:cubicBezTo>
                <a:cubicBezTo>
                  <a:pt x="993015" y="377599"/>
                  <a:pt x="995853" y="376961"/>
                  <a:pt x="999835" y="375513"/>
                </a:cubicBezTo>
                <a:cubicBezTo>
                  <a:pt x="1003816" y="374065"/>
                  <a:pt x="1007007" y="373189"/>
                  <a:pt x="1009655" y="372836"/>
                </a:cubicBezTo>
                <a:cubicBezTo>
                  <a:pt x="1012312" y="372474"/>
                  <a:pt x="1015151" y="373522"/>
                  <a:pt x="1017989" y="376408"/>
                </a:cubicBezTo>
                <a:cubicBezTo>
                  <a:pt x="1020837" y="379294"/>
                  <a:pt x="1024561" y="381504"/>
                  <a:pt x="1029305" y="382952"/>
                </a:cubicBezTo>
                <a:cubicBezTo>
                  <a:pt x="1034048" y="384400"/>
                  <a:pt x="1038087" y="385209"/>
                  <a:pt x="1041506" y="385038"/>
                </a:cubicBezTo>
                <a:cubicBezTo>
                  <a:pt x="1044926" y="384857"/>
                  <a:pt x="1046679" y="383571"/>
                  <a:pt x="1046869" y="381761"/>
                </a:cubicBezTo>
                <a:cubicBezTo>
                  <a:pt x="1046955" y="380856"/>
                  <a:pt x="1047069" y="379990"/>
                  <a:pt x="1047164" y="379085"/>
                </a:cubicBezTo>
                <a:cubicBezTo>
                  <a:pt x="1047545" y="379170"/>
                  <a:pt x="1047974" y="379285"/>
                  <a:pt x="1048355" y="379380"/>
                </a:cubicBezTo>
                <a:cubicBezTo>
                  <a:pt x="1049107" y="379561"/>
                  <a:pt x="1050298" y="380313"/>
                  <a:pt x="1051631" y="381761"/>
                </a:cubicBezTo>
                <a:cubicBezTo>
                  <a:pt x="1052955" y="383209"/>
                  <a:pt x="1053956" y="384143"/>
                  <a:pt x="1054899" y="384143"/>
                </a:cubicBezTo>
                <a:cubicBezTo>
                  <a:pt x="1055851" y="384143"/>
                  <a:pt x="1056718" y="383266"/>
                  <a:pt x="1057280" y="381466"/>
                </a:cubicBezTo>
                <a:cubicBezTo>
                  <a:pt x="1057851" y="379656"/>
                  <a:pt x="1058604" y="378484"/>
                  <a:pt x="1059366" y="378484"/>
                </a:cubicBezTo>
                <a:cubicBezTo>
                  <a:pt x="1060128" y="378484"/>
                  <a:pt x="1062747" y="379475"/>
                  <a:pt x="1067110" y="381466"/>
                </a:cubicBezTo>
                <a:cubicBezTo>
                  <a:pt x="1071472" y="383447"/>
                  <a:pt x="1074006" y="384438"/>
                  <a:pt x="1075139" y="384438"/>
                </a:cubicBezTo>
                <a:cubicBezTo>
                  <a:pt x="1076282" y="384438"/>
                  <a:pt x="1077063" y="383971"/>
                  <a:pt x="1077825" y="383247"/>
                </a:cubicBezTo>
                <a:cubicBezTo>
                  <a:pt x="1078578" y="382523"/>
                  <a:pt x="1079016" y="381599"/>
                  <a:pt x="1079016" y="379980"/>
                </a:cubicBezTo>
                <a:cubicBezTo>
                  <a:pt x="1079016" y="379161"/>
                  <a:pt x="1079016" y="378399"/>
                  <a:pt x="1079016" y="377599"/>
                </a:cubicBezTo>
                <a:cubicBezTo>
                  <a:pt x="1081388" y="377951"/>
                  <a:pt x="1084083" y="378132"/>
                  <a:pt x="1086455" y="378484"/>
                </a:cubicBezTo>
                <a:cubicBezTo>
                  <a:pt x="1091198" y="379209"/>
                  <a:pt x="1095894" y="381894"/>
                  <a:pt x="1100447" y="386228"/>
                </a:cubicBezTo>
                <a:cubicBezTo>
                  <a:pt x="1105000" y="390562"/>
                  <a:pt x="1111144" y="395630"/>
                  <a:pt x="1119497" y="401411"/>
                </a:cubicBezTo>
                <a:cubicBezTo>
                  <a:pt x="1127841" y="407183"/>
                  <a:pt x="1134909" y="415746"/>
                  <a:pt x="1140033" y="427300"/>
                </a:cubicBezTo>
                <a:cubicBezTo>
                  <a:pt x="1145157" y="438864"/>
                  <a:pt x="1148225" y="445560"/>
                  <a:pt x="1149558" y="447541"/>
                </a:cubicBezTo>
                <a:cubicBezTo>
                  <a:pt x="1150882" y="449532"/>
                  <a:pt x="1151558" y="452094"/>
                  <a:pt x="1151939" y="454989"/>
                </a:cubicBezTo>
                <a:cubicBezTo>
                  <a:pt x="1152320" y="457876"/>
                  <a:pt x="1155911" y="464333"/>
                  <a:pt x="1162360" y="474630"/>
                </a:cubicBezTo>
                <a:cubicBezTo>
                  <a:pt x="1168808" y="484927"/>
                  <a:pt x="1172523" y="492204"/>
                  <a:pt x="1173666" y="496356"/>
                </a:cubicBezTo>
                <a:cubicBezTo>
                  <a:pt x="1174809" y="500509"/>
                  <a:pt x="1175780" y="508434"/>
                  <a:pt x="1176342" y="520169"/>
                </a:cubicBezTo>
                <a:cubicBezTo>
                  <a:pt x="1176914" y="531913"/>
                  <a:pt x="1176809" y="538952"/>
                  <a:pt x="1176047" y="541305"/>
                </a:cubicBezTo>
                <a:cubicBezTo>
                  <a:pt x="1175285" y="543648"/>
                  <a:pt x="1173971" y="545868"/>
                  <a:pt x="1171885" y="547858"/>
                </a:cubicBezTo>
                <a:cubicBezTo>
                  <a:pt x="1169789" y="549839"/>
                  <a:pt x="1169037" y="555383"/>
                  <a:pt x="1169799" y="564222"/>
                </a:cubicBezTo>
                <a:cubicBezTo>
                  <a:pt x="1170551" y="573071"/>
                  <a:pt x="1170989" y="583501"/>
                  <a:pt x="1170989" y="595779"/>
                </a:cubicBezTo>
                <a:cubicBezTo>
                  <a:pt x="1170989" y="608056"/>
                  <a:pt x="1170342" y="618305"/>
                  <a:pt x="1169199" y="626439"/>
                </a:cubicBezTo>
                <a:cubicBezTo>
                  <a:pt x="1169094" y="627220"/>
                  <a:pt x="1169294" y="627192"/>
                  <a:pt x="1169199" y="627925"/>
                </a:cubicBezTo>
                <a:cubicBezTo>
                  <a:pt x="1168427" y="627916"/>
                  <a:pt x="1167894" y="627925"/>
                  <a:pt x="1167122" y="627925"/>
                </a:cubicBezTo>
                <a:cubicBezTo>
                  <a:pt x="1160417" y="627878"/>
                  <a:pt x="1155606" y="628240"/>
                  <a:pt x="1148958" y="628221"/>
                </a:cubicBezTo>
                <a:cubicBezTo>
                  <a:pt x="1148005" y="627802"/>
                  <a:pt x="1147034" y="627506"/>
                  <a:pt x="1145986" y="627030"/>
                </a:cubicBezTo>
                <a:cubicBezTo>
                  <a:pt x="1145300" y="626716"/>
                  <a:pt x="1144634" y="626411"/>
                  <a:pt x="1144195" y="626135"/>
                </a:cubicBezTo>
                <a:cubicBezTo>
                  <a:pt x="1143767" y="625868"/>
                  <a:pt x="1143319" y="625449"/>
                  <a:pt x="1143005" y="625249"/>
                </a:cubicBezTo>
                <a:cubicBezTo>
                  <a:pt x="1142386" y="624820"/>
                  <a:pt x="1141833" y="624506"/>
                  <a:pt x="1140928" y="624354"/>
                </a:cubicBezTo>
                <a:cubicBezTo>
                  <a:pt x="1140471" y="624277"/>
                  <a:pt x="1140443" y="624277"/>
                  <a:pt x="1140033" y="624354"/>
                </a:cubicBezTo>
                <a:cubicBezTo>
                  <a:pt x="1139614" y="624430"/>
                  <a:pt x="1139166" y="624811"/>
                  <a:pt x="1138842" y="624944"/>
                </a:cubicBezTo>
                <a:cubicBezTo>
                  <a:pt x="1138185" y="625230"/>
                  <a:pt x="1137652" y="625239"/>
                  <a:pt x="1137652" y="625249"/>
                </a:cubicBezTo>
                <a:cubicBezTo>
                  <a:pt x="1137652" y="625230"/>
                  <a:pt x="1138223" y="620934"/>
                  <a:pt x="1140624" y="616914"/>
                </a:cubicBezTo>
                <a:cubicBezTo>
                  <a:pt x="1141138" y="616048"/>
                  <a:pt x="1141786" y="615324"/>
                  <a:pt x="1142414" y="614533"/>
                </a:cubicBezTo>
                <a:cubicBezTo>
                  <a:pt x="1144700" y="611609"/>
                  <a:pt x="1147472" y="609475"/>
                  <a:pt x="1147472" y="609466"/>
                </a:cubicBezTo>
                <a:cubicBezTo>
                  <a:pt x="1147472" y="609466"/>
                  <a:pt x="1142300" y="611133"/>
                  <a:pt x="1138547" y="614829"/>
                </a:cubicBezTo>
                <a:cubicBezTo>
                  <a:pt x="1137090" y="616257"/>
                  <a:pt x="1135994" y="617695"/>
                  <a:pt x="1134975" y="619296"/>
                </a:cubicBezTo>
                <a:cubicBezTo>
                  <a:pt x="1134947" y="619324"/>
                  <a:pt x="1134689" y="619258"/>
                  <a:pt x="1134670" y="619296"/>
                </a:cubicBezTo>
                <a:cubicBezTo>
                  <a:pt x="1134013" y="620334"/>
                  <a:pt x="1133613" y="621477"/>
                  <a:pt x="1133185" y="622268"/>
                </a:cubicBezTo>
                <a:cubicBezTo>
                  <a:pt x="1132794" y="623029"/>
                  <a:pt x="1132289" y="624058"/>
                  <a:pt x="1132289" y="624058"/>
                </a:cubicBezTo>
                <a:cubicBezTo>
                  <a:pt x="1132289" y="624058"/>
                  <a:pt x="1132413" y="622810"/>
                  <a:pt x="1132594" y="621077"/>
                </a:cubicBezTo>
                <a:cubicBezTo>
                  <a:pt x="1132699" y="620048"/>
                  <a:pt x="1132699" y="618915"/>
                  <a:pt x="1132889" y="617505"/>
                </a:cubicBezTo>
                <a:cubicBezTo>
                  <a:pt x="1132937" y="617114"/>
                  <a:pt x="1133127" y="616724"/>
                  <a:pt x="1133185" y="616314"/>
                </a:cubicBezTo>
                <a:cubicBezTo>
                  <a:pt x="1133194" y="616248"/>
                  <a:pt x="1133175" y="616086"/>
                  <a:pt x="1133185" y="616019"/>
                </a:cubicBezTo>
                <a:cubicBezTo>
                  <a:pt x="1133194" y="615962"/>
                  <a:pt x="1133175" y="615771"/>
                  <a:pt x="1133185" y="615724"/>
                </a:cubicBezTo>
                <a:cubicBezTo>
                  <a:pt x="1133242" y="615371"/>
                  <a:pt x="1133423" y="615181"/>
                  <a:pt x="1133480" y="614829"/>
                </a:cubicBezTo>
                <a:cubicBezTo>
                  <a:pt x="1133594" y="614152"/>
                  <a:pt x="1133651" y="613438"/>
                  <a:pt x="1133785" y="612743"/>
                </a:cubicBezTo>
                <a:cubicBezTo>
                  <a:pt x="1133880" y="612200"/>
                  <a:pt x="1133966" y="611514"/>
                  <a:pt x="1134080" y="610961"/>
                </a:cubicBezTo>
                <a:cubicBezTo>
                  <a:pt x="1134242" y="610171"/>
                  <a:pt x="1134480" y="609685"/>
                  <a:pt x="1134670" y="608875"/>
                </a:cubicBezTo>
                <a:cubicBezTo>
                  <a:pt x="1134804" y="608332"/>
                  <a:pt x="1134832" y="607627"/>
                  <a:pt x="1134975" y="607085"/>
                </a:cubicBezTo>
                <a:cubicBezTo>
                  <a:pt x="1135299" y="605846"/>
                  <a:pt x="1135756" y="604418"/>
                  <a:pt x="1136166" y="603218"/>
                </a:cubicBezTo>
                <a:cubicBezTo>
                  <a:pt x="1136252" y="602960"/>
                  <a:pt x="1136366" y="602875"/>
                  <a:pt x="1136461" y="602627"/>
                </a:cubicBezTo>
                <a:cubicBezTo>
                  <a:pt x="1139909" y="593016"/>
                  <a:pt x="1145986" y="585653"/>
                  <a:pt x="1145986" y="585653"/>
                </a:cubicBezTo>
                <a:cubicBezTo>
                  <a:pt x="1145986" y="585653"/>
                  <a:pt x="1137880" y="592349"/>
                  <a:pt x="1132889" y="600836"/>
                </a:cubicBezTo>
                <a:cubicBezTo>
                  <a:pt x="1131184" y="603732"/>
                  <a:pt x="1130022" y="606694"/>
                  <a:pt x="1129022" y="609466"/>
                </a:cubicBezTo>
                <a:cubicBezTo>
                  <a:pt x="1129003" y="609504"/>
                  <a:pt x="1129032" y="609733"/>
                  <a:pt x="1129022" y="609771"/>
                </a:cubicBezTo>
                <a:cubicBezTo>
                  <a:pt x="1128955" y="609952"/>
                  <a:pt x="1128784" y="610180"/>
                  <a:pt x="1128717" y="610361"/>
                </a:cubicBezTo>
                <a:cubicBezTo>
                  <a:pt x="1128165" y="611933"/>
                  <a:pt x="1127603" y="613533"/>
                  <a:pt x="1127231" y="614829"/>
                </a:cubicBezTo>
                <a:cubicBezTo>
                  <a:pt x="1127079" y="615362"/>
                  <a:pt x="1127051" y="615848"/>
                  <a:pt x="1126936" y="616314"/>
                </a:cubicBezTo>
                <a:cubicBezTo>
                  <a:pt x="1126498" y="618000"/>
                  <a:pt x="1126041" y="619591"/>
                  <a:pt x="1126041" y="619591"/>
                </a:cubicBezTo>
                <a:cubicBezTo>
                  <a:pt x="1126041" y="619591"/>
                  <a:pt x="1126231" y="616953"/>
                  <a:pt x="1125450" y="613038"/>
                </a:cubicBezTo>
                <a:cubicBezTo>
                  <a:pt x="1125317" y="612390"/>
                  <a:pt x="1125041" y="611361"/>
                  <a:pt x="1124850" y="610656"/>
                </a:cubicBezTo>
                <a:cubicBezTo>
                  <a:pt x="1124660" y="609961"/>
                  <a:pt x="1124526" y="609609"/>
                  <a:pt x="1124260" y="608875"/>
                </a:cubicBezTo>
                <a:cubicBezTo>
                  <a:pt x="1124155" y="608599"/>
                  <a:pt x="1124069" y="608256"/>
                  <a:pt x="1123955" y="607980"/>
                </a:cubicBezTo>
                <a:cubicBezTo>
                  <a:pt x="1121688" y="602284"/>
                  <a:pt x="1117411" y="595779"/>
                  <a:pt x="1117411" y="595779"/>
                </a:cubicBezTo>
                <a:cubicBezTo>
                  <a:pt x="1117411" y="595779"/>
                  <a:pt x="1121478" y="603818"/>
                  <a:pt x="1121878" y="611257"/>
                </a:cubicBezTo>
                <a:cubicBezTo>
                  <a:pt x="1122031" y="614286"/>
                  <a:pt x="1121231" y="617514"/>
                  <a:pt x="1120688" y="619886"/>
                </a:cubicBezTo>
                <a:cubicBezTo>
                  <a:pt x="1120307" y="621525"/>
                  <a:pt x="1120154" y="622458"/>
                  <a:pt x="1119792" y="623458"/>
                </a:cubicBezTo>
                <a:cubicBezTo>
                  <a:pt x="1119783" y="623477"/>
                  <a:pt x="1119497" y="623734"/>
                  <a:pt x="1119497" y="623753"/>
                </a:cubicBezTo>
                <a:cubicBezTo>
                  <a:pt x="1119450" y="623877"/>
                  <a:pt x="1119535" y="623944"/>
                  <a:pt x="1119497" y="624058"/>
                </a:cubicBezTo>
                <a:cubicBezTo>
                  <a:pt x="1119164" y="624944"/>
                  <a:pt x="1118897" y="625544"/>
                  <a:pt x="1118897" y="625544"/>
                </a:cubicBezTo>
                <a:cubicBezTo>
                  <a:pt x="1118897" y="625544"/>
                  <a:pt x="1118954" y="625335"/>
                  <a:pt x="1118897" y="624944"/>
                </a:cubicBezTo>
                <a:cubicBezTo>
                  <a:pt x="1118840" y="624544"/>
                  <a:pt x="1118821" y="624115"/>
                  <a:pt x="1118602" y="623458"/>
                </a:cubicBezTo>
                <a:cubicBezTo>
                  <a:pt x="1118383" y="622801"/>
                  <a:pt x="1117887" y="621858"/>
                  <a:pt x="1117411" y="621077"/>
                </a:cubicBezTo>
                <a:cubicBezTo>
                  <a:pt x="1117335" y="620953"/>
                  <a:pt x="1117497" y="620905"/>
                  <a:pt x="1117411" y="620782"/>
                </a:cubicBezTo>
                <a:cubicBezTo>
                  <a:pt x="1117316" y="620648"/>
                  <a:pt x="1117202" y="620324"/>
                  <a:pt x="1117116" y="620181"/>
                </a:cubicBezTo>
                <a:cubicBezTo>
                  <a:pt x="1117011" y="620048"/>
                  <a:pt x="1116630" y="620019"/>
                  <a:pt x="1116516" y="619886"/>
                </a:cubicBezTo>
                <a:cubicBezTo>
                  <a:pt x="1116192" y="619496"/>
                  <a:pt x="1116040" y="619067"/>
                  <a:pt x="1115620" y="618696"/>
                </a:cubicBezTo>
                <a:cubicBezTo>
                  <a:pt x="1115116" y="618248"/>
                  <a:pt x="1114458" y="617905"/>
                  <a:pt x="1113839" y="617505"/>
                </a:cubicBezTo>
                <a:cubicBezTo>
                  <a:pt x="1113220" y="617105"/>
                  <a:pt x="1112715" y="616676"/>
                  <a:pt x="1112049" y="616314"/>
                </a:cubicBezTo>
                <a:cubicBezTo>
                  <a:pt x="1108934" y="614619"/>
                  <a:pt x="1105800" y="613638"/>
                  <a:pt x="1105800" y="613638"/>
                </a:cubicBezTo>
                <a:cubicBezTo>
                  <a:pt x="1105800" y="613638"/>
                  <a:pt x="1110201" y="616791"/>
                  <a:pt x="1112353" y="620181"/>
                </a:cubicBezTo>
                <a:cubicBezTo>
                  <a:pt x="1112763" y="620829"/>
                  <a:pt x="1112992" y="621648"/>
                  <a:pt x="1113239" y="622268"/>
                </a:cubicBezTo>
                <a:cubicBezTo>
                  <a:pt x="1113439" y="622763"/>
                  <a:pt x="1113725" y="623001"/>
                  <a:pt x="1113839" y="623458"/>
                </a:cubicBezTo>
                <a:cubicBezTo>
                  <a:pt x="1113858" y="623525"/>
                  <a:pt x="1113820" y="623687"/>
                  <a:pt x="1113839" y="623753"/>
                </a:cubicBezTo>
                <a:cubicBezTo>
                  <a:pt x="1113887" y="623954"/>
                  <a:pt x="1114097" y="624163"/>
                  <a:pt x="1114135" y="624354"/>
                </a:cubicBezTo>
                <a:cubicBezTo>
                  <a:pt x="1114211" y="624744"/>
                  <a:pt x="1114106" y="625220"/>
                  <a:pt x="1114135" y="625544"/>
                </a:cubicBezTo>
                <a:cubicBezTo>
                  <a:pt x="1114201" y="626373"/>
                  <a:pt x="1114135" y="627020"/>
                  <a:pt x="1114135" y="627030"/>
                </a:cubicBezTo>
                <a:cubicBezTo>
                  <a:pt x="1114135" y="627030"/>
                  <a:pt x="1113858" y="627154"/>
                  <a:pt x="1113239" y="627030"/>
                </a:cubicBezTo>
                <a:cubicBezTo>
                  <a:pt x="1112630" y="626906"/>
                  <a:pt x="1111763" y="626811"/>
                  <a:pt x="1110858" y="627030"/>
                </a:cubicBezTo>
                <a:cubicBezTo>
                  <a:pt x="1110410" y="627135"/>
                  <a:pt x="1109820" y="627116"/>
                  <a:pt x="1109372" y="627325"/>
                </a:cubicBezTo>
                <a:cubicBezTo>
                  <a:pt x="1108191" y="627887"/>
                  <a:pt x="1107486" y="628649"/>
                  <a:pt x="1107286" y="628821"/>
                </a:cubicBezTo>
                <a:cubicBezTo>
                  <a:pt x="1101466" y="628897"/>
                  <a:pt x="1095132" y="628678"/>
                  <a:pt x="1089731" y="628821"/>
                </a:cubicBezTo>
                <a:cubicBezTo>
                  <a:pt x="1089893" y="628630"/>
                  <a:pt x="1090093" y="628630"/>
                  <a:pt x="1090617" y="628221"/>
                </a:cubicBezTo>
                <a:cubicBezTo>
                  <a:pt x="1090760" y="628106"/>
                  <a:pt x="1091027" y="628059"/>
                  <a:pt x="1091217" y="627925"/>
                </a:cubicBezTo>
                <a:cubicBezTo>
                  <a:pt x="1091294" y="627859"/>
                  <a:pt x="1091427" y="627687"/>
                  <a:pt x="1091513" y="627630"/>
                </a:cubicBezTo>
                <a:cubicBezTo>
                  <a:pt x="1091808" y="627411"/>
                  <a:pt x="1092027" y="627278"/>
                  <a:pt x="1092408" y="627030"/>
                </a:cubicBezTo>
                <a:cubicBezTo>
                  <a:pt x="1093113" y="626573"/>
                  <a:pt x="1094075" y="625782"/>
                  <a:pt x="1095085" y="625249"/>
                </a:cubicBezTo>
                <a:cubicBezTo>
                  <a:pt x="1097132" y="624154"/>
                  <a:pt x="1099466" y="623153"/>
                  <a:pt x="1101638" y="622268"/>
                </a:cubicBezTo>
                <a:cubicBezTo>
                  <a:pt x="1103800" y="621382"/>
                  <a:pt x="1105800" y="620782"/>
                  <a:pt x="1105800" y="620782"/>
                </a:cubicBezTo>
                <a:cubicBezTo>
                  <a:pt x="1105800" y="620782"/>
                  <a:pt x="1101219" y="621153"/>
                  <a:pt x="1098361" y="621677"/>
                </a:cubicBezTo>
                <a:cubicBezTo>
                  <a:pt x="1096932" y="621934"/>
                  <a:pt x="1095742" y="622372"/>
                  <a:pt x="1095085" y="622563"/>
                </a:cubicBezTo>
                <a:cubicBezTo>
                  <a:pt x="1094694" y="622677"/>
                  <a:pt x="1094637" y="622534"/>
                  <a:pt x="1094494" y="622563"/>
                </a:cubicBezTo>
                <a:cubicBezTo>
                  <a:pt x="1094761" y="622315"/>
                  <a:pt x="1095266" y="621867"/>
                  <a:pt x="1095685" y="621372"/>
                </a:cubicBezTo>
                <a:cubicBezTo>
                  <a:pt x="1096094" y="620886"/>
                  <a:pt x="1096723" y="620315"/>
                  <a:pt x="1097171" y="619591"/>
                </a:cubicBezTo>
                <a:cubicBezTo>
                  <a:pt x="1097609" y="618858"/>
                  <a:pt x="1098018" y="618172"/>
                  <a:pt x="1098361" y="617210"/>
                </a:cubicBezTo>
                <a:cubicBezTo>
                  <a:pt x="1098533" y="616724"/>
                  <a:pt x="1098523" y="616238"/>
                  <a:pt x="1098656" y="615724"/>
                </a:cubicBezTo>
                <a:cubicBezTo>
                  <a:pt x="1098828" y="615067"/>
                  <a:pt x="1099133" y="614305"/>
                  <a:pt x="1099256" y="613638"/>
                </a:cubicBezTo>
                <a:cubicBezTo>
                  <a:pt x="1099418" y="612695"/>
                  <a:pt x="1099161" y="611790"/>
                  <a:pt x="1099256" y="610961"/>
                </a:cubicBezTo>
                <a:cubicBezTo>
                  <a:pt x="1099447" y="609056"/>
                  <a:pt x="1099552" y="607685"/>
                  <a:pt x="1099552" y="607685"/>
                </a:cubicBezTo>
                <a:cubicBezTo>
                  <a:pt x="1099552" y="607685"/>
                  <a:pt x="1098752" y="609333"/>
                  <a:pt x="1097466" y="611552"/>
                </a:cubicBezTo>
                <a:cubicBezTo>
                  <a:pt x="1097418" y="611638"/>
                  <a:pt x="1097247" y="611714"/>
                  <a:pt x="1097171" y="611847"/>
                </a:cubicBezTo>
                <a:cubicBezTo>
                  <a:pt x="1097142" y="611895"/>
                  <a:pt x="1097190" y="612104"/>
                  <a:pt x="1097171" y="612152"/>
                </a:cubicBezTo>
                <a:cubicBezTo>
                  <a:pt x="1096589" y="613133"/>
                  <a:pt x="1096094" y="613771"/>
                  <a:pt x="1095380" y="614829"/>
                </a:cubicBezTo>
                <a:cubicBezTo>
                  <a:pt x="1094561" y="616038"/>
                  <a:pt x="1093608" y="617381"/>
                  <a:pt x="1092703" y="618400"/>
                </a:cubicBezTo>
                <a:cubicBezTo>
                  <a:pt x="1092246" y="618905"/>
                  <a:pt x="1091675" y="619467"/>
                  <a:pt x="1091217" y="619886"/>
                </a:cubicBezTo>
                <a:cubicBezTo>
                  <a:pt x="1090760" y="620315"/>
                  <a:pt x="1090465" y="620724"/>
                  <a:pt x="1090027" y="621077"/>
                </a:cubicBezTo>
                <a:cubicBezTo>
                  <a:pt x="1089141" y="621772"/>
                  <a:pt x="1088369" y="622144"/>
                  <a:pt x="1087646" y="622563"/>
                </a:cubicBezTo>
                <a:cubicBezTo>
                  <a:pt x="1086922" y="622982"/>
                  <a:pt x="1086283" y="623268"/>
                  <a:pt x="1085855" y="623458"/>
                </a:cubicBezTo>
                <a:cubicBezTo>
                  <a:pt x="1085426" y="623649"/>
                  <a:pt x="1085264" y="623753"/>
                  <a:pt x="1085264" y="623753"/>
                </a:cubicBezTo>
                <a:cubicBezTo>
                  <a:pt x="1085264" y="623753"/>
                  <a:pt x="1085321" y="623287"/>
                  <a:pt x="1085560" y="622563"/>
                </a:cubicBezTo>
                <a:cubicBezTo>
                  <a:pt x="1085750" y="622001"/>
                  <a:pt x="1086093" y="621382"/>
                  <a:pt x="1086455" y="620486"/>
                </a:cubicBezTo>
                <a:cubicBezTo>
                  <a:pt x="1086550" y="620229"/>
                  <a:pt x="1086341" y="620153"/>
                  <a:pt x="1086455" y="619886"/>
                </a:cubicBezTo>
                <a:cubicBezTo>
                  <a:pt x="1086826" y="619010"/>
                  <a:pt x="1087417" y="617934"/>
                  <a:pt x="1087941" y="616914"/>
                </a:cubicBezTo>
                <a:cubicBezTo>
                  <a:pt x="1087960" y="616876"/>
                  <a:pt x="1087931" y="616638"/>
                  <a:pt x="1087941" y="616610"/>
                </a:cubicBezTo>
                <a:cubicBezTo>
                  <a:pt x="1088474" y="615571"/>
                  <a:pt x="1089027" y="614438"/>
                  <a:pt x="1089731" y="613343"/>
                </a:cubicBezTo>
                <a:cubicBezTo>
                  <a:pt x="1090198" y="612600"/>
                  <a:pt x="1090960" y="611990"/>
                  <a:pt x="1091513" y="611257"/>
                </a:cubicBezTo>
                <a:cubicBezTo>
                  <a:pt x="1091637" y="611085"/>
                  <a:pt x="1091675" y="610828"/>
                  <a:pt x="1091808" y="610656"/>
                </a:cubicBezTo>
                <a:cubicBezTo>
                  <a:pt x="1096618" y="604561"/>
                  <a:pt x="1104610" y="599646"/>
                  <a:pt x="1104610" y="599646"/>
                </a:cubicBezTo>
                <a:cubicBezTo>
                  <a:pt x="1104610" y="599646"/>
                  <a:pt x="1097323" y="602151"/>
                  <a:pt x="1091808" y="606199"/>
                </a:cubicBezTo>
                <a:cubicBezTo>
                  <a:pt x="1090246" y="607342"/>
                  <a:pt x="1088855" y="608847"/>
                  <a:pt x="1087646" y="610066"/>
                </a:cubicBezTo>
                <a:cubicBezTo>
                  <a:pt x="1086874" y="610837"/>
                  <a:pt x="1086169" y="611447"/>
                  <a:pt x="1085560" y="612152"/>
                </a:cubicBezTo>
                <a:cubicBezTo>
                  <a:pt x="1085045" y="612743"/>
                  <a:pt x="1084760" y="613447"/>
                  <a:pt x="1084369" y="613933"/>
                </a:cubicBezTo>
                <a:cubicBezTo>
                  <a:pt x="1084255" y="614076"/>
                  <a:pt x="1083874" y="614095"/>
                  <a:pt x="1083778" y="614228"/>
                </a:cubicBezTo>
                <a:cubicBezTo>
                  <a:pt x="1083083" y="615133"/>
                  <a:pt x="1082588" y="615714"/>
                  <a:pt x="1082588" y="615724"/>
                </a:cubicBezTo>
                <a:cubicBezTo>
                  <a:pt x="1082588" y="615724"/>
                  <a:pt x="1085150" y="612009"/>
                  <a:pt x="1087941" y="606199"/>
                </a:cubicBezTo>
                <a:cubicBezTo>
                  <a:pt x="1089341" y="603294"/>
                  <a:pt x="1090836" y="599931"/>
                  <a:pt x="1092113" y="596369"/>
                </a:cubicBezTo>
                <a:cubicBezTo>
                  <a:pt x="1092675" y="594788"/>
                  <a:pt x="1093141" y="592950"/>
                  <a:pt x="1093599" y="591311"/>
                </a:cubicBezTo>
                <a:cubicBezTo>
                  <a:pt x="1093903" y="590216"/>
                  <a:pt x="1094246" y="589140"/>
                  <a:pt x="1094494" y="588035"/>
                </a:cubicBezTo>
                <a:cubicBezTo>
                  <a:pt x="1094694" y="587111"/>
                  <a:pt x="1094942" y="586272"/>
                  <a:pt x="1095085" y="585358"/>
                </a:cubicBezTo>
                <a:cubicBezTo>
                  <a:pt x="1095313" y="583929"/>
                  <a:pt x="1095294" y="582301"/>
                  <a:pt x="1095380" y="580891"/>
                </a:cubicBezTo>
                <a:cubicBezTo>
                  <a:pt x="1095427" y="580167"/>
                  <a:pt x="1095370" y="579529"/>
                  <a:pt x="1095380" y="578814"/>
                </a:cubicBezTo>
                <a:cubicBezTo>
                  <a:pt x="1095389" y="578662"/>
                  <a:pt x="1095380" y="578662"/>
                  <a:pt x="1095380" y="578510"/>
                </a:cubicBezTo>
                <a:cubicBezTo>
                  <a:pt x="1095389" y="578005"/>
                  <a:pt x="1095685" y="577233"/>
                  <a:pt x="1095685" y="576729"/>
                </a:cubicBezTo>
                <a:cubicBezTo>
                  <a:pt x="1095580" y="565518"/>
                  <a:pt x="1092408" y="555888"/>
                  <a:pt x="1092408" y="555888"/>
                </a:cubicBezTo>
                <a:cubicBezTo>
                  <a:pt x="1092408" y="555888"/>
                  <a:pt x="1094294" y="571128"/>
                  <a:pt x="1090922" y="584168"/>
                </a:cubicBezTo>
                <a:cubicBezTo>
                  <a:pt x="1087541" y="597217"/>
                  <a:pt x="1079016" y="609171"/>
                  <a:pt x="1079016" y="609171"/>
                </a:cubicBezTo>
                <a:cubicBezTo>
                  <a:pt x="1079016" y="609171"/>
                  <a:pt x="1079359" y="607256"/>
                  <a:pt x="1081397" y="599055"/>
                </a:cubicBezTo>
                <a:cubicBezTo>
                  <a:pt x="1084226" y="587644"/>
                  <a:pt x="1083769" y="575833"/>
                  <a:pt x="1083778" y="575833"/>
                </a:cubicBezTo>
                <a:cubicBezTo>
                  <a:pt x="1083778" y="575833"/>
                  <a:pt x="1080702" y="589263"/>
                  <a:pt x="1077520" y="598455"/>
                </a:cubicBezTo>
                <a:cubicBezTo>
                  <a:pt x="1077159" y="599503"/>
                  <a:pt x="1076987" y="599893"/>
                  <a:pt x="1076635" y="600836"/>
                </a:cubicBezTo>
                <a:cubicBezTo>
                  <a:pt x="1075235" y="604484"/>
                  <a:pt x="1073749" y="607523"/>
                  <a:pt x="1072758" y="609466"/>
                </a:cubicBezTo>
                <a:cubicBezTo>
                  <a:pt x="1071777" y="611409"/>
                  <a:pt x="1071272" y="612447"/>
                  <a:pt x="1071272" y="612447"/>
                </a:cubicBezTo>
                <a:cubicBezTo>
                  <a:pt x="1071272" y="612447"/>
                  <a:pt x="1071462" y="611857"/>
                  <a:pt x="1071567" y="610961"/>
                </a:cubicBezTo>
                <a:cubicBezTo>
                  <a:pt x="1071577" y="610885"/>
                  <a:pt x="1071567" y="610733"/>
                  <a:pt x="1071567" y="610656"/>
                </a:cubicBezTo>
                <a:cubicBezTo>
                  <a:pt x="1071615" y="610190"/>
                  <a:pt x="1071577" y="609818"/>
                  <a:pt x="1071567" y="609171"/>
                </a:cubicBezTo>
                <a:cubicBezTo>
                  <a:pt x="1071567" y="609123"/>
                  <a:pt x="1071567" y="608923"/>
                  <a:pt x="1071567" y="608875"/>
                </a:cubicBezTo>
                <a:cubicBezTo>
                  <a:pt x="1071558" y="608113"/>
                  <a:pt x="1071415" y="607170"/>
                  <a:pt x="1071272" y="606199"/>
                </a:cubicBezTo>
                <a:cubicBezTo>
                  <a:pt x="1071110" y="605046"/>
                  <a:pt x="1070872" y="604332"/>
                  <a:pt x="1070681" y="603513"/>
                </a:cubicBezTo>
                <a:cubicBezTo>
                  <a:pt x="1070605" y="603227"/>
                  <a:pt x="1070462" y="602913"/>
                  <a:pt x="1070377" y="602627"/>
                </a:cubicBezTo>
                <a:cubicBezTo>
                  <a:pt x="1070205" y="601998"/>
                  <a:pt x="1070291" y="601208"/>
                  <a:pt x="1070081" y="600541"/>
                </a:cubicBezTo>
                <a:cubicBezTo>
                  <a:pt x="1069777" y="599541"/>
                  <a:pt x="1069405" y="598617"/>
                  <a:pt x="1068891" y="596674"/>
                </a:cubicBezTo>
                <a:cubicBezTo>
                  <a:pt x="1067434" y="591121"/>
                  <a:pt x="1065919" y="584472"/>
                  <a:pt x="1065919" y="584463"/>
                </a:cubicBezTo>
                <a:cubicBezTo>
                  <a:pt x="1065919" y="584463"/>
                  <a:pt x="1066433" y="595655"/>
                  <a:pt x="1065919" y="603818"/>
                </a:cubicBezTo>
                <a:cubicBezTo>
                  <a:pt x="1065757" y="606256"/>
                  <a:pt x="1065300" y="608532"/>
                  <a:pt x="1065024" y="610361"/>
                </a:cubicBezTo>
                <a:cubicBezTo>
                  <a:pt x="1064452" y="609218"/>
                  <a:pt x="1064052" y="607932"/>
                  <a:pt x="1063233" y="606789"/>
                </a:cubicBezTo>
                <a:cubicBezTo>
                  <a:pt x="1059852" y="602036"/>
                  <a:pt x="1054308" y="598160"/>
                  <a:pt x="1054308" y="598160"/>
                </a:cubicBezTo>
                <a:cubicBezTo>
                  <a:pt x="1054308" y="598160"/>
                  <a:pt x="1058147" y="602332"/>
                  <a:pt x="1060852" y="608580"/>
                </a:cubicBezTo>
                <a:cubicBezTo>
                  <a:pt x="1061271" y="609542"/>
                  <a:pt x="1061680" y="610238"/>
                  <a:pt x="1062042" y="611257"/>
                </a:cubicBezTo>
                <a:cubicBezTo>
                  <a:pt x="1062052" y="611266"/>
                  <a:pt x="1062042" y="611533"/>
                  <a:pt x="1062042" y="611552"/>
                </a:cubicBezTo>
                <a:cubicBezTo>
                  <a:pt x="1062538" y="612943"/>
                  <a:pt x="1062852" y="614390"/>
                  <a:pt x="1063233" y="615724"/>
                </a:cubicBezTo>
                <a:cubicBezTo>
                  <a:pt x="1063623" y="617048"/>
                  <a:pt x="1063862" y="618210"/>
                  <a:pt x="1064128" y="619296"/>
                </a:cubicBezTo>
                <a:cubicBezTo>
                  <a:pt x="1064662" y="621448"/>
                  <a:pt x="1065024" y="622858"/>
                  <a:pt x="1065024" y="622868"/>
                </a:cubicBezTo>
                <a:cubicBezTo>
                  <a:pt x="1065024" y="622868"/>
                  <a:pt x="1063738" y="619353"/>
                  <a:pt x="1061452" y="616314"/>
                </a:cubicBezTo>
                <a:cubicBezTo>
                  <a:pt x="1060728" y="615362"/>
                  <a:pt x="1059794" y="614533"/>
                  <a:pt x="1058775" y="613638"/>
                </a:cubicBezTo>
                <a:cubicBezTo>
                  <a:pt x="1055642" y="610895"/>
                  <a:pt x="1051631" y="608570"/>
                  <a:pt x="1051631" y="608580"/>
                </a:cubicBezTo>
                <a:cubicBezTo>
                  <a:pt x="1051631" y="608580"/>
                  <a:pt x="1056985" y="614571"/>
                  <a:pt x="1059661" y="619591"/>
                </a:cubicBezTo>
                <a:cubicBezTo>
                  <a:pt x="1060061" y="620334"/>
                  <a:pt x="1060566" y="620953"/>
                  <a:pt x="1060852" y="621677"/>
                </a:cubicBezTo>
                <a:cubicBezTo>
                  <a:pt x="1062519" y="625744"/>
                  <a:pt x="1062642" y="629411"/>
                  <a:pt x="1062642" y="629411"/>
                </a:cubicBezTo>
                <a:cubicBezTo>
                  <a:pt x="964668" y="634278"/>
                  <a:pt x="927949" y="649471"/>
                  <a:pt x="904585" y="655605"/>
                </a:cubicBezTo>
                <a:cubicBezTo>
                  <a:pt x="841224" y="672217"/>
                  <a:pt x="6325" y="901255"/>
                  <a:pt x="0" y="913847"/>
                </a:cubicBezTo>
                <a:cubicBezTo>
                  <a:pt x="103093" y="1056693"/>
                  <a:pt x="1262353" y="2061562"/>
                  <a:pt x="1603701" y="2207904"/>
                </a:cubicBezTo>
                <a:cubicBezTo>
                  <a:pt x="2131252" y="2434065"/>
                  <a:pt x="3306856" y="2374572"/>
                  <a:pt x="3561031" y="2026710"/>
                </a:cubicBezTo>
                <a:cubicBezTo>
                  <a:pt x="3815215" y="1678847"/>
                  <a:pt x="3831217" y="633707"/>
                  <a:pt x="2756607" y="743416"/>
                </a:cubicBezTo>
                <a:cubicBezTo>
                  <a:pt x="2613360" y="717756"/>
                  <a:pt x="2550343" y="731852"/>
                  <a:pt x="2545866" y="727643"/>
                </a:cubicBezTo>
                <a:cubicBezTo>
                  <a:pt x="2522111" y="705288"/>
                  <a:pt x="2477067" y="713736"/>
                  <a:pt x="2447930" y="714546"/>
                </a:cubicBezTo>
                <a:cubicBezTo>
                  <a:pt x="2397114" y="715946"/>
                  <a:pt x="2345298" y="730281"/>
                  <a:pt x="2293453" y="738053"/>
                </a:cubicBezTo>
                <a:cubicBezTo>
                  <a:pt x="2293244" y="737482"/>
                  <a:pt x="2293387" y="736205"/>
                  <a:pt x="2293149" y="735672"/>
                </a:cubicBezTo>
                <a:cubicBezTo>
                  <a:pt x="2290148" y="728738"/>
                  <a:pt x="2286757" y="715022"/>
                  <a:pt x="2283328" y="694600"/>
                </a:cubicBezTo>
                <a:cubicBezTo>
                  <a:pt x="2279899" y="674188"/>
                  <a:pt x="2277947" y="648909"/>
                  <a:pt x="2277080" y="618696"/>
                </a:cubicBezTo>
                <a:cubicBezTo>
                  <a:pt x="2276223" y="588482"/>
                  <a:pt x="2276051" y="568185"/>
                  <a:pt x="2276480" y="557974"/>
                </a:cubicBezTo>
                <a:cubicBezTo>
                  <a:pt x="2276908" y="547763"/>
                  <a:pt x="2278213" y="539676"/>
                  <a:pt x="2280357" y="533571"/>
                </a:cubicBezTo>
                <a:cubicBezTo>
                  <a:pt x="2282500" y="527436"/>
                  <a:pt x="2283328" y="522360"/>
                  <a:pt x="2283328" y="518683"/>
                </a:cubicBezTo>
                <a:cubicBezTo>
                  <a:pt x="2283328" y="515006"/>
                  <a:pt x="2282490" y="510968"/>
                  <a:pt x="2280357" y="506482"/>
                </a:cubicBezTo>
                <a:cubicBezTo>
                  <a:pt x="2278204" y="501986"/>
                  <a:pt x="2276575" y="496642"/>
                  <a:pt x="2275289" y="490108"/>
                </a:cubicBezTo>
                <a:cubicBezTo>
                  <a:pt x="2274003" y="483574"/>
                  <a:pt x="2274842" y="476449"/>
                  <a:pt x="2278271" y="468677"/>
                </a:cubicBezTo>
                <a:cubicBezTo>
                  <a:pt x="2281700" y="460923"/>
                  <a:pt x="2288186" y="453399"/>
                  <a:pt x="2297616" y="446055"/>
                </a:cubicBezTo>
                <a:cubicBezTo>
                  <a:pt x="2307055" y="438702"/>
                  <a:pt x="2315942" y="427529"/>
                  <a:pt x="2324105" y="412422"/>
                </a:cubicBezTo>
                <a:cubicBezTo>
                  <a:pt x="2332258" y="397316"/>
                  <a:pt x="2336316" y="388743"/>
                  <a:pt x="2336316" y="387124"/>
                </a:cubicBezTo>
                <a:cubicBezTo>
                  <a:pt x="2336316" y="385486"/>
                  <a:pt x="2335173" y="384371"/>
                  <a:pt x="2333039" y="383552"/>
                </a:cubicBezTo>
                <a:cubicBezTo>
                  <a:pt x="2330896" y="382733"/>
                  <a:pt x="2325067" y="390429"/>
                  <a:pt x="2316075" y="406764"/>
                </a:cubicBezTo>
                <a:cubicBezTo>
                  <a:pt x="2307065" y="423100"/>
                  <a:pt x="2300540" y="432968"/>
                  <a:pt x="2295835" y="436235"/>
                </a:cubicBezTo>
                <a:cubicBezTo>
                  <a:pt x="2291110" y="439502"/>
                  <a:pt x="2288062" y="440997"/>
                  <a:pt x="2287196" y="440997"/>
                </a:cubicBezTo>
                <a:cubicBezTo>
                  <a:pt x="2286767" y="440997"/>
                  <a:pt x="2286738" y="440997"/>
                  <a:pt x="2286310" y="440997"/>
                </a:cubicBezTo>
                <a:cubicBezTo>
                  <a:pt x="2286310" y="440178"/>
                  <a:pt x="2286310" y="439435"/>
                  <a:pt x="2286310" y="438616"/>
                </a:cubicBezTo>
                <a:cubicBezTo>
                  <a:pt x="2286310" y="436978"/>
                  <a:pt x="2287462" y="428720"/>
                  <a:pt x="2290472" y="413613"/>
                </a:cubicBezTo>
                <a:cubicBezTo>
                  <a:pt x="2293473" y="398506"/>
                  <a:pt x="2297511" y="387028"/>
                  <a:pt x="2302674" y="379675"/>
                </a:cubicBezTo>
                <a:cubicBezTo>
                  <a:pt x="2307827" y="372331"/>
                  <a:pt x="2315275" y="360025"/>
                  <a:pt x="2324705" y="342471"/>
                </a:cubicBezTo>
                <a:cubicBezTo>
                  <a:pt x="2334135" y="324916"/>
                  <a:pt x="2343879" y="311010"/>
                  <a:pt x="2354175" y="300799"/>
                </a:cubicBezTo>
                <a:cubicBezTo>
                  <a:pt x="2364462" y="290588"/>
                  <a:pt x="2372759" y="283825"/>
                  <a:pt x="2379178" y="280558"/>
                </a:cubicBezTo>
                <a:cubicBezTo>
                  <a:pt x="2385608" y="277291"/>
                  <a:pt x="2391913" y="274748"/>
                  <a:pt x="2397924" y="273119"/>
                </a:cubicBezTo>
                <a:cubicBezTo>
                  <a:pt x="2403934" y="271481"/>
                  <a:pt x="2410258" y="268757"/>
                  <a:pt x="2416678" y="265080"/>
                </a:cubicBezTo>
                <a:cubicBezTo>
                  <a:pt x="2423108" y="261403"/>
                  <a:pt x="2430090" y="254564"/>
                  <a:pt x="2437814" y="243944"/>
                </a:cubicBezTo>
                <a:cubicBezTo>
                  <a:pt x="2445530" y="233333"/>
                  <a:pt x="2450873" y="227685"/>
                  <a:pt x="2453883" y="227275"/>
                </a:cubicBezTo>
                <a:cubicBezTo>
                  <a:pt x="2456884" y="226866"/>
                  <a:pt x="2462570" y="227437"/>
                  <a:pt x="2471152" y="229066"/>
                </a:cubicBezTo>
                <a:cubicBezTo>
                  <a:pt x="2479724" y="230695"/>
                  <a:pt x="2489926" y="229952"/>
                  <a:pt x="2501508" y="226685"/>
                </a:cubicBezTo>
                <a:cubicBezTo>
                  <a:pt x="2513091" y="223417"/>
                  <a:pt x="2521987" y="223599"/>
                  <a:pt x="2528007" y="227275"/>
                </a:cubicBezTo>
                <a:cubicBezTo>
                  <a:pt x="2534007" y="230952"/>
                  <a:pt x="2538722" y="232743"/>
                  <a:pt x="2542589" y="232343"/>
                </a:cubicBezTo>
                <a:cubicBezTo>
                  <a:pt x="2546447" y="231933"/>
                  <a:pt x="2550171" y="230142"/>
                  <a:pt x="2553600" y="227275"/>
                </a:cubicBezTo>
                <a:cubicBezTo>
                  <a:pt x="2557029" y="224418"/>
                  <a:pt x="2563354" y="223675"/>
                  <a:pt x="2572355" y="224894"/>
                </a:cubicBezTo>
                <a:cubicBezTo>
                  <a:pt x="2581356" y="226123"/>
                  <a:pt x="2586366" y="227047"/>
                  <a:pt x="2587233" y="227875"/>
                </a:cubicBezTo>
                <a:cubicBezTo>
                  <a:pt x="2588090" y="228685"/>
                  <a:pt x="2589567" y="229066"/>
                  <a:pt x="2591700" y="229066"/>
                </a:cubicBezTo>
                <a:cubicBezTo>
                  <a:pt x="2593843" y="229066"/>
                  <a:pt x="2595472" y="228313"/>
                  <a:pt x="2596758" y="226685"/>
                </a:cubicBezTo>
                <a:cubicBezTo>
                  <a:pt x="2598044" y="225046"/>
                  <a:pt x="2599835" y="224303"/>
                  <a:pt x="2602416" y="224303"/>
                </a:cubicBezTo>
                <a:cubicBezTo>
                  <a:pt x="2604988" y="224303"/>
                  <a:pt x="2608207" y="224865"/>
                  <a:pt x="2611646" y="226084"/>
                </a:cubicBezTo>
                <a:cubicBezTo>
                  <a:pt x="2615075" y="227313"/>
                  <a:pt x="2621561" y="228237"/>
                  <a:pt x="2630991" y="229066"/>
                </a:cubicBezTo>
                <a:cubicBezTo>
                  <a:pt x="2640430" y="229885"/>
                  <a:pt x="2645307" y="228952"/>
                  <a:pt x="2646174" y="226084"/>
                </a:cubicBezTo>
                <a:cubicBezTo>
                  <a:pt x="2647031" y="223227"/>
                  <a:pt x="2652374" y="222189"/>
                  <a:pt x="2662242" y="223408"/>
                </a:cubicBezTo>
                <a:cubicBezTo>
                  <a:pt x="2672110" y="224637"/>
                  <a:pt x="2678101" y="224742"/>
                  <a:pt x="2679807" y="223113"/>
                </a:cubicBezTo>
                <a:cubicBezTo>
                  <a:pt x="2681521" y="221475"/>
                  <a:pt x="2681864" y="219484"/>
                  <a:pt x="2680997" y="217455"/>
                </a:cubicBezTo>
                <a:cubicBezTo>
                  <a:pt x="2680568" y="216436"/>
                  <a:pt x="2680235" y="215502"/>
                  <a:pt x="2679807" y="214483"/>
                </a:cubicBezTo>
                <a:cubicBezTo>
                  <a:pt x="2683235" y="214883"/>
                  <a:pt x="2686798" y="215264"/>
                  <a:pt x="2690227" y="215674"/>
                </a:cubicBezTo>
                <a:cubicBezTo>
                  <a:pt x="2697085" y="216483"/>
                  <a:pt x="2702105" y="216103"/>
                  <a:pt x="2705105" y="214483"/>
                </a:cubicBezTo>
                <a:cubicBezTo>
                  <a:pt x="2708105" y="212845"/>
                  <a:pt x="2709277" y="211540"/>
                  <a:pt x="2709277" y="210311"/>
                </a:cubicBezTo>
                <a:cubicBezTo>
                  <a:pt x="2709277" y="209083"/>
                  <a:pt x="2708134" y="207473"/>
                  <a:pt x="2706000" y="205844"/>
                </a:cubicBezTo>
                <a:cubicBezTo>
                  <a:pt x="2703857" y="204215"/>
                  <a:pt x="2703190" y="201672"/>
                  <a:pt x="2703619" y="198405"/>
                </a:cubicBezTo>
                <a:cubicBezTo>
                  <a:pt x="2704048" y="195138"/>
                  <a:pt x="2703886" y="193080"/>
                  <a:pt x="2703028" y="191861"/>
                </a:cubicBezTo>
                <a:cubicBezTo>
                  <a:pt x="2702162" y="190633"/>
                  <a:pt x="2702162" y="188470"/>
                  <a:pt x="2703028" y="185603"/>
                </a:cubicBezTo>
                <a:cubicBezTo>
                  <a:pt x="2703886" y="182746"/>
                  <a:pt x="2703895" y="181069"/>
                  <a:pt x="2703028" y="180250"/>
                </a:cubicBezTo>
                <a:cubicBezTo>
                  <a:pt x="2702171" y="179431"/>
                  <a:pt x="2697942" y="177460"/>
                  <a:pt x="2690227" y="174593"/>
                </a:cubicBezTo>
                <a:cubicBezTo>
                  <a:pt x="2682502" y="171735"/>
                  <a:pt x="2677987" y="169868"/>
                  <a:pt x="2677130" y="168639"/>
                </a:cubicBezTo>
                <a:cubicBezTo>
                  <a:pt x="2676273" y="167411"/>
                  <a:pt x="2671720" y="166668"/>
                  <a:pt x="2663138" y="166258"/>
                </a:cubicBezTo>
                <a:cubicBezTo>
                  <a:pt x="2654556" y="165849"/>
                  <a:pt x="2650336" y="163486"/>
                  <a:pt x="2650336" y="159409"/>
                </a:cubicBezTo>
                <a:cubicBezTo>
                  <a:pt x="2650336" y="155333"/>
                  <a:pt x="2648583" y="151370"/>
                  <a:pt x="2645574" y="148103"/>
                </a:cubicBezTo>
                <a:cubicBezTo>
                  <a:pt x="2642573" y="144836"/>
                  <a:pt x="2639973" y="143150"/>
                  <a:pt x="2637839" y="142741"/>
                </a:cubicBezTo>
                <a:cubicBezTo>
                  <a:pt x="2636763" y="142541"/>
                  <a:pt x="2635639" y="142350"/>
                  <a:pt x="2634563" y="142150"/>
                </a:cubicBezTo>
                <a:cubicBezTo>
                  <a:pt x="2634782" y="141131"/>
                  <a:pt x="2635249" y="140188"/>
                  <a:pt x="2635458" y="139169"/>
                </a:cubicBezTo>
                <a:cubicBezTo>
                  <a:pt x="2635887" y="137131"/>
                  <a:pt x="2635430" y="135826"/>
                  <a:pt x="2634563" y="135007"/>
                </a:cubicBezTo>
                <a:cubicBezTo>
                  <a:pt x="2633706" y="134187"/>
                  <a:pt x="2631096" y="133149"/>
                  <a:pt x="2625933" y="132330"/>
                </a:cubicBezTo>
                <a:cubicBezTo>
                  <a:pt x="2620780" y="131511"/>
                  <a:pt x="2616103" y="130196"/>
                  <a:pt x="2612236" y="128158"/>
                </a:cubicBezTo>
                <a:cubicBezTo>
                  <a:pt x="2608379" y="126120"/>
                  <a:pt x="2607083" y="123386"/>
                  <a:pt x="2608369" y="120119"/>
                </a:cubicBezTo>
                <a:cubicBezTo>
                  <a:pt x="2609655" y="116852"/>
                  <a:pt x="2609312" y="114309"/>
                  <a:pt x="2607178" y="112680"/>
                </a:cubicBezTo>
                <a:cubicBezTo>
                  <a:pt x="2605035" y="111051"/>
                  <a:pt x="2603902" y="108318"/>
                  <a:pt x="2603902" y="104641"/>
                </a:cubicBezTo>
                <a:cubicBezTo>
                  <a:pt x="2603902" y="100974"/>
                  <a:pt x="2598549" y="98164"/>
                  <a:pt x="2587833" y="95716"/>
                </a:cubicBezTo>
                <a:cubicBezTo>
                  <a:pt x="2577108" y="93268"/>
                  <a:pt x="2568031" y="92706"/>
                  <a:pt x="2560744" y="93925"/>
                </a:cubicBezTo>
                <a:cubicBezTo>
                  <a:pt x="2553457" y="95154"/>
                  <a:pt x="2548885" y="95154"/>
                  <a:pt x="2546752" y="93925"/>
                </a:cubicBezTo>
                <a:cubicBezTo>
                  <a:pt x="2544609" y="92706"/>
                  <a:pt x="2543808" y="90163"/>
                  <a:pt x="2544675" y="86486"/>
                </a:cubicBezTo>
                <a:cubicBezTo>
                  <a:pt x="2545532" y="82810"/>
                  <a:pt x="2545542" y="80466"/>
                  <a:pt x="2544675" y="79638"/>
                </a:cubicBezTo>
                <a:cubicBezTo>
                  <a:pt x="2543808" y="78828"/>
                  <a:pt x="2538789" y="78638"/>
                  <a:pt x="2529788" y="79047"/>
                </a:cubicBezTo>
                <a:cubicBezTo>
                  <a:pt x="2520777" y="79457"/>
                  <a:pt x="2512500" y="81047"/>
                  <a:pt x="2504785" y="83514"/>
                </a:cubicBezTo>
                <a:cubicBezTo>
                  <a:pt x="2497060" y="85962"/>
                  <a:pt x="2488459" y="87077"/>
                  <a:pt x="2478591" y="87086"/>
                </a:cubicBezTo>
                <a:cubicBezTo>
                  <a:pt x="2468723" y="87086"/>
                  <a:pt x="2459989" y="85296"/>
                  <a:pt x="2452692" y="82019"/>
                </a:cubicBezTo>
                <a:cubicBezTo>
                  <a:pt x="2445406" y="78752"/>
                  <a:pt x="2438576" y="77256"/>
                  <a:pt x="2432157" y="77256"/>
                </a:cubicBezTo>
                <a:cubicBezTo>
                  <a:pt x="2425727" y="77256"/>
                  <a:pt x="2420708" y="78019"/>
                  <a:pt x="2417278" y="79638"/>
                </a:cubicBezTo>
                <a:cubicBezTo>
                  <a:pt x="2413840" y="81276"/>
                  <a:pt x="2411744" y="83438"/>
                  <a:pt x="2411325" y="85896"/>
                </a:cubicBezTo>
                <a:cubicBezTo>
                  <a:pt x="2410897" y="88343"/>
                  <a:pt x="2406506" y="90029"/>
                  <a:pt x="2397924" y="91249"/>
                </a:cubicBezTo>
                <a:cubicBezTo>
                  <a:pt x="2389351" y="92478"/>
                  <a:pt x="2383674" y="92096"/>
                  <a:pt x="2380664" y="90058"/>
                </a:cubicBezTo>
                <a:cubicBezTo>
                  <a:pt x="2377664" y="88020"/>
                  <a:pt x="2375902" y="86324"/>
                  <a:pt x="2375902" y="84705"/>
                </a:cubicBezTo>
                <a:cubicBezTo>
                  <a:pt x="2375902" y="83067"/>
                  <a:pt x="2378169" y="81076"/>
                  <a:pt x="2382446" y="79047"/>
                </a:cubicBezTo>
                <a:cubicBezTo>
                  <a:pt x="2386741" y="76999"/>
                  <a:pt x="2388999" y="75123"/>
                  <a:pt x="2388999" y="73094"/>
                </a:cubicBezTo>
                <a:cubicBezTo>
                  <a:pt x="2388999" y="71046"/>
                  <a:pt x="2385113" y="68141"/>
                  <a:pt x="2377388" y="64464"/>
                </a:cubicBezTo>
                <a:cubicBezTo>
                  <a:pt x="2369663" y="60788"/>
                  <a:pt x="2365282" y="58245"/>
                  <a:pt x="2363996" y="57016"/>
                </a:cubicBezTo>
                <a:cubicBezTo>
                  <a:pt x="2362710" y="55797"/>
                  <a:pt x="2362205" y="54120"/>
                  <a:pt x="2362205" y="51663"/>
                </a:cubicBezTo>
                <a:cubicBezTo>
                  <a:pt x="2362205" y="49215"/>
                  <a:pt x="2359328" y="47034"/>
                  <a:pt x="2354175" y="45414"/>
                </a:cubicBezTo>
                <a:cubicBezTo>
                  <a:pt x="2349022" y="43776"/>
                  <a:pt x="2345936" y="41233"/>
                  <a:pt x="2344650" y="37966"/>
                </a:cubicBezTo>
                <a:cubicBezTo>
                  <a:pt x="2343355" y="34699"/>
                  <a:pt x="2337507" y="31708"/>
                  <a:pt x="2326791" y="28441"/>
                </a:cubicBezTo>
                <a:cubicBezTo>
                  <a:pt x="2316066" y="25174"/>
                  <a:pt x="2310589" y="22269"/>
                  <a:pt x="2311008" y="19811"/>
                </a:cubicBezTo>
                <a:cubicBezTo>
                  <a:pt x="2311437" y="17363"/>
                  <a:pt x="2311580" y="15382"/>
                  <a:pt x="2310713" y="14153"/>
                </a:cubicBezTo>
                <a:cubicBezTo>
                  <a:pt x="2309856" y="12934"/>
                  <a:pt x="2306112" y="11810"/>
                  <a:pt x="2299702" y="10581"/>
                </a:cubicBezTo>
                <a:cubicBezTo>
                  <a:pt x="2293263" y="9362"/>
                  <a:pt x="2288882" y="7743"/>
                  <a:pt x="2286310" y="6124"/>
                </a:cubicBezTo>
                <a:cubicBezTo>
                  <a:pt x="2283728" y="4485"/>
                  <a:pt x="2280852" y="3743"/>
                  <a:pt x="2278271" y="3743"/>
                </a:cubicBezTo>
                <a:cubicBezTo>
                  <a:pt x="2275699" y="3733"/>
                  <a:pt x="2271965" y="4676"/>
                  <a:pt x="2267260" y="6714"/>
                </a:cubicBezTo>
                <a:cubicBezTo>
                  <a:pt x="2262535" y="8753"/>
                  <a:pt x="2258783" y="9800"/>
                  <a:pt x="2255353" y="9391"/>
                </a:cubicBezTo>
                <a:cubicBezTo>
                  <a:pt x="2251915" y="8981"/>
                  <a:pt x="2245771" y="7000"/>
                  <a:pt x="2237189" y="3743"/>
                </a:cubicBezTo>
                <a:cubicBezTo>
                  <a:pt x="2228617" y="476"/>
                  <a:pt x="2220206" y="-763"/>
                  <a:pt x="2212491" y="466"/>
                </a:cubicBezTo>
                <a:close/>
                <a:moveTo>
                  <a:pt x="2163675" y="112089"/>
                </a:moveTo>
                <a:cubicBezTo>
                  <a:pt x="2165390" y="111680"/>
                  <a:pt x="2167485" y="113852"/>
                  <a:pt x="2169628" y="118338"/>
                </a:cubicBezTo>
                <a:cubicBezTo>
                  <a:pt x="2171772" y="122824"/>
                  <a:pt x="2173572" y="125548"/>
                  <a:pt x="2175277" y="126377"/>
                </a:cubicBezTo>
                <a:cubicBezTo>
                  <a:pt x="2176991" y="127186"/>
                  <a:pt x="2179716" y="127377"/>
                  <a:pt x="2182725" y="126968"/>
                </a:cubicBezTo>
                <a:cubicBezTo>
                  <a:pt x="2185726" y="126558"/>
                  <a:pt x="2188345" y="124967"/>
                  <a:pt x="2191355" y="122500"/>
                </a:cubicBezTo>
                <a:cubicBezTo>
                  <a:pt x="2194355" y="120052"/>
                  <a:pt x="2196441" y="118938"/>
                  <a:pt x="2197308" y="118928"/>
                </a:cubicBezTo>
                <a:cubicBezTo>
                  <a:pt x="2198165" y="118928"/>
                  <a:pt x="2199289" y="120043"/>
                  <a:pt x="2200585" y="122500"/>
                </a:cubicBezTo>
                <a:cubicBezTo>
                  <a:pt x="2201223" y="123729"/>
                  <a:pt x="2201737" y="125148"/>
                  <a:pt x="2202366" y="126377"/>
                </a:cubicBezTo>
                <a:cubicBezTo>
                  <a:pt x="2204509" y="125348"/>
                  <a:pt x="2206776" y="124119"/>
                  <a:pt x="2208919" y="123100"/>
                </a:cubicBezTo>
                <a:cubicBezTo>
                  <a:pt x="2213205" y="121053"/>
                  <a:pt x="2216453" y="122300"/>
                  <a:pt x="2219035" y="126377"/>
                </a:cubicBezTo>
                <a:cubicBezTo>
                  <a:pt x="2221606" y="130454"/>
                  <a:pt x="2224045" y="132320"/>
                  <a:pt x="2226178" y="132330"/>
                </a:cubicBezTo>
                <a:cubicBezTo>
                  <a:pt x="2228322" y="132330"/>
                  <a:pt x="2230246" y="131568"/>
                  <a:pt x="2231541" y="129949"/>
                </a:cubicBezTo>
                <a:cubicBezTo>
                  <a:pt x="2232827" y="128311"/>
                  <a:pt x="2234951" y="127196"/>
                  <a:pt x="2238380" y="126377"/>
                </a:cubicBezTo>
                <a:cubicBezTo>
                  <a:pt x="2240094" y="125967"/>
                  <a:pt x="2241733" y="125291"/>
                  <a:pt x="2243447" y="124881"/>
                </a:cubicBezTo>
                <a:cubicBezTo>
                  <a:pt x="2238513" y="130806"/>
                  <a:pt x="2233779" y="136826"/>
                  <a:pt x="2228855" y="142741"/>
                </a:cubicBezTo>
                <a:cubicBezTo>
                  <a:pt x="2218997" y="154580"/>
                  <a:pt x="2212834" y="163134"/>
                  <a:pt x="2210700" y="168049"/>
                </a:cubicBezTo>
                <a:cubicBezTo>
                  <a:pt x="2208557" y="172945"/>
                  <a:pt x="2207557" y="178307"/>
                  <a:pt x="2207128" y="184413"/>
                </a:cubicBezTo>
                <a:cubicBezTo>
                  <a:pt x="2206700" y="190537"/>
                  <a:pt x="2205099" y="194204"/>
                  <a:pt x="2202966" y="195433"/>
                </a:cubicBezTo>
                <a:cubicBezTo>
                  <a:pt x="2200813" y="196652"/>
                  <a:pt x="2199518" y="198815"/>
                  <a:pt x="2199089" y="201682"/>
                </a:cubicBezTo>
                <a:cubicBezTo>
                  <a:pt x="2198661" y="204539"/>
                  <a:pt x="2196527" y="208025"/>
                  <a:pt x="2192250" y="212102"/>
                </a:cubicBezTo>
                <a:cubicBezTo>
                  <a:pt x="2187955" y="216179"/>
                  <a:pt x="2183897" y="218236"/>
                  <a:pt x="2180039" y="218646"/>
                </a:cubicBezTo>
                <a:cubicBezTo>
                  <a:pt x="2176182" y="219055"/>
                  <a:pt x="2173296" y="219798"/>
                  <a:pt x="2172010" y="221027"/>
                </a:cubicBezTo>
                <a:cubicBezTo>
                  <a:pt x="2170724" y="222256"/>
                  <a:pt x="2168933" y="222170"/>
                  <a:pt x="2166352" y="220131"/>
                </a:cubicBezTo>
                <a:cubicBezTo>
                  <a:pt x="2163780" y="218093"/>
                  <a:pt x="2161027" y="214626"/>
                  <a:pt x="2158017" y="209721"/>
                </a:cubicBezTo>
                <a:cubicBezTo>
                  <a:pt x="2155017" y="204815"/>
                  <a:pt x="2152417" y="198043"/>
                  <a:pt x="2150274" y="189480"/>
                </a:cubicBezTo>
                <a:cubicBezTo>
                  <a:pt x="2148131" y="180898"/>
                  <a:pt x="2147626" y="168678"/>
                  <a:pt x="2148492" y="153161"/>
                </a:cubicBezTo>
                <a:cubicBezTo>
                  <a:pt x="2149350" y="137645"/>
                  <a:pt x="2151312" y="128263"/>
                  <a:pt x="2154741" y="124586"/>
                </a:cubicBezTo>
                <a:cubicBezTo>
                  <a:pt x="2158170" y="120910"/>
                  <a:pt x="2160265" y="117985"/>
                  <a:pt x="2160694" y="115957"/>
                </a:cubicBezTo>
                <a:cubicBezTo>
                  <a:pt x="2161123" y="113918"/>
                  <a:pt x="2161961" y="112489"/>
                  <a:pt x="2163675" y="112089"/>
                </a:cubicBezTo>
                <a:close/>
                <a:moveTo>
                  <a:pt x="2334230" y="112680"/>
                </a:moveTo>
                <a:cubicBezTo>
                  <a:pt x="2335516" y="112680"/>
                  <a:pt x="2336478" y="113242"/>
                  <a:pt x="2336907" y="114471"/>
                </a:cubicBezTo>
                <a:cubicBezTo>
                  <a:pt x="2337335" y="115690"/>
                  <a:pt x="2338954" y="116547"/>
                  <a:pt x="2341964" y="116547"/>
                </a:cubicBezTo>
                <a:cubicBezTo>
                  <a:pt x="2344965" y="116547"/>
                  <a:pt x="2347403" y="117300"/>
                  <a:pt x="2349108" y="118928"/>
                </a:cubicBezTo>
                <a:cubicBezTo>
                  <a:pt x="2350823" y="120567"/>
                  <a:pt x="2353080" y="121309"/>
                  <a:pt x="2355661" y="121309"/>
                </a:cubicBezTo>
                <a:cubicBezTo>
                  <a:pt x="2356947" y="121309"/>
                  <a:pt x="2358242" y="121309"/>
                  <a:pt x="2359528" y="121309"/>
                </a:cubicBezTo>
                <a:cubicBezTo>
                  <a:pt x="2359528" y="122129"/>
                  <a:pt x="2359528" y="122872"/>
                  <a:pt x="2359528" y="123691"/>
                </a:cubicBezTo>
                <a:cubicBezTo>
                  <a:pt x="2359528" y="125329"/>
                  <a:pt x="2355194" y="128434"/>
                  <a:pt x="2347032" y="132921"/>
                </a:cubicBezTo>
                <a:cubicBezTo>
                  <a:pt x="2338878" y="137416"/>
                  <a:pt x="2335125" y="140521"/>
                  <a:pt x="2335125" y="142150"/>
                </a:cubicBezTo>
                <a:cubicBezTo>
                  <a:pt x="2335125" y="143779"/>
                  <a:pt x="2335792" y="144894"/>
                  <a:pt x="2337507" y="145722"/>
                </a:cubicBezTo>
                <a:cubicBezTo>
                  <a:pt x="2339221" y="146541"/>
                  <a:pt x="2340345" y="148703"/>
                  <a:pt x="2340774" y="151971"/>
                </a:cubicBezTo>
                <a:cubicBezTo>
                  <a:pt x="2341202" y="155238"/>
                  <a:pt x="2343641" y="157781"/>
                  <a:pt x="2347917" y="159409"/>
                </a:cubicBezTo>
                <a:cubicBezTo>
                  <a:pt x="2352213" y="161048"/>
                  <a:pt x="2356918" y="161429"/>
                  <a:pt x="2362510" y="160600"/>
                </a:cubicBezTo>
                <a:cubicBezTo>
                  <a:pt x="2368082" y="159791"/>
                  <a:pt x="2372597" y="160172"/>
                  <a:pt x="2375607" y="161791"/>
                </a:cubicBezTo>
                <a:cubicBezTo>
                  <a:pt x="2378607" y="163429"/>
                  <a:pt x="2381865" y="164172"/>
                  <a:pt x="2385722" y="164172"/>
                </a:cubicBezTo>
                <a:cubicBezTo>
                  <a:pt x="2387656" y="164172"/>
                  <a:pt x="2389742" y="164172"/>
                  <a:pt x="2391675" y="164172"/>
                </a:cubicBezTo>
                <a:cubicBezTo>
                  <a:pt x="2391675" y="165401"/>
                  <a:pt x="2391675" y="166820"/>
                  <a:pt x="2391675" y="168049"/>
                </a:cubicBezTo>
                <a:cubicBezTo>
                  <a:pt x="2391675" y="170497"/>
                  <a:pt x="2390875" y="171811"/>
                  <a:pt x="2389589" y="172211"/>
                </a:cubicBezTo>
                <a:cubicBezTo>
                  <a:pt x="2388303" y="172621"/>
                  <a:pt x="2387341" y="173564"/>
                  <a:pt x="2386913" y="175193"/>
                </a:cubicBezTo>
                <a:cubicBezTo>
                  <a:pt x="2386484" y="176821"/>
                  <a:pt x="2387284" y="178631"/>
                  <a:pt x="2388999" y="180250"/>
                </a:cubicBezTo>
                <a:cubicBezTo>
                  <a:pt x="2390713" y="181879"/>
                  <a:pt x="2393304" y="182632"/>
                  <a:pt x="2396733" y="182632"/>
                </a:cubicBezTo>
                <a:cubicBezTo>
                  <a:pt x="2400172" y="182632"/>
                  <a:pt x="2402762" y="183575"/>
                  <a:pt x="2404477" y="185603"/>
                </a:cubicBezTo>
                <a:cubicBezTo>
                  <a:pt x="2406191" y="187651"/>
                  <a:pt x="2408954" y="188318"/>
                  <a:pt x="2412811" y="187099"/>
                </a:cubicBezTo>
                <a:cubicBezTo>
                  <a:pt x="2414735" y="186480"/>
                  <a:pt x="2416831" y="185613"/>
                  <a:pt x="2418764" y="185013"/>
                </a:cubicBezTo>
                <a:cubicBezTo>
                  <a:pt x="2418764" y="186642"/>
                  <a:pt x="2418764" y="188146"/>
                  <a:pt x="2418764" y="189775"/>
                </a:cubicBezTo>
                <a:cubicBezTo>
                  <a:pt x="2418764" y="193042"/>
                  <a:pt x="2417174" y="196633"/>
                  <a:pt x="2414592" y="199891"/>
                </a:cubicBezTo>
                <a:cubicBezTo>
                  <a:pt x="2412021" y="203158"/>
                  <a:pt x="2410401" y="209245"/>
                  <a:pt x="2409535" y="218646"/>
                </a:cubicBezTo>
                <a:cubicBezTo>
                  <a:pt x="2408677" y="228037"/>
                  <a:pt x="2407210" y="234428"/>
                  <a:pt x="2405067" y="237696"/>
                </a:cubicBezTo>
                <a:cubicBezTo>
                  <a:pt x="2402924" y="240963"/>
                  <a:pt x="2399667" y="244630"/>
                  <a:pt x="2394952" y="248706"/>
                </a:cubicBezTo>
                <a:cubicBezTo>
                  <a:pt x="2390237" y="252793"/>
                  <a:pt x="2383769" y="256460"/>
                  <a:pt x="2375607" y="259727"/>
                </a:cubicBezTo>
                <a:cubicBezTo>
                  <a:pt x="2367453" y="262985"/>
                  <a:pt x="2357243" y="268261"/>
                  <a:pt x="2345241" y="275205"/>
                </a:cubicBezTo>
                <a:cubicBezTo>
                  <a:pt x="2333230" y="282139"/>
                  <a:pt x="2323343" y="290407"/>
                  <a:pt x="2315180" y="300208"/>
                </a:cubicBezTo>
                <a:cubicBezTo>
                  <a:pt x="2307027" y="310000"/>
                  <a:pt x="2301835" y="317153"/>
                  <a:pt x="2299702" y="321639"/>
                </a:cubicBezTo>
                <a:cubicBezTo>
                  <a:pt x="2297559" y="326126"/>
                  <a:pt x="2294158" y="330907"/>
                  <a:pt x="2289882" y="336222"/>
                </a:cubicBezTo>
                <a:cubicBezTo>
                  <a:pt x="2285586" y="341528"/>
                  <a:pt x="2282338" y="347166"/>
                  <a:pt x="2279757" y="352891"/>
                </a:cubicBezTo>
                <a:cubicBezTo>
                  <a:pt x="2277185" y="358606"/>
                  <a:pt x="2275089" y="361711"/>
                  <a:pt x="2273803" y="362121"/>
                </a:cubicBezTo>
                <a:cubicBezTo>
                  <a:pt x="2273165" y="362321"/>
                  <a:pt x="2272651" y="362511"/>
                  <a:pt x="2272022" y="362711"/>
                </a:cubicBezTo>
                <a:cubicBezTo>
                  <a:pt x="2271594" y="359644"/>
                  <a:pt x="2270955" y="356539"/>
                  <a:pt x="2270527" y="353481"/>
                </a:cubicBezTo>
                <a:cubicBezTo>
                  <a:pt x="2269670" y="347357"/>
                  <a:pt x="2266422" y="337861"/>
                  <a:pt x="2260411" y="325211"/>
                </a:cubicBezTo>
                <a:cubicBezTo>
                  <a:pt x="2254401" y="312552"/>
                  <a:pt x="2250686" y="298446"/>
                  <a:pt x="2249400" y="282939"/>
                </a:cubicBezTo>
                <a:cubicBezTo>
                  <a:pt x="2248753" y="275186"/>
                  <a:pt x="2248238" y="267490"/>
                  <a:pt x="2247610" y="259727"/>
                </a:cubicBezTo>
                <a:cubicBezTo>
                  <a:pt x="2248257" y="259727"/>
                  <a:pt x="2248762" y="259727"/>
                  <a:pt x="2249400" y="259727"/>
                </a:cubicBezTo>
                <a:cubicBezTo>
                  <a:pt x="2250686" y="259727"/>
                  <a:pt x="2252315" y="261137"/>
                  <a:pt x="2254458" y="263594"/>
                </a:cubicBezTo>
                <a:cubicBezTo>
                  <a:pt x="2256601" y="266042"/>
                  <a:pt x="2259821" y="266795"/>
                  <a:pt x="2263688" y="265975"/>
                </a:cubicBezTo>
                <a:cubicBezTo>
                  <a:pt x="2267545" y="265156"/>
                  <a:pt x="2270632" y="265347"/>
                  <a:pt x="2273213" y="266566"/>
                </a:cubicBezTo>
                <a:cubicBezTo>
                  <a:pt x="2275785" y="267795"/>
                  <a:pt x="2280290" y="268176"/>
                  <a:pt x="2286310" y="267756"/>
                </a:cubicBezTo>
                <a:cubicBezTo>
                  <a:pt x="2292310" y="267347"/>
                  <a:pt x="2297673" y="267528"/>
                  <a:pt x="2302378" y="268357"/>
                </a:cubicBezTo>
                <a:cubicBezTo>
                  <a:pt x="2307093" y="269166"/>
                  <a:pt x="2309722" y="268985"/>
                  <a:pt x="2311008" y="267756"/>
                </a:cubicBezTo>
                <a:cubicBezTo>
                  <a:pt x="2312294" y="266537"/>
                  <a:pt x="2313094" y="264737"/>
                  <a:pt x="2313094" y="262699"/>
                </a:cubicBezTo>
                <a:cubicBezTo>
                  <a:pt x="2313094" y="260660"/>
                  <a:pt x="2314894" y="258041"/>
                  <a:pt x="2318752" y="254364"/>
                </a:cubicBezTo>
                <a:cubicBezTo>
                  <a:pt x="2322609" y="250688"/>
                  <a:pt x="2329096" y="248897"/>
                  <a:pt x="2338097" y="249307"/>
                </a:cubicBezTo>
                <a:cubicBezTo>
                  <a:pt x="2347108" y="249716"/>
                  <a:pt x="2352289" y="249335"/>
                  <a:pt x="2353575" y="248116"/>
                </a:cubicBezTo>
                <a:cubicBezTo>
                  <a:pt x="2354861" y="246887"/>
                  <a:pt x="2355661" y="244725"/>
                  <a:pt x="2355661" y="241868"/>
                </a:cubicBezTo>
                <a:cubicBezTo>
                  <a:pt x="2355661" y="239001"/>
                  <a:pt x="2353080" y="236010"/>
                  <a:pt x="2347917" y="232343"/>
                </a:cubicBezTo>
                <a:cubicBezTo>
                  <a:pt x="2342774" y="228666"/>
                  <a:pt x="2337916" y="226123"/>
                  <a:pt x="2333630" y="224894"/>
                </a:cubicBezTo>
                <a:cubicBezTo>
                  <a:pt x="2329344" y="223675"/>
                  <a:pt x="2326591" y="222351"/>
                  <a:pt x="2325296" y="220732"/>
                </a:cubicBezTo>
                <a:cubicBezTo>
                  <a:pt x="2324010" y="219093"/>
                  <a:pt x="2321762" y="217493"/>
                  <a:pt x="2318752" y="216264"/>
                </a:cubicBezTo>
                <a:cubicBezTo>
                  <a:pt x="2315751" y="215036"/>
                  <a:pt x="2314123" y="213721"/>
                  <a:pt x="2313694" y="212102"/>
                </a:cubicBezTo>
                <a:cubicBezTo>
                  <a:pt x="2313266" y="210464"/>
                  <a:pt x="2314065" y="208473"/>
                  <a:pt x="2315771" y="206444"/>
                </a:cubicBezTo>
                <a:cubicBezTo>
                  <a:pt x="2317485" y="204396"/>
                  <a:pt x="2317352" y="202225"/>
                  <a:pt x="2316075" y="200196"/>
                </a:cubicBezTo>
                <a:cubicBezTo>
                  <a:pt x="2314780" y="198148"/>
                  <a:pt x="2312827" y="196852"/>
                  <a:pt x="2309817" y="196024"/>
                </a:cubicBezTo>
                <a:cubicBezTo>
                  <a:pt x="2306817" y="195205"/>
                  <a:pt x="2301635" y="195014"/>
                  <a:pt x="2294339" y="195433"/>
                </a:cubicBezTo>
                <a:cubicBezTo>
                  <a:pt x="2287053" y="195833"/>
                  <a:pt x="2281871" y="194528"/>
                  <a:pt x="2278861" y="191261"/>
                </a:cubicBezTo>
                <a:cubicBezTo>
                  <a:pt x="2275861" y="187994"/>
                  <a:pt x="2272765" y="186203"/>
                  <a:pt x="2269336" y="186203"/>
                </a:cubicBezTo>
                <a:cubicBezTo>
                  <a:pt x="2265907" y="186203"/>
                  <a:pt x="2262992" y="186765"/>
                  <a:pt x="2260411" y="187984"/>
                </a:cubicBezTo>
                <a:cubicBezTo>
                  <a:pt x="2257840" y="189213"/>
                  <a:pt x="2255401" y="189880"/>
                  <a:pt x="2253267" y="189480"/>
                </a:cubicBezTo>
                <a:cubicBezTo>
                  <a:pt x="2252191" y="189270"/>
                  <a:pt x="2251067" y="189080"/>
                  <a:pt x="2249991" y="188880"/>
                </a:cubicBezTo>
                <a:cubicBezTo>
                  <a:pt x="2256639" y="184794"/>
                  <a:pt x="2263278" y="180755"/>
                  <a:pt x="2269936" y="176678"/>
                </a:cubicBezTo>
                <a:cubicBezTo>
                  <a:pt x="2283233" y="168506"/>
                  <a:pt x="2293282" y="159391"/>
                  <a:pt x="2299702" y="149589"/>
                </a:cubicBezTo>
                <a:cubicBezTo>
                  <a:pt x="2306131" y="139788"/>
                  <a:pt x="2310360" y="134521"/>
                  <a:pt x="2312503" y="134111"/>
                </a:cubicBezTo>
                <a:cubicBezTo>
                  <a:pt x="2314647" y="133702"/>
                  <a:pt x="2316447" y="134073"/>
                  <a:pt x="2318152" y="135302"/>
                </a:cubicBezTo>
                <a:cubicBezTo>
                  <a:pt x="2319866" y="136531"/>
                  <a:pt x="2321971" y="137388"/>
                  <a:pt x="2324105" y="137388"/>
                </a:cubicBezTo>
                <a:cubicBezTo>
                  <a:pt x="2326248" y="137388"/>
                  <a:pt x="2327715" y="136721"/>
                  <a:pt x="2328572" y="135902"/>
                </a:cubicBezTo>
                <a:cubicBezTo>
                  <a:pt x="2329429" y="135083"/>
                  <a:pt x="2329439" y="132835"/>
                  <a:pt x="2328572" y="128758"/>
                </a:cubicBezTo>
                <a:cubicBezTo>
                  <a:pt x="2327715" y="124672"/>
                  <a:pt x="2328048" y="121005"/>
                  <a:pt x="2329763" y="117738"/>
                </a:cubicBezTo>
                <a:cubicBezTo>
                  <a:pt x="2331477" y="114471"/>
                  <a:pt x="2332944" y="112680"/>
                  <a:pt x="2334230" y="112680"/>
                </a:cubicBezTo>
                <a:close/>
                <a:moveTo>
                  <a:pt x="2128252" y="140359"/>
                </a:moveTo>
                <a:cubicBezTo>
                  <a:pt x="2129538" y="139950"/>
                  <a:pt x="2130662" y="140521"/>
                  <a:pt x="2131528" y="142150"/>
                </a:cubicBezTo>
                <a:cubicBezTo>
                  <a:pt x="2132386" y="143779"/>
                  <a:pt x="2132843" y="152733"/>
                  <a:pt x="2132414" y="168639"/>
                </a:cubicBezTo>
                <a:cubicBezTo>
                  <a:pt x="2131986" y="184565"/>
                  <a:pt x="2135243" y="200519"/>
                  <a:pt x="2142539" y="216864"/>
                </a:cubicBezTo>
                <a:cubicBezTo>
                  <a:pt x="2149826" y="233190"/>
                  <a:pt x="2155179" y="243982"/>
                  <a:pt x="2158608" y="249307"/>
                </a:cubicBezTo>
                <a:cubicBezTo>
                  <a:pt x="2162037" y="254612"/>
                  <a:pt x="2163799" y="264861"/>
                  <a:pt x="2163371" y="279968"/>
                </a:cubicBezTo>
                <a:cubicBezTo>
                  <a:pt x="2162942" y="295074"/>
                  <a:pt x="2162151" y="302580"/>
                  <a:pt x="2161294" y="302589"/>
                </a:cubicBezTo>
                <a:cubicBezTo>
                  <a:pt x="2160427" y="302580"/>
                  <a:pt x="2155874" y="293950"/>
                  <a:pt x="2147302" y="276396"/>
                </a:cubicBezTo>
                <a:cubicBezTo>
                  <a:pt x="2138720" y="258832"/>
                  <a:pt x="2123661" y="242191"/>
                  <a:pt x="2102649" y="226685"/>
                </a:cubicBezTo>
                <a:cubicBezTo>
                  <a:pt x="2081636" y="211169"/>
                  <a:pt x="2069473" y="202910"/>
                  <a:pt x="2066044" y="201682"/>
                </a:cubicBezTo>
                <a:cubicBezTo>
                  <a:pt x="2062605" y="200453"/>
                  <a:pt x="2058053" y="195767"/>
                  <a:pt x="2052052" y="187984"/>
                </a:cubicBezTo>
                <a:cubicBezTo>
                  <a:pt x="2046041" y="180231"/>
                  <a:pt x="2043146" y="174697"/>
                  <a:pt x="2044013" y="171021"/>
                </a:cubicBezTo>
                <a:cubicBezTo>
                  <a:pt x="2044870" y="167344"/>
                  <a:pt x="2046956" y="164610"/>
                  <a:pt x="2049966" y="162981"/>
                </a:cubicBezTo>
                <a:cubicBezTo>
                  <a:pt x="2052966" y="161353"/>
                  <a:pt x="2055881" y="161162"/>
                  <a:pt x="2058900" y="162391"/>
                </a:cubicBezTo>
                <a:cubicBezTo>
                  <a:pt x="2061901" y="163610"/>
                  <a:pt x="2066120" y="166896"/>
                  <a:pt x="2071692" y="172211"/>
                </a:cubicBezTo>
                <a:cubicBezTo>
                  <a:pt x="2077274" y="177517"/>
                  <a:pt x="2082760" y="179193"/>
                  <a:pt x="2087475" y="177574"/>
                </a:cubicBezTo>
                <a:cubicBezTo>
                  <a:pt x="2092190" y="175936"/>
                  <a:pt x="2095286" y="173688"/>
                  <a:pt x="2097000" y="170430"/>
                </a:cubicBezTo>
                <a:cubicBezTo>
                  <a:pt x="2098715" y="167163"/>
                  <a:pt x="2102591" y="165925"/>
                  <a:pt x="2108602" y="167153"/>
                </a:cubicBezTo>
                <a:cubicBezTo>
                  <a:pt x="2114612" y="168373"/>
                  <a:pt x="2117870" y="168382"/>
                  <a:pt x="2118727" y="167153"/>
                </a:cubicBezTo>
                <a:cubicBezTo>
                  <a:pt x="2119584" y="165925"/>
                  <a:pt x="2120051" y="164248"/>
                  <a:pt x="2119622" y="161791"/>
                </a:cubicBezTo>
                <a:cubicBezTo>
                  <a:pt x="2119184" y="159343"/>
                  <a:pt x="2120308" y="155295"/>
                  <a:pt x="2122889" y="149589"/>
                </a:cubicBezTo>
                <a:cubicBezTo>
                  <a:pt x="2125461" y="143874"/>
                  <a:pt x="2126966" y="140769"/>
                  <a:pt x="2128252" y="140359"/>
                </a:cubicBezTo>
                <a:close/>
                <a:moveTo>
                  <a:pt x="2194632" y="253774"/>
                </a:moveTo>
                <a:cubicBezTo>
                  <a:pt x="2195060" y="254383"/>
                  <a:pt x="2195689" y="254955"/>
                  <a:pt x="2196117" y="255555"/>
                </a:cubicBezTo>
                <a:cubicBezTo>
                  <a:pt x="2196975" y="256784"/>
                  <a:pt x="2198937" y="257346"/>
                  <a:pt x="2202366" y="257346"/>
                </a:cubicBezTo>
                <a:cubicBezTo>
                  <a:pt x="2205795" y="257346"/>
                  <a:pt x="2208567" y="257898"/>
                  <a:pt x="2210700" y="259127"/>
                </a:cubicBezTo>
                <a:cubicBezTo>
                  <a:pt x="2212843" y="260356"/>
                  <a:pt x="2216406" y="260918"/>
                  <a:pt x="2221121" y="260918"/>
                </a:cubicBezTo>
                <a:cubicBezTo>
                  <a:pt x="2225835" y="260918"/>
                  <a:pt x="2228931" y="260346"/>
                  <a:pt x="2230646" y="259127"/>
                </a:cubicBezTo>
                <a:cubicBezTo>
                  <a:pt x="2232360" y="257898"/>
                  <a:pt x="2233817" y="257336"/>
                  <a:pt x="2235113" y="257346"/>
                </a:cubicBezTo>
                <a:cubicBezTo>
                  <a:pt x="2236399" y="257346"/>
                  <a:pt x="2237361" y="257898"/>
                  <a:pt x="2237789" y="259127"/>
                </a:cubicBezTo>
                <a:cubicBezTo>
                  <a:pt x="2238218" y="260356"/>
                  <a:pt x="2239008" y="268423"/>
                  <a:pt x="2239875" y="283539"/>
                </a:cubicBezTo>
                <a:cubicBezTo>
                  <a:pt x="2240732" y="298646"/>
                  <a:pt x="2243981" y="312743"/>
                  <a:pt x="2249991" y="325802"/>
                </a:cubicBezTo>
                <a:cubicBezTo>
                  <a:pt x="2255992" y="338870"/>
                  <a:pt x="2259716" y="349281"/>
                  <a:pt x="2261002" y="357053"/>
                </a:cubicBezTo>
                <a:cubicBezTo>
                  <a:pt x="2262288" y="364816"/>
                  <a:pt x="2262792" y="371198"/>
                  <a:pt x="2262792" y="376103"/>
                </a:cubicBezTo>
                <a:cubicBezTo>
                  <a:pt x="2262792" y="381009"/>
                  <a:pt x="2260525" y="391801"/>
                  <a:pt x="2256239" y="408555"/>
                </a:cubicBezTo>
                <a:cubicBezTo>
                  <a:pt x="2254096" y="416918"/>
                  <a:pt x="2252125" y="425176"/>
                  <a:pt x="2249991" y="433558"/>
                </a:cubicBezTo>
                <a:cubicBezTo>
                  <a:pt x="2248705" y="432329"/>
                  <a:pt x="2247410" y="431205"/>
                  <a:pt x="2246124" y="429986"/>
                </a:cubicBezTo>
                <a:cubicBezTo>
                  <a:pt x="2243552" y="427529"/>
                  <a:pt x="2239151" y="420957"/>
                  <a:pt x="2232732" y="410336"/>
                </a:cubicBezTo>
                <a:cubicBezTo>
                  <a:pt x="2226293" y="399725"/>
                  <a:pt x="2219797" y="391086"/>
                  <a:pt x="2213377" y="384143"/>
                </a:cubicBezTo>
                <a:cubicBezTo>
                  <a:pt x="2206947" y="377199"/>
                  <a:pt x="2202099" y="371008"/>
                  <a:pt x="2199089" y="365693"/>
                </a:cubicBezTo>
                <a:cubicBezTo>
                  <a:pt x="2196089" y="360377"/>
                  <a:pt x="2194127" y="352110"/>
                  <a:pt x="2192841" y="340689"/>
                </a:cubicBezTo>
                <a:cubicBezTo>
                  <a:pt x="2191555" y="329250"/>
                  <a:pt x="2189783" y="320325"/>
                  <a:pt x="2188078" y="314191"/>
                </a:cubicBezTo>
                <a:cubicBezTo>
                  <a:pt x="2186364" y="308066"/>
                  <a:pt x="2185869" y="300180"/>
                  <a:pt x="2186297" y="290378"/>
                </a:cubicBezTo>
                <a:cubicBezTo>
                  <a:pt x="2186726" y="280577"/>
                  <a:pt x="2187212" y="273433"/>
                  <a:pt x="2188078" y="268947"/>
                </a:cubicBezTo>
                <a:cubicBezTo>
                  <a:pt x="2188936" y="264461"/>
                  <a:pt x="2190536" y="260803"/>
                  <a:pt x="2192250" y="257936"/>
                </a:cubicBezTo>
                <a:cubicBezTo>
                  <a:pt x="2193107" y="256507"/>
                  <a:pt x="2193765" y="255202"/>
                  <a:pt x="2194632" y="253774"/>
                </a:cubicBezTo>
                <a:close/>
                <a:moveTo>
                  <a:pt x="1152835" y="341880"/>
                </a:moveTo>
                <a:cubicBezTo>
                  <a:pt x="1153587" y="341690"/>
                  <a:pt x="1154263" y="342871"/>
                  <a:pt x="1155216" y="344852"/>
                </a:cubicBezTo>
                <a:cubicBezTo>
                  <a:pt x="1156159" y="346843"/>
                  <a:pt x="1157130" y="348062"/>
                  <a:pt x="1157892" y="348424"/>
                </a:cubicBezTo>
                <a:cubicBezTo>
                  <a:pt x="1158645" y="348786"/>
                  <a:pt x="1159540" y="348605"/>
                  <a:pt x="1160864" y="348424"/>
                </a:cubicBezTo>
                <a:cubicBezTo>
                  <a:pt x="1162198" y="348243"/>
                  <a:pt x="1163407" y="347719"/>
                  <a:pt x="1164741" y="346643"/>
                </a:cubicBezTo>
                <a:cubicBezTo>
                  <a:pt x="1166065" y="345557"/>
                  <a:pt x="1167036" y="345147"/>
                  <a:pt x="1167417" y="345147"/>
                </a:cubicBezTo>
                <a:cubicBezTo>
                  <a:pt x="1167798" y="345147"/>
                  <a:pt x="1168332" y="345557"/>
                  <a:pt x="1168903" y="346643"/>
                </a:cubicBezTo>
                <a:cubicBezTo>
                  <a:pt x="1169189" y="347176"/>
                  <a:pt x="1169513" y="347881"/>
                  <a:pt x="1169799" y="348424"/>
                </a:cubicBezTo>
                <a:cubicBezTo>
                  <a:pt x="1170742" y="347976"/>
                  <a:pt x="1171523" y="347090"/>
                  <a:pt x="1172475" y="346643"/>
                </a:cubicBezTo>
                <a:cubicBezTo>
                  <a:pt x="1174371" y="345738"/>
                  <a:pt x="1176104" y="346623"/>
                  <a:pt x="1177238" y="348424"/>
                </a:cubicBezTo>
                <a:cubicBezTo>
                  <a:pt x="1178381" y="350234"/>
                  <a:pt x="1179267" y="351110"/>
                  <a:pt x="1180219" y="351100"/>
                </a:cubicBezTo>
                <a:cubicBezTo>
                  <a:pt x="1181162" y="351100"/>
                  <a:pt x="1182029" y="350634"/>
                  <a:pt x="1182600" y="349909"/>
                </a:cubicBezTo>
                <a:cubicBezTo>
                  <a:pt x="1183162" y="349186"/>
                  <a:pt x="1184058" y="348776"/>
                  <a:pt x="1185572" y="348424"/>
                </a:cubicBezTo>
                <a:cubicBezTo>
                  <a:pt x="1186334" y="348243"/>
                  <a:pt x="1187191" y="347709"/>
                  <a:pt x="1187953" y="347528"/>
                </a:cubicBezTo>
                <a:cubicBezTo>
                  <a:pt x="1185772" y="350148"/>
                  <a:pt x="1183591" y="352948"/>
                  <a:pt x="1181410" y="355568"/>
                </a:cubicBezTo>
                <a:cubicBezTo>
                  <a:pt x="1177038" y="360806"/>
                  <a:pt x="1174323" y="364416"/>
                  <a:pt x="1173371" y="366578"/>
                </a:cubicBezTo>
                <a:cubicBezTo>
                  <a:pt x="1172418" y="368750"/>
                  <a:pt x="1172066" y="371312"/>
                  <a:pt x="1171885" y="374027"/>
                </a:cubicBezTo>
                <a:cubicBezTo>
                  <a:pt x="1171694" y="376732"/>
                  <a:pt x="1170742" y="378246"/>
                  <a:pt x="1169799" y="378789"/>
                </a:cubicBezTo>
                <a:cubicBezTo>
                  <a:pt x="1168846" y="379323"/>
                  <a:pt x="1168494" y="380199"/>
                  <a:pt x="1168313" y="381466"/>
                </a:cubicBezTo>
                <a:cubicBezTo>
                  <a:pt x="1168122" y="382723"/>
                  <a:pt x="1166932" y="384428"/>
                  <a:pt x="1165036" y="386228"/>
                </a:cubicBezTo>
                <a:cubicBezTo>
                  <a:pt x="1163141" y="388029"/>
                  <a:pt x="1161379" y="389019"/>
                  <a:pt x="1159674" y="389200"/>
                </a:cubicBezTo>
                <a:cubicBezTo>
                  <a:pt x="1157969" y="389381"/>
                  <a:pt x="1156968" y="389553"/>
                  <a:pt x="1156406" y="390096"/>
                </a:cubicBezTo>
                <a:cubicBezTo>
                  <a:pt x="1155835" y="390638"/>
                  <a:pt x="1154864" y="390705"/>
                  <a:pt x="1153720" y="389800"/>
                </a:cubicBezTo>
                <a:cubicBezTo>
                  <a:pt x="1152587" y="388895"/>
                  <a:pt x="1151482" y="387210"/>
                  <a:pt x="1150149" y="385038"/>
                </a:cubicBezTo>
                <a:cubicBezTo>
                  <a:pt x="1148825" y="382866"/>
                  <a:pt x="1147529" y="379894"/>
                  <a:pt x="1146577" y="376103"/>
                </a:cubicBezTo>
                <a:cubicBezTo>
                  <a:pt x="1145634" y="372312"/>
                  <a:pt x="1145310" y="366893"/>
                  <a:pt x="1145691" y="360035"/>
                </a:cubicBezTo>
                <a:cubicBezTo>
                  <a:pt x="1146062" y="353167"/>
                  <a:pt x="1147148" y="349157"/>
                  <a:pt x="1148663" y="347528"/>
                </a:cubicBezTo>
                <a:cubicBezTo>
                  <a:pt x="1150177" y="345909"/>
                  <a:pt x="1151149" y="344566"/>
                  <a:pt x="1151339" y="343661"/>
                </a:cubicBezTo>
                <a:cubicBezTo>
                  <a:pt x="1151530" y="342756"/>
                  <a:pt x="1152073" y="342052"/>
                  <a:pt x="1152835" y="341880"/>
                </a:cubicBezTo>
                <a:close/>
                <a:moveTo>
                  <a:pt x="1228139" y="342471"/>
                </a:moveTo>
                <a:cubicBezTo>
                  <a:pt x="1228711" y="342471"/>
                  <a:pt x="1228844" y="342528"/>
                  <a:pt x="1229035" y="343071"/>
                </a:cubicBezTo>
                <a:cubicBezTo>
                  <a:pt x="1229216" y="343604"/>
                  <a:pt x="1230082" y="343966"/>
                  <a:pt x="1231416" y="343956"/>
                </a:cubicBezTo>
                <a:cubicBezTo>
                  <a:pt x="1232740" y="343956"/>
                  <a:pt x="1233921" y="344423"/>
                  <a:pt x="1234683" y="345147"/>
                </a:cubicBezTo>
                <a:cubicBezTo>
                  <a:pt x="1235445" y="345871"/>
                  <a:pt x="1236226" y="346043"/>
                  <a:pt x="1237369" y="346043"/>
                </a:cubicBezTo>
                <a:cubicBezTo>
                  <a:pt x="1237931" y="346043"/>
                  <a:pt x="1238579" y="346043"/>
                  <a:pt x="1239150" y="346043"/>
                </a:cubicBezTo>
                <a:cubicBezTo>
                  <a:pt x="1239150" y="346404"/>
                  <a:pt x="1239150" y="346881"/>
                  <a:pt x="1239150" y="347233"/>
                </a:cubicBezTo>
                <a:cubicBezTo>
                  <a:pt x="1239150" y="347957"/>
                  <a:pt x="1237398" y="349110"/>
                  <a:pt x="1233797" y="351100"/>
                </a:cubicBezTo>
                <a:cubicBezTo>
                  <a:pt x="1230187" y="353091"/>
                  <a:pt x="1228435" y="354548"/>
                  <a:pt x="1228435" y="355272"/>
                </a:cubicBezTo>
                <a:cubicBezTo>
                  <a:pt x="1228435" y="355996"/>
                  <a:pt x="1228863" y="356701"/>
                  <a:pt x="1229625" y="357053"/>
                </a:cubicBezTo>
                <a:cubicBezTo>
                  <a:pt x="1230387" y="357415"/>
                  <a:pt x="1230625" y="358292"/>
                  <a:pt x="1230816" y="359739"/>
                </a:cubicBezTo>
                <a:cubicBezTo>
                  <a:pt x="1231006" y="361178"/>
                  <a:pt x="1231902" y="362283"/>
                  <a:pt x="1233797" y="363006"/>
                </a:cubicBezTo>
                <a:cubicBezTo>
                  <a:pt x="1235693" y="363730"/>
                  <a:pt x="1237874" y="363664"/>
                  <a:pt x="1240341" y="363311"/>
                </a:cubicBezTo>
                <a:cubicBezTo>
                  <a:pt x="1242808" y="362949"/>
                  <a:pt x="1244970" y="363178"/>
                  <a:pt x="1246294" y="363902"/>
                </a:cubicBezTo>
                <a:cubicBezTo>
                  <a:pt x="1247618" y="364626"/>
                  <a:pt x="1249056" y="365093"/>
                  <a:pt x="1250761" y="365093"/>
                </a:cubicBezTo>
                <a:cubicBezTo>
                  <a:pt x="1251609" y="365093"/>
                  <a:pt x="1252285" y="365093"/>
                  <a:pt x="1253142" y="365093"/>
                </a:cubicBezTo>
                <a:cubicBezTo>
                  <a:pt x="1253142" y="365635"/>
                  <a:pt x="1253142" y="366045"/>
                  <a:pt x="1253142" y="366578"/>
                </a:cubicBezTo>
                <a:cubicBezTo>
                  <a:pt x="1253142" y="367664"/>
                  <a:pt x="1253114" y="368188"/>
                  <a:pt x="1252542" y="368369"/>
                </a:cubicBezTo>
                <a:cubicBezTo>
                  <a:pt x="1251980" y="368550"/>
                  <a:pt x="1251542" y="369131"/>
                  <a:pt x="1251352" y="369855"/>
                </a:cubicBezTo>
                <a:cubicBezTo>
                  <a:pt x="1251161" y="370579"/>
                  <a:pt x="1251190" y="371208"/>
                  <a:pt x="1251952" y="371941"/>
                </a:cubicBezTo>
                <a:cubicBezTo>
                  <a:pt x="1252704" y="372665"/>
                  <a:pt x="1254009" y="373132"/>
                  <a:pt x="1255524" y="373132"/>
                </a:cubicBezTo>
                <a:cubicBezTo>
                  <a:pt x="1257038" y="373132"/>
                  <a:pt x="1258334" y="373713"/>
                  <a:pt x="1259096" y="374618"/>
                </a:cubicBezTo>
                <a:cubicBezTo>
                  <a:pt x="1259848" y="375522"/>
                  <a:pt x="1260953" y="375751"/>
                  <a:pt x="1262667" y="375218"/>
                </a:cubicBezTo>
                <a:cubicBezTo>
                  <a:pt x="1263515" y="374941"/>
                  <a:pt x="1264487" y="374598"/>
                  <a:pt x="1265344" y="374322"/>
                </a:cubicBezTo>
                <a:cubicBezTo>
                  <a:pt x="1265344" y="375046"/>
                  <a:pt x="1265344" y="375675"/>
                  <a:pt x="1265344" y="376408"/>
                </a:cubicBezTo>
                <a:cubicBezTo>
                  <a:pt x="1265344" y="377846"/>
                  <a:pt x="1264696" y="379132"/>
                  <a:pt x="1263563" y="380571"/>
                </a:cubicBezTo>
                <a:cubicBezTo>
                  <a:pt x="1262420" y="382018"/>
                  <a:pt x="1261858" y="385047"/>
                  <a:pt x="1261477" y="389200"/>
                </a:cubicBezTo>
                <a:cubicBezTo>
                  <a:pt x="1261096" y="393353"/>
                  <a:pt x="1260343" y="396096"/>
                  <a:pt x="1259391" y="397534"/>
                </a:cubicBezTo>
                <a:cubicBezTo>
                  <a:pt x="1258438" y="398982"/>
                  <a:pt x="1256714" y="400497"/>
                  <a:pt x="1254628" y="402297"/>
                </a:cubicBezTo>
                <a:cubicBezTo>
                  <a:pt x="1252542" y="404107"/>
                  <a:pt x="1249904" y="405917"/>
                  <a:pt x="1246294" y="407364"/>
                </a:cubicBezTo>
                <a:cubicBezTo>
                  <a:pt x="1242693" y="408803"/>
                  <a:pt x="1238207" y="411127"/>
                  <a:pt x="1232902" y="414203"/>
                </a:cubicBezTo>
                <a:cubicBezTo>
                  <a:pt x="1227587" y="417280"/>
                  <a:pt x="1223110" y="420880"/>
                  <a:pt x="1219510" y="425224"/>
                </a:cubicBezTo>
                <a:cubicBezTo>
                  <a:pt x="1215900" y="429558"/>
                  <a:pt x="1213604" y="432758"/>
                  <a:pt x="1212661" y="434749"/>
                </a:cubicBezTo>
                <a:cubicBezTo>
                  <a:pt x="1211709" y="436730"/>
                  <a:pt x="1210089" y="438940"/>
                  <a:pt x="1208194" y="441293"/>
                </a:cubicBezTo>
                <a:cubicBezTo>
                  <a:pt x="1206298" y="443636"/>
                  <a:pt x="1205165" y="445902"/>
                  <a:pt x="1204031" y="448436"/>
                </a:cubicBezTo>
                <a:cubicBezTo>
                  <a:pt x="1202888" y="450970"/>
                  <a:pt x="1201917" y="452427"/>
                  <a:pt x="1201345" y="452608"/>
                </a:cubicBezTo>
                <a:cubicBezTo>
                  <a:pt x="1201060" y="452694"/>
                  <a:pt x="1200745" y="452513"/>
                  <a:pt x="1200460" y="452608"/>
                </a:cubicBezTo>
                <a:cubicBezTo>
                  <a:pt x="1200269" y="451246"/>
                  <a:pt x="1200050" y="450093"/>
                  <a:pt x="1199860" y="448731"/>
                </a:cubicBezTo>
                <a:cubicBezTo>
                  <a:pt x="1199479" y="446026"/>
                  <a:pt x="1198050" y="441835"/>
                  <a:pt x="1195392" y="436235"/>
                </a:cubicBezTo>
                <a:cubicBezTo>
                  <a:pt x="1192735" y="430634"/>
                  <a:pt x="1190906" y="424347"/>
                  <a:pt x="1190335" y="417480"/>
                </a:cubicBezTo>
                <a:cubicBezTo>
                  <a:pt x="1190049" y="414051"/>
                  <a:pt x="1190030" y="410793"/>
                  <a:pt x="1189744" y="407364"/>
                </a:cubicBezTo>
                <a:cubicBezTo>
                  <a:pt x="1190020" y="407364"/>
                  <a:pt x="1190049" y="407364"/>
                  <a:pt x="1190335" y="407364"/>
                </a:cubicBezTo>
                <a:cubicBezTo>
                  <a:pt x="1190906" y="407364"/>
                  <a:pt x="1191763" y="407764"/>
                  <a:pt x="1192716" y="408850"/>
                </a:cubicBezTo>
                <a:cubicBezTo>
                  <a:pt x="1193668" y="409927"/>
                  <a:pt x="1194878" y="410393"/>
                  <a:pt x="1196583" y="410041"/>
                </a:cubicBezTo>
                <a:cubicBezTo>
                  <a:pt x="1198297" y="409679"/>
                  <a:pt x="1199612" y="409498"/>
                  <a:pt x="1200755" y="410041"/>
                </a:cubicBezTo>
                <a:cubicBezTo>
                  <a:pt x="1201888" y="410584"/>
                  <a:pt x="1204051" y="411108"/>
                  <a:pt x="1206708" y="410936"/>
                </a:cubicBezTo>
                <a:cubicBezTo>
                  <a:pt x="1209366" y="410755"/>
                  <a:pt x="1211461" y="410574"/>
                  <a:pt x="1213556" y="410936"/>
                </a:cubicBezTo>
                <a:cubicBezTo>
                  <a:pt x="1215643" y="411289"/>
                  <a:pt x="1217452" y="411479"/>
                  <a:pt x="1218014" y="410936"/>
                </a:cubicBezTo>
                <a:cubicBezTo>
                  <a:pt x="1218586" y="410393"/>
                  <a:pt x="1218614" y="409460"/>
                  <a:pt x="1218614" y="408555"/>
                </a:cubicBezTo>
                <a:cubicBezTo>
                  <a:pt x="1218614" y="407650"/>
                  <a:pt x="1219281" y="406603"/>
                  <a:pt x="1220996" y="404983"/>
                </a:cubicBezTo>
                <a:cubicBezTo>
                  <a:pt x="1222701" y="403354"/>
                  <a:pt x="1225644" y="402421"/>
                  <a:pt x="1229625" y="402602"/>
                </a:cubicBezTo>
                <a:cubicBezTo>
                  <a:pt x="1233607" y="402773"/>
                  <a:pt x="1235902" y="402840"/>
                  <a:pt x="1236474" y="402297"/>
                </a:cubicBezTo>
                <a:cubicBezTo>
                  <a:pt x="1237045" y="401754"/>
                  <a:pt x="1237359" y="400887"/>
                  <a:pt x="1237369" y="399621"/>
                </a:cubicBezTo>
                <a:cubicBezTo>
                  <a:pt x="1237369" y="398354"/>
                  <a:pt x="1236074" y="396782"/>
                  <a:pt x="1233797" y="395153"/>
                </a:cubicBezTo>
                <a:cubicBezTo>
                  <a:pt x="1231521" y="393534"/>
                  <a:pt x="1229435" y="392420"/>
                  <a:pt x="1227539" y="391886"/>
                </a:cubicBezTo>
                <a:cubicBezTo>
                  <a:pt x="1225644" y="391343"/>
                  <a:pt x="1224539" y="390819"/>
                  <a:pt x="1223967" y="390096"/>
                </a:cubicBezTo>
                <a:cubicBezTo>
                  <a:pt x="1223405" y="389372"/>
                  <a:pt x="1222320" y="388552"/>
                  <a:pt x="1220996" y="388009"/>
                </a:cubicBezTo>
                <a:cubicBezTo>
                  <a:pt x="1219662" y="387467"/>
                  <a:pt x="1219100" y="386952"/>
                  <a:pt x="1218910" y="386228"/>
                </a:cubicBezTo>
                <a:cubicBezTo>
                  <a:pt x="1218719" y="385504"/>
                  <a:pt x="1219043" y="384752"/>
                  <a:pt x="1219805" y="383847"/>
                </a:cubicBezTo>
                <a:cubicBezTo>
                  <a:pt x="1220557" y="382942"/>
                  <a:pt x="1220672" y="381771"/>
                  <a:pt x="1220100" y="380866"/>
                </a:cubicBezTo>
                <a:cubicBezTo>
                  <a:pt x="1219529" y="379961"/>
                  <a:pt x="1218452" y="379437"/>
                  <a:pt x="1217128" y="379085"/>
                </a:cubicBezTo>
                <a:cubicBezTo>
                  <a:pt x="1215795" y="378723"/>
                  <a:pt x="1213804" y="378608"/>
                  <a:pt x="1210575" y="378789"/>
                </a:cubicBezTo>
                <a:cubicBezTo>
                  <a:pt x="1207346" y="378961"/>
                  <a:pt x="1204765" y="378446"/>
                  <a:pt x="1203431" y="376999"/>
                </a:cubicBezTo>
                <a:cubicBezTo>
                  <a:pt x="1202107" y="375551"/>
                  <a:pt x="1200784" y="374618"/>
                  <a:pt x="1199269" y="374618"/>
                </a:cubicBezTo>
                <a:cubicBezTo>
                  <a:pt x="1197745" y="374618"/>
                  <a:pt x="1196535" y="374970"/>
                  <a:pt x="1195392" y="375513"/>
                </a:cubicBezTo>
                <a:cubicBezTo>
                  <a:pt x="1194259" y="376056"/>
                  <a:pt x="1193068" y="376284"/>
                  <a:pt x="1192125" y="376103"/>
                </a:cubicBezTo>
                <a:cubicBezTo>
                  <a:pt x="1191649" y="376018"/>
                  <a:pt x="1191106" y="375903"/>
                  <a:pt x="1190630" y="375808"/>
                </a:cubicBezTo>
                <a:cubicBezTo>
                  <a:pt x="1193573" y="373998"/>
                  <a:pt x="1196621" y="372255"/>
                  <a:pt x="1199564" y="370455"/>
                </a:cubicBezTo>
                <a:cubicBezTo>
                  <a:pt x="1205441" y="366835"/>
                  <a:pt x="1209813" y="362883"/>
                  <a:pt x="1212661" y="358549"/>
                </a:cubicBezTo>
                <a:cubicBezTo>
                  <a:pt x="1215509" y="354205"/>
                  <a:pt x="1217367" y="351872"/>
                  <a:pt x="1218319" y="351700"/>
                </a:cubicBezTo>
                <a:cubicBezTo>
                  <a:pt x="1219262" y="351519"/>
                  <a:pt x="1220234" y="351757"/>
                  <a:pt x="1220996" y="352291"/>
                </a:cubicBezTo>
                <a:cubicBezTo>
                  <a:pt x="1221748" y="352834"/>
                  <a:pt x="1222424" y="353186"/>
                  <a:pt x="1223377" y="353186"/>
                </a:cubicBezTo>
                <a:cubicBezTo>
                  <a:pt x="1224320" y="353186"/>
                  <a:pt x="1225082" y="352948"/>
                  <a:pt x="1225463" y="352596"/>
                </a:cubicBezTo>
                <a:cubicBezTo>
                  <a:pt x="1225834" y="352234"/>
                  <a:pt x="1225834" y="351119"/>
                  <a:pt x="1225463" y="349319"/>
                </a:cubicBezTo>
                <a:cubicBezTo>
                  <a:pt x="1225082" y="347509"/>
                  <a:pt x="1225291" y="345700"/>
                  <a:pt x="1226053" y="344261"/>
                </a:cubicBezTo>
                <a:cubicBezTo>
                  <a:pt x="1226815" y="342813"/>
                  <a:pt x="1227568" y="342471"/>
                  <a:pt x="1228139" y="342471"/>
                </a:cubicBezTo>
                <a:close/>
                <a:moveTo>
                  <a:pt x="1136756" y="354672"/>
                </a:moveTo>
                <a:cubicBezTo>
                  <a:pt x="1137328" y="354491"/>
                  <a:pt x="1138166" y="354539"/>
                  <a:pt x="1138547" y="355272"/>
                </a:cubicBezTo>
                <a:cubicBezTo>
                  <a:pt x="1138919" y="355996"/>
                  <a:pt x="1139033" y="359835"/>
                  <a:pt x="1138842" y="366883"/>
                </a:cubicBezTo>
                <a:cubicBezTo>
                  <a:pt x="1138652" y="373922"/>
                  <a:pt x="1139785" y="381085"/>
                  <a:pt x="1143005" y="388314"/>
                </a:cubicBezTo>
                <a:cubicBezTo>
                  <a:pt x="1146234" y="395534"/>
                  <a:pt x="1148929" y="400249"/>
                  <a:pt x="1150453" y="402602"/>
                </a:cubicBezTo>
                <a:cubicBezTo>
                  <a:pt x="1151968" y="404945"/>
                  <a:pt x="1152425" y="409603"/>
                  <a:pt x="1152235" y="416289"/>
                </a:cubicBezTo>
                <a:cubicBezTo>
                  <a:pt x="1152044" y="422976"/>
                  <a:pt x="1152015" y="426414"/>
                  <a:pt x="1151644" y="426414"/>
                </a:cubicBezTo>
                <a:cubicBezTo>
                  <a:pt x="1151263" y="426414"/>
                  <a:pt x="1149187" y="422271"/>
                  <a:pt x="1145386" y="414508"/>
                </a:cubicBezTo>
                <a:cubicBezTo>
                  <a:pt x="1141595" y="406736"/>
                  <a:pt x="1135042" y="399640"/>
                  <a:pt x="1125746" y="392772"/>
                </a:cubicBezTo>
                <a:cubicBezTo>
                  <a:pt x="1116449" y="385914"/>
                  <a:pt x="1110887" y="382009"/>
                  <a:pt x="1109372" y="381466"/>
                </a:cubicBezTo>
                <a:cubicBezTo>
                  <a:pt x="1107858" y="380923"/>
                  <a:pt x="1105781" y="378942"/>
                  <a:pt x="1103124" y="375513"/>
                </a:cubicBezTo>
                <a:cubicBezTo>
                  <a:pt x="1100466" y="372084"/>
                  <a:pt x="1099171" y="369693"/>
                  <a:pt x="1099552" y="368074"/>
                </a:cubicBezTo>
                <a:cubicBezTo>
                  <a:pt x="1099933" y="366445"/>
                  <a:pt x="1100904" y="365216"/>
                  <a:pt x="1102228" y="364502"/>
                </a:cubicBezTo>
                <a:cubicBezTo>
                  <a:pt x="1103552" y="363778"/>
                  <a:pt x="1104772" y="363654"/>
                  <a:pt x="1106095" y="364197"/>
                </a:cubicBezTo>
                <a:cubicBezTo>
                  <a:pt x="1107429" y="364740"/>
                  <a:pt x="1109582" y="366016"/>
                  <a:pt x="1112049" y="368369"/>
                </a:cubicBezTo>
                <a:cubicBezTo>
                  <a:pt x="1114516" y="370712"/>
                  <a:pt x="1116516" y="371769"/>
                  <a:pt x="1118602" y="371046"/>
                </a:cubicBezTo>
                <a:cubicBezTo>
                  <a:pt x="1120688" y="370322"/>
                  <a:pt x="1122307" y="369217"/>
                  <a:pt x="1123069" y="367769"/>
                </a:cubicBezTo>
                <a:cubicBezTo>
                  <a:pt x="1123822" y="366331"/>
                  <a:pt x="1125469" y="365740"/>
                  <a:pt x="1128127" y="366283"/>
                </a:cubicBezTo>
                <a:cubicBezTo>
                  <a:pt x="1130784" y="366826"/>
                  <a:pt x="1132213" y="366826"/>
                  <a:pt x="1132594" y="366283"/>
                </a:cubicBezTo>
                <a:cubicBezTo>
                  <a:pt x="1132965" y="365740"/>
                  <a:pt x="1133070" y="364978"/>
                  <a:pt x="1132889" y="363902"/>
                </a:cubicBezTo>
                <a:cubicBezTo>
                  <a:pt x="1132699" y="362816"/>
                  <a:pt x="1133232" y="361073"/>
                  <a:pt x="1134375" y="358549"/>
                </a:cubicBezTo>
                <a:cubicBezTo>
                  <a:pt x="1135518" y="356015"/>
                  <a:pt x="1136185" y="354853"/>
                  <a:pt x="1136756" y="354672"/>
                </a:cubicBezTo>
                <a:close/>
                <a:moveTo>
                  <a:pt x="1166227" y="404678"/>
                </a:moveTo>
                <a:cubicBezTo>
                  <a:pt x="1166417" y="404955"/>
                  <a:pt x="1166627" y="405002"/>
                  <a:pt x="1166817" y="405278"/>
                </a:cubicBezTo>
                <a:cubicBezTo>
                  <a:pt x="1167198" y="405821"/>
                  <a:pt x="1168284" y="406174"/>
                  <a:pt x="1169799" y="406174"/>
                </a:cubicBezTo>
                <a:cubicBezTo>
                  <a:pt x="1171313" y="406174"/>
                  <a:pt x="1172418" y="406526"/>
                  <a:pt x="1173371" y="407059"/>
                </a:cubicBezTo>
                <a:cubicBezTo>
                  <a:pt x="1174313" y="407602"/>
                  <a:pt x="1175742" y="407660"/>
                  <a:pt x="1177838" y="407660"/>
                </a:cubicBezTo>
                <a:cubicBezTo>
                  <a:pt x="1179924" y="407660"/>
                  <a:pt x="1181543" y="407602"/>
                  <a:pt x="1182295" y="407059"/>
                </a:cubicBezTo>
                <a:cubicBezTo>
                  <a:pt x="1183057" y="406517"/>
                  <a:pt x="1183515" y="406164"/>
                  <a:pt x="1184086" y="406174"/>
                </a:cubicBezTo>
                <a:cubicBezTo>
                  <a:pt x="1184658" y="406174"/>
                  <a:pt x="1185086" y="406526"/>
                  <a:pt x="1185277" y="407059"/>
                </a:cubicBezTo>
                <a:cubicBezTo>
                  <a:pt x="1185467" y="407602"/>
                  <a:pt x="1185791" y="411098"/>
                  <a:pt x="1186172" y="417775"/>
                </a:cubicBezTo>
                <a:cubicBezTo>
                  <a:pt x="1186544" y="424462"/>
                  <a:pt x="1187972" y="430748"/>
                  <a:pt x="1190630" y="436530"/>
                </a:cubicBezTo>
                <a:cubicBezTo>
                  <a:pt x="1193287" y="442312"/>
                  <a:pt x="1194830" y="446788"/>
                  <a:pt x="1195392" y="450227"/>
                </a:cubicBezTo>
                <a:cubicBezTo>
                  <a:pt x="1195964" y="453656"/>
                  <a:pt x="1196583" y="456390"/>
                  <a:pt x="1196583" y="458561"/>
                </a:cubicBezTo>
                <a:cubicBezTo>
                  <a:pt x="1196583" y="460723"/>
                  <a:pt x="1195507" y="465734"/>
                  <a:pt x="1193611" y="473144"/>
                </a:cubicBezTo>
                <a:cubicBezTo>
                  <a:pt x="1192659" y="476840"/>
                  <a:pt x="1191582" y="480450"/>
                  <a:pt x="1190630" y="484155"/>
                </a:cubicBezTo>
                <a:cubicBezTo>
                  <a:pt x="1190068" y="483612"/>
                  <a:pt x="1189715" y="483203"/>
                  <a:pt x="1189144" y="482669"/>
                </a:cubicBezTo>
                <a:cubicBezTo>
                  <a:pt x="1188010" y="481583"/>
                  <a:pt x="1185734" y="478735"/>
                  <a:pt x="1182896" y="474039"/>
                </a:cubicBezTo>
                <a:cubicBezTo>
                  <a:pt x="1180048" y="469343"/>
                  <a:pt x="1177400" y="465200"/>
                  <a:pt x="1174561" y="462133"/>
                </a:cubicBezTo>
                <a:cubicBezTo>
                  <a:pt x="1171713" y="459057"/>
                  <a:pt x="1169637" y="456742"/>
                  <a:pt x="1168313" y="454389"/>
                </a:cubicBezTo>
                <a:cubicBezTo>
                  <a:pt x="1166979" y="452046"/>
                  <a:pt x="1166198" y="448131"/>
                  <a:pt x="1165627" y="443083"/>
                </a:cubicBezTo>
                <a:cubicBezTo>
                  <a:pt x="1165065" y="438025"/>
                  <a:pt x="1164303" y="434177"/>
                  <a:pt x="1163550" y="431472"/>
                </a:cubicBezTo>
                <a:cubicBezTo>
                  <a:pt x="1162788" y="428758"/>
                  <a:pt x="1162169" y="425090"/>
                  <a:pt x="1162360" y="420757"/>
                </a:cubicBezTo>
                <a:cubicBezTo>
                  <a:pt x="1162541" y="416423"/>
                  <a:pt x="1163169" y="413213"/>
                  <a:pt x="1163550" y="411232"/>
                </a:cubicBezTo>
                <a:cubicBezTo>
                  <a:pt x="1163922" y="409241"/>
                  <a:pt x="1164274" y="407726"/>
                  <a:pt x="1165036" y="406469"/>
                </a:cubicBezTo>
                <a:cubicBezTo>
                  <a:pt x="1165417" y="405831"/>
                  <a:pt x="1165846" y="405307"/>
                  <a:pt x="1166227" y="404678"/>
                </a:cubicBezTo>
                <a:close/>
                <a:moveTo>
                  <a:pt x="1876135" y="516007"/>
                </a:moveTo>
                <a:cubicBezTo>
                  <a:pt x="1878249" y="519255"/>
                  <a:pt x="1879916" y="522531"/>
                  <a:pt x="1882383" y="525532"/>
                </a:cubicBezTo>
                <a:cubicBezTo>
                  <a:pt x="1884097" y="527646"/>
                  <a:pt x="1885850" y="529827"/>
                  <a:pt x="1887746" y="531780"/>
                </a:cubicBezTo>
                <a:cubicBezTo>
                  <a:pt x="1891251" y="536066"/>
                  <a:pt x="1895156" y="540295"/>
                  <a:pt x="1899052" y="544286"/>
                </a:cubicBezTo>
                <a:cubicBezTo>
                  <a:pt x="1899175" y="544534"/>
                  <a:pt x="1899423" y="544429"/>
                  <a:pt x="1899652" y="544582"/>
                </a:cubicBezTo>
                <a:cubicBezTo>
                  <a:pt x="1900461" y="545496"/>
                  <a:pt x="1901033" y="546791"/>
                  <a:pt x="1902033" y="547553"/>
                </a:cubicBezTo>
                <a:cubicBezTo>
                  <a:pt x="1903871" y="549135"/>
                  <a:pt x="1905300" y="550963"/>
                  <a:pt x="1907091" y="552621"/>
                </a:cubicBezTo>
                <a:cubicBezTo>
                  <a:pt x="1908672" y="554183"/>
                  <a:pt x="1909815" y="556259"/>
                  <a:pt x="1911558" y="557679"/>
                </a:cubicBezTo>
                <a:cubicBezTo>
                  <a:pt x="1912682" y="559260"/>
                  <a:pt x="1914082" y="560393"/>
                  <a:pt x="1915425" y="561841"/>
                </a:cubicBezTo>
                <a:cubicBezTo>
                  <a:pt x="1916940" y="563270"/>
                  <a:pt x="1918768" y="564889"/>
                  <a:pt x="1919892" y="566603"/>
                </a:cubicBezTo>
                <a:cubicBezTo>
                  <a:pt x="1922121" y="569375"/>
                  <a:pt x="1924207" y="571976"/>
                  <a:pt x="1926141" y="574938"/>
                </a:cubicBezTo>
                <a:cubicBezTo>
                  <a:pt x="1927246" y="576500"/>
                  <a:pt x="1928922" y="577967"/>
                  <a:pt x="1928817" y="580005"/>
                </a:cubicBezTo>
                <a:cubicBezTo>
                  <a:pt x="1928684" y="581424"/>
                  <a:pt x="1928884" y="583053"/>
                  <a:pt x="1928522" y="584463"/>
                </a:cubicBezTo>
                <a:cubicBezTo>
                  <a:pt x="1928103" y="587406"/>
                  <a:pt x="1927151" y="590302"/>
                  <a:pt x="1926141" y="593102"/>
                </a:cubicBezTo>
                <a:cubicBezTo>
                  <a:pt x="1925084" y="595883"/>
                  <a:pt x="1923493" y="598264"/>
                  <a:pt x="1921978" y="600836"/>
                </a:cubicBezTo>
                <a:cubicBezTo>
                  <a:pt x="1920064" y="603703"/>
                  <a:pt x="1917968" y="606485"/>
                  <a:pt x="1915720" y="609171"/>
                </a:cubicBezTo>
                <a:cubicBezTo>
                  <a:pt x="1913311" y="611866"/>
                  <a:pt x="1911301" y="614838"/>
                  <a:pt x="1908881" y="617505"/>
                </a:cubicBezTo>
                <a:cubicBezTo>
                  <a:pt x="1904929" y="621829"/>
                  <a:pt x="1901185" y="626278"/>
                  <a:pt x="1897271" y="630602"/>
                </a:cubicBezTo>
                <a:cubicBezTo>
                  <a:pt x="1893518" y="634860"/>
                  <a:pt x="1889384" y="639003"/>
                  <a:pt x="1886260" y="643699"/>
                </a:cubicBezTo>
                <a:cubicBezTo>
                  <a:pt x="1884307" y="646642"/>
                  <a:pt x="1882716" y="649604"/>
                  <a:pt x="1881497" y="652929"/>
                </a:cubicBezTo>
                <a:cubicBezTo>
                  <a:pt x="1880564" y="656243"/>
                  <a:pt x="1880306" y="659729"/>
                  <a:pt x="1879411" y="663044"/>
                </a:cubicBezTo>
                <a:cubicBezTo>
                  <a:pt x="1877678" y="667597"/>
                  <a:pt x="1874449" y="671512"/>
                  <a:pt x="1872267" y="675846"/>
                </a:cubicBezTo>
                <a:cubicBezTo>
                  <a:pt x="1870696" y="679436"/>
                  <a:pt x="1870496" y="683380"/>
                  <a:pt x="1871372" y="687161"/>
                </a:cubicBezTo>
                <a:cubicBezTo>
                  <a:pt x="1871505" y="687676"/>
                  <a:pt x="1871553" y="688133"/>
                  <a:pt x="1871667" y="688647"/>
                </a:cubicBezTo>
                <a:cubicBezTo>
                  <a:pt x="1813593" y="686704"/>
                  <a:pt x="1750805" y="685123"/>
                  <a:pt x="1680577" y="681799"/>
                </a:cubicBezTo>
                <a:cubicBezTo>
                  <a:pt x="1681139" y="679627"/>
                  <a:pt x="1681367" y="677274"/>
                  <a:pt x="1682958" y="675550"/>
                </a:cubicBezTo>
                <a:cubicBezTo>
                  <a:pt x="1684101" y="673921"/>
                  <a:pt x="1685882" y="672883"/>
                  <a:pt x="1687120" y="671378"/>
                </a:cubicBezTo>
                <a:cubicBezTo>
                  <a:pt x="1688530" y="669664"/>
                  <a:pt x="1690130" y="668073"/>
                  <a:pt x="1690997" y="666025"/>
                </a:cubicBezTo>
                <a:cubicBezTo>
                  <a:pt x="1692283" y="663492"/>
                  <a:pt x="1693521" y="660710"/>
                  <a:pt x="1694264" y="657986"/>
                </a:cubicBezTo>
                <a:cubicBezTo>
                  <a:pt x="1695083" y="654586"/>
                  <a:pt x="1695341" y="651338"/>
                  <a:pt x="1695455" y="647871"/>
                </a:cubicBezTo>
                <a:cubicBezTo>
                  <a:pt x="1695360" y="645785"/>
                  <a:pt x="1695617" y="643699"/>
                  <a:pt x="1695455" y="641613"/>
                </a:cubicBezTo>
                <a:cubicBezTo>
                  <a:pt x="1695226" y="636660"/>
                  <a:pt x="1695007" y="631640"/>
                  <a:pt x="1694264" y="626735"/>
                </a:cubicBezTo>
                <a:cubicBezTo>
                  <a:pt x="1694131" y="624725"/>
                  <a:pt x="1694598" y="622486"/>
                  <a:pt x="1694569" y="620486"/>
                </a:cubicBezTo>
                <a:cubicBezTo>
                  <a:pt x="1695007" y="617134"/>
                  <a:pt x="1695426" y="613619"/>
                  <a:pt x="1696350" y="610361"/>
                </a:cubicBezTo>
                <a:cubicBezTo>
                  <a:pt x="1697265" y="606885"/>
                  <a:pt x="1697827" y="603713"/>
                  <a:pt x="1698731" y="600246"/>
                </a:cubicBezTo>
                <a:cubicBezTo>
                  <a:pt x="1699370" y="597721"/>
                  <a:pt x="1700332" y="595093"/>
                  <a:pt x="1700817" y="592502"/>
                </a:cubicBezTo>
                <a:cubicBezTo>
                  <a:pt x="1701570" y="589178"/>
                  <a:pt x="1701789" y="586072"/>
                  <a:pt x="1702008" y="582682"/>
                </a:cubicBezTo>
                <a:cubicBezTo>
                  <a:pt x="1701932" y="578710"/>
                  <a:pt x="1701846" y="574414"/>
                  <a:pt x="1702303" y="570480"/>
                </a:cubicBezTo>
                <a:cubicBezTo>
                  <a:pt x="1703389" y="564260"/>
                  <a:pt x="1705170" y="558345"/>
                  <a:pt x="1707066" y="552316"/>
                </a:cubicBezTo>
                <a:cubicBezTo>
                  <a:pt x="1707504" y="551049"/>
                  <a:pt x="1707723" y="549678"/>
                  <a:pt x="1708256" y="548449"/>
                </a:cubicBezTo>
                <a:cubicBezTo>
                  <a:pt x="1709476" y="544648"/>
                  <a:pt x="1710762" y="540753"/>
                  <a:pt x="1711533" y="536838"/>
                </a:cubicBezTo>
                <a:cubicBezTo>
                  <a:pt x="1712133" y="534076"/>
                  <a:pt x="1711800" y="531294"/>
                  <a:pt x="1712124" y="528503"/>
                </a:cubicBezTo>
                <a:cubicBezTo>
                  <a:pt x="1713333" y="528618"/>
                  <a:pt x="1714457" y="528960"/>
                  <a:pt x="1715695" y="528808"/>
                </a:cubicBezTo>
                <a:cubicBezTo>
                  <a:pt x="1718486" y="529075"/>
                  <a:pt x="1721534" y="529218"/>
                  <a:pt x="1724335" y="529399"/>
                </a:cubicBezTo>
                <a:cubicBezTo>
                  <a:pt x="1726144" y="529789"/>
                  <a:pt x="1727868" y="529351"/>
                  <a:pt x="1729688" y="529694"/>
                </a:cubicBezTo>
                <a:cubicBezTo>
                  <a:pt x="1736022" y="530361"/>
                  <a:pt x="1742470" y="531037"/>
                  <a:pt x="1748738" y="532075"/>
                </a:cubicBezTo>
                <a:cubicBezTo>
                  <a:pt x="1749766" y="532390"/>
                  <a:pt x="1750928" y="532285"/>
                  <a:pt x="1752014" y="532380"/>
                </a:cubicBezTo>
                <a:cubicBezTo>
                  <a:pt x="1752595" y="532552"/>
                  <a:pt x="1753195" y="532752"/>
                  <a:pt x="1753795" y="532675"/>
                </a:cubicBezTo>
                <a:cubicBezTo>
                  <a:pt x="1756481" y="533228"/>
                  <a:pt x="1759158" y="533085"/>
                  <a:pt x="1761835" y="533571"/>
                </a:cubicBezTo>
                <a:cubicBezTo>
                  <a:pt x="1766130" y="534094"/>
                  <a:pt x="1770331" y="534961"/>
                  <a:pt x="1774636" y="535352"/>
                </a:cubicBezTo>
                <a:cubicBezTo>
                  <a:pt x="1778360" y="535952"/>
                  <a:pt x="1782199" y="536343"/>
                  <a:pt x="1785942" y="536838"/>
                </a:cubicBezTo>
                <a:cubicBezTo>
                  <a:pt x="1789895" y="537104"/>
                  <a:pt x="1793905" y="537162"/>
                  <a:pt x="1797849" y="537438"/>
                </a:cubicBezTo>
                <a:cubicBezTo>
                  <a:pt x="1798725" y="537466"/>
                  <a:pt x="1799658" y="537562"/>
                  <a:pt x="1800535" y="537438"/>
                </a:cubicBezTo>
                <a:cubicBezTo>
                  <a:pt x="1801039" y="537524"/>
                  <a:pt x="1801811" y="537695"/>
                  <a:pt x="1802316" y="537733"/>
                </a:cubicBezTo>
                <a:cubicBezTo>
                  <a:pt x="1805897" y="537619"/>
                  <a:pt x="1809450" y="537609"/>
                  <a:pt x="1813031" y="537438"/>
                </a:cubicBezTo>
                <a:cubicBezTo>
                  <a:pt x="1814289" y="537333"/>
                  <a:pt x="1815375" y="537228"/>
                  <a:pt x="1816603" y="537438"/>
                </a:cubicBezTo>
                <a:cubicBezTo>
                  <a:pt x="1818461" y="537295"/>
                  <a:pt x="1820128" y="537019"/>
                  <a:pt x="1821966" y="536838"/>
                </a:cubicBezTo>
                <a:cubicBezTo>
                  <a:pt x="1823937" y="536571"/>
                  <a:pt x="1825976" y="536438"/>
                  <a:pt x="1827919" y="535952"/>
                </a:cubicBezTo>
                <a:cubicBezTo>
                  <a:pt x="1829957" y="535542"/>
                  <a:pt x="1832148" y="535552"/>
                  <a:pt x="1834167" y="535057"/>
                </a:cubicBezTo>
                <a:cubicBezTo>
                  <a:pt x="1837139" y="534333"/>
                  <a:pt x="1840178" y="533523"/>
                  <a:pt x="1843092" y="532675"/>
                </a:cubicBezTo>
                <a:cubicBezTo>
                  <a:pt x="1849760" y="530694"/>
                  <a:pt x="1856075" y="528246"/>
                  <a:pt x="1862142" y="524931"/>
                </a:cubicBezTo>
                <a:cubicBezTo>
                  <a:pt x="1864295" y="523836"/>
                  <a:pt x="1866352" y="522312"/>
                  <a:pt x="1868400" y="521064"/>
                </a:cubicBezTo>
                <a:cubicBezTo>
                  <a:pt x="1870991" y="519379"/>
                  <a:pt x="1873601" y="517778"/>
                  <a:pt x="1876135" y="516007"/>
                </a:cubicBezTo>
                <a:close/>
                <a:moveTo>
                  <a:pt x="1677005" y="550830"/>
                </a:moveTo>
                <a:cubicBezTo>
                  <a:pt x="1677834" y="554154"/>
                  <a:pt x="1678310" y="557535"/>
                  <a:pt x="1678491" y="560955"/>
                </a:cubicBezTo>
                <a:cubicBezTo>
                  <a:pt x="1678519" y="562031"/>
                  <a:pt x="1678129" y="563451"/>
                  <a:pt x="1678196" y="564527"/>
                </a:cubicBezTo>
                <a:cubicBezTo>
                  <a:pt x="1678205" y="568137"/>
                  <a:pt x="1677491" y="571385"/>
                  <a:pt x="1677005" y="574938"/>
                </a:cubicBezTo>
                <a:cubicBezTo>
                  <a:pt x="1676548" y="578091"/>
                  <a:pt x="1676062" y="581329"/>
                  <a:pt x="1675519" y="584463"/>
                </a:cubicBezTo>
                <a:cubicBezTo>
                  <a:pt x="1675090" y="588273"/>
                  <a:pt x="1674986" y="592254"/>
                  <a:pt x="1675214" y="596074"/>
                </a:cubicBezTo>
                <a:cubicBezTo>
                  <a:pt x="1675414" y="598350"/>
                  <a:pt x="1675909" y="600341"/>
                  <a:pt x="1676110" y="602627"/>
                </a:cubicBezTo>
                <a:cubicBezTo>
                  <a:pt x="1676833" y="609695"/>
                  <a:pt x="1678453" y="616924"/>
                  <a:pt x="1678491" y="624058"/>
                </a:cubicBezTo>
                <a:cubicBezTo>
                  <a:pt x="1678443" y="626935"/>
                  <a:pt x="1678415" y="629830"/>
                  <a:pt x="1677900" y="632688"/>
                </a:cubicBezTo>
                <a:cubicBezTo>
                  <a:pt x="1677633" y="634317"/>
                  <a:pt x="1677567" y="635869"/>
                  <a:pt x="1677005" y="637450"/>
                </a:cubicBezTo>
                <a:cubicBezTo>
                  <a:pt x="1676500" y="638898"/>
                  <a:pt x="1675805" y="640194"/>
                  <a:pt x="1675214" y="641613"/>
                </a:cubicBezTo>
                <a:cubicBezTo>
                  <a:pt x="1673928" y="644089"/>
                  <a:pt x="1672233" y="646680"/>
                  <a:pt x="1670756" y="649061"/>
                </a:cubicBezTo>
                <a:cubicBezTo>
                  <a:pt x="1669594" y="651243"/>
                  <a:pt x="1668880" y="653757"/>
                  <a:pt x="1668671" y="656205"/>
                </a:cubicBezTo>
                <a:cubicBezTo>
                  <a:pt x="1668728" y="657310"/>
                  <a:pt x="1669194" y="658091"/>
                  <a:pt x="1669261" y="659177"/>
                </a:cubicBezTo>
                <a:cubicBezTo>
                  <a:pt x="1669147" y="661139"/>
                  <a:pt x="1667718" y="662968"/>
                  <a:pt x="1666585" y="664539"/>
                </a:cubicBezTo>
                <a:cubicBezTo>
                  <a:pt x="1665489" y="665892"/>
                  <a:pt x="1664508" y="667111"/>
                  <a:pt x="1663308" y="668407"/>
                </a:cubicBezTo>
                <a:cubicBezTo>
                  <a:pt x="1660870" y="671483"/>
                  <a:pt x="1657441" y="673988"/>
                  <a:pt x="1654974" y="677036"/>
                </a:cubicBezTo>
                <a:cubicBezTo>
                  <a:pt x="1654297" y="678198"/>
                  <a:pt x="1654297" y="679370"/>
                  <a:pt x="1653783" y="680608"/>
                </a:cubicBezTo>
                <a:cubicBezTo>
                  <a:pt x="1646544" y="680189"/>
                  <a:pt x="1640705" y="680532"/>
                  <a:pt x="1633247" y="680018"/>
                </a:cubicBezTo>
                <a:cubicBezTo>
                  <a:pt x="1633771" y="678074"/>
                  <a:pt x="1634361" y="675941"/>
                  <a:pt x="1635038" y="674064"/>
                </a:cubicBezTo>
                <a:cubicBezTo>
                  <a:pt x="1635552" y="671988"/>
                  <a:pt x="1636781" y="670340"/>
                  <a:pt x="1637714" y="668407"/>
                </a:cubicBezTo>
                <a:cubicBezTo>
                  <a:pt x="1640924" y="663273"/>
                  <a:pt x="1644048" y="658224"/>
                  <a:pt x="1646344" y="652633"/>
                </a:cubicBezTo>
                <a:cubicBezTo>
                  <a:pt x="1647306" y="650376"/>
                  <a:pt x="1648287" y="647842"/>
                  <a:pt x="1649020" y="645489"/>
                </a:cubicBezTo>
                <a:cubicBezTo>
                  <a:pt x="1650735" y="638879"/>
                  <a:pt x="1652211" y="632231"/>
                  <a:pt x="1653488" y="625544"/>
                </a:cubicBezTo>
                <a:cubicBezTo>
                  <a:pt x="1654621" y="619486"/>
                  <a:pt x="1656021" y="613571"/>
                  <a:pt x="1657955" y="607685"/>
                </a:cubicBezTo>
                <a:cubicBezTo>
                  <a:pt x="1658460" y="606256"/>
                  <a:pt x="1658679" y="604637"/>
                  <a:pt x="1659146" y="603218"/>
                </a:cubicBezTo>
                <a:cubicBezTo>
                  <a:pt x="1660460" y="600417"/>
                  <a:pt x="1661432" y="597683"/>
                  <a:pt x="1662717" y="594883"/>
                </a:cubicBezTo>
                <a:cubicBezTo>
                  <a:pt x="1663337" y="592959"/>
                  <a:pt x="1664489" y="590883"/>
                  <a:pt x="1665099" y="588930"/>
                </a:cubicBezTo>
                <a:cubicBezTo>
                  <a:pt x="1667166" y="582024"/>
                  <a:pt x="1669604" y="575319"/>
                  <a:pt x="1671642" y="568394"/>
                </a:cubicBezTo>
                <a:cubicBezTo>
                  <a:pt x="1673519" y="562574"/>
                  <a:pt x="1674995" y="556602"/>
                  <a:pt x="1677005" y="550830"/>
                </a:cubicBezTo>
                <a:close/>
                <a:moveTo>
                  <a:pt x="1946381" y="613038"/>
                </a:moveTo>
                <a:cubicBezTo>
                  <a:pt x="1947848" y="615428"/>
                  <a:pt x="1948658" y="618200"/>
                  <a:pt x="1949658" y="620782"/>
                </a:cubicBezTo>
                <a:cubicBezTo>
                  <a:pt x="1952096" y="629126"/>
                  <a:pt x="1953611" y="637698"/>
                  <a:pt x="1952935" y="646375"/>
                </a:cubicBezTo>
                <a:cubicBezTo>
                  <a:pt x="1953011" y="647918"/>
                  <a:pt x="1952820" y="649566"/>
                  <a:pt x="1952935" y="651138"/>
                </a:cubicBezTo>
                <a:cubicBezTo>
                  <a:pt x="1952944" y="652871"/>
                  <a:pt x="1952439" y="654510"/>
                  <a:pt x="1952335" y="656205"/>
                </a:cubicBezTo>
                <a:cubicBezTo>
                  <a:pt x="1951934" y="659682"/>
                  <a:pt x="1951706" y="663425"/>
                  <a:pt x="1951439" y="666921"/>
                </a:cubicBezTo>
                <a:cubicBezTo>
                  <a:pt x="1950934" y="669578"/>
                  <a:pt x="1951020" y="671988"/>
                  <a:pt x="1950553" y="674655"/>
                </a:cubicBezTo>
                <a:cubicBezTo>
                  <a:pt x="1950496" y="676141"/>
                  <a:pt x="1950096" y="677608"/>
                  <a:pt x="1949953" y="679122"/>
                </a:cubicBezTo>
                <a:cubicBezTo>
                  <a:pt x="1949029" y="679703"/>
                  <a:pt x="1948344" y="680399"/>
                  <a:pt x="1947572" y="681208"/>
                </a:cubicBezTo>
                <a:cubicBezTo>
                  <a:pt x="1945181" y="684390"/>
                  <a:pt x="1943438" y="687980"/>
                  <a:pt x="1941324" y="691324"/>
                </a:cubicBezTo>
                <a:cubicBezTo>
                  <a:pt x="1941171" y="691610"/>
                  <a:pt x="1940638" y="691667"/>
                  <a:pt x="1940428" y="691924"/>
                </a:cubicBezTo>
                <a:cubicBezTo>
                  <a:pt x="1925093" y="690819"/>
                  <a:pt x="1909624" y="690200"/>
                  <a:pt x="1894289" y="689543"/>
                </a:cubicBezTo>
                <a:cubicBezTo>
                  <a:pt x="1894775" y="688571"/>
                  <a:pt x="1895823" y="687895"/>
                  <a:pt x="1896080" y="686856"/>
                </a:cubicBezTo>
                <a:cubicBezTo>
                  <a:pt x="1896413" y="685799"/>
                  <a:pt x="1896042" y="684342"/>
                  <a:pt x="1896375" y="683285"/>
                </a:cubicBezTo>
                <a:cubicBezTo>
                  <a:pt x="1896842" y="682723"/>
                  <a:pt x="1897909" y="682570"/>
                  <a:pt x="1898461" y="682094"/>
                </a:cubicBezTo>
                <a:cubicBezTo>
                  <a:pt x="1899538" y="681360"/>
                  <a:pt x="1900166" y="680294"/>
                  <a:pt x="1901138" y="679418"/>
                </a:cubicBezTo>
                <a:cubicBezTo>
                  <a:pt x="1901662" y="678855"/>
                  <a:pt x="1902509" y="678427"/>
                  <a:pt x="1902624" y="677636"/>
                </a:cubicBezTo>
                <a:cubicBezTo>
                  <a:pt x="1902785" y="676589"/>
                  <a:pt x="1903033" y="675407"/>
                  <a:pt x="1902624" y="674360"/>
                </a:cubicBezTo>
                <a:cubicBezTo>
                  <a:pt x="1902195" y="673331"/>
                  <a:pt x="1901738" y="672331"/>
                  <a:pt x="1901138" y="671378"/>
                </a:cubicBezTo>
                <a:cubicBezTo>
                  <a:pt x="1900376" y="670197"/>
                  <a:pt x="1899976" y="668854"/>
                  <a:pt x="1899652" y="667511"/>
                </a:cubicBezTo>
                <a:cubicBezTo>
                  <a:pt x="1899385" y="666463"/>
                  <a:pt x="1899947" y="665406"/>
                  <a:pt x="1900547" y="664539"/>
                </a:cubicBezTo>
                <a:cubicBezTo>
                  <a:pt x="1901509" y="662930"/>
                  <a:pt x="1902290" y="661234"/>
                  <a:pt x="1903814" y="660072"/>
                </a:cubicBezTo>
                <a:cubicBezTo>
                  <a:pt x="1903805" y="658662"/>
                  <a:pt x="1903643" y="657243"/>
                  <a:pt x="1904119" y="655900"/>
                </a:cubicBezTo>
                <a:cubicBezTo>
                  <a:pt x="1904529" y="654205"/>
                  <a:pt x="1905605" y="653014"/>
                  <a:pt x="1907091" y="652033"/>
                </a:cubicBezTo>
                <a:cubicBezTo>
                  <a:pt x="1908977" y="650671"/>
                  <a:pt x="1910768" y="649185"/>
                  <a:pt x="1912453" y="647566"/>
                </a:cubicBezTo>
                <a:cubicBezTo>
                  <a:pt x="1914387" y="645566"/>
                  <a:pt x="1915692" y="643022"/>
                  <a:pt x="1917216" y="640727"/>
                </a:cubicBezTo>
                <a:cubicBezTo>
                  <a:pt x="1918921" y="637927"/>
                  <a:pt x="1921016" y="635098"/>
                  <a:pt x="1922864" y="632393"/>
                </a:cubicBezTo>
                <a:cubicBezTo>
                  <a:pt x="1927646" y="626068"/>
                  <a:pt x="1933075" y="620401"/>
                  <a:pt x="1940133" y="616314"/>
                </a:cubicBezTo>
                <a:cubicBezTo>
                  <a:pt x="1941981" y="615038"/>
                  <a:pt x="1944248" y="613819"/>
                  <a:pt x="1946381" y="6130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580483" y="4665448"/>
            <a:ext cx="2492044" cy="1354705"/>
          </a:xfrm>
          <a:custGeom>
            <a:avLst/>
            <a:gdLst/>
            <a:ahLst/>
            <a:cxnLst/>
            <a:rect l="l" t="t" r="r" b="b"/>
            <a:pathLst>
              <a:path w="2492044" h="1354705" extrusionOk="0">
                <a:moveTo>
                  <a:pt x="881967" y="115"/>
                </a:moveTo>
                <a:cubicBezTo>
                  <a:pt x="874576" y="-361"/>
                  <a:pt x="869728" y="620"/>
                  <a:pt x="865594" y="3392"/>
                </a:cubicBezTo>
                <a:cubicBezTo>
                  <a:pt x="847649" y="15422"/>
                  <a:pt x="838753" y="18746"/>
                  <a:pt x="824513" y="18870"/>
                </a:cubicBezTo>
                <a:cubicBezTo>
                  <a:pt x="810063" y="18984"/>
                  <a:pt x="785365" y="10879"/>
                  <a:pt x="782250" y="4878"/>
                </a:cubicBezTo>
                <a:cubicBezTo>
                  <a:pt x="781526" y="3478"/>
                  <a:pt x="778183" y="2135"/>
                  <a:pt x="774811" y="2201"/>
                </a:cubicBezTo>
                <a:cubicBezTo>
                  <a:pt x="768791" y="2306"/>
                  <a:pt x="768620" y="2592"/>
                  <a:pt x="778678" y="13507"/>
                </a:cubicBezTo>
                <a:cubicBezTo>
                  <a:pt x="784327" y="19632"/>
                  <a:pt x="795919" y="28338"/>
                  <a:pt x="803977" y="32853"/>
                </a:cubicBezTo>
                <a:lnTo>
                  <a:pt x="818560" y="41187"/>
                </a:lnTo>
                <a:lnTo>
                  <a:pt x="810225" y="44464"/>
                </a:lnTo>
                <a:cubicBezTo>
                  <a:pt x="805672" y="46340"/>
                  <a:pt x="797100" y="51255"/>
                  <a:pt x="791480" y="55179"/>
                </a:cubicBezTo>
                <a:cubicBezTo>
                  <a:pt x="778097" y="64504"/>
                  <a:pt x="764534" y="64590"/>
                  <a:pt x="740283" y="55475"/>
                </a:cubicBezTo>
                <a:cubicBezTo>
                  <a:pt x="719080" y="47512"/>
                  <a:pt x="710060" y="46216"/>
                  <a:pt x="720633" y="52798"/>
                </a:cubicBezTo>
                <a:cubicBezTo>
                  <a:pt x="724395" y="55141"/>
                  <a:pt x="735216" y="62323"/>
                  <a:pt x="744741" y="68876"/>
                </a:cubicBezTo>
                <a:cubicBezTo>
                  <a:pt x="765810" y="83373"/>
                  <a:pt x="770858" y="83745"/>
                  <a:pt x="803081" y="72448"/>
                </a:cubicBezTo>
                <a:cubicBezTo>
                  <a:pt x="826780" y="64133"/>
                  <a:pt x="830780" y="63733"/>
                  <a:pt x="847439" y="69467"/>
                </a:cubicBezTo>
                <a:cubicBezTo>
                  <a:pt x="875405" y="79096"/>
                  <a:pt x="881853" y="80744"/>
                  <a:pt x="892683" y="80782"/>
                </a:cubicBezTo>
                <a:cubicBezTo>
                  <a:pt x="905208" y="80811"/>
                  <a:pt x="918677" y="74449"/>
                  <a:pt x="937622" y="59351"/>
                </a:cubicBezTo>
                <a:cubicBezTo>
                  <a:pt x="951462" y="48321"/>
                  <a:pt x="967026" y="42273"/>
                  <a:pt x="975722" y="44464"/>
                </a:cubicBezTo>
                <a:cubicBezTo>
                  <a:pt x="983999" y="46550"/>
                  <a:pt x="998049" y="55646"/>
                  <a:pt x="998049" y="59047"/>
                </a:cubicBezTo>
                <a:cubicBezTo>
                  <a:pt x="998049" y="62352"/>
                  <a:pt x="980599" y="70067"/>
                  <a:pt x="973046" y="70067"/>
                </a:cubicBezTo>
                <a:cubicBezTo>
                  <a:pt x="963882" y="70067"/>
                  <a:pt x="946880" y="85736"/>
                  <a:pt x="945957" y="95070"/>
                </a:cubicBezTo>
                <a:cubicBezTo>
                  <a:pt x="945109" y="103690"/>
                  <a:pt x="950205" y="107948"/>
                  <a:pt x="965606" y="110548"/>
                </a:cubicBezTo>
                <a:cubicBezTo>
                  <a:pt x="975055" y="112139"/>
                  <a:pt x="976560" y="112958"/>
                  <a:pt x="977217" y="119768"/>
                </a:cubicBezTo>
                <a:cubicBezTo>
                  <a:pt x="978189" y="129875"/>
                  <a:pt x="972617" y="138675"/>
                  <a:pt x="962330" y="144476"/>
                </a:cubicBezTo>
                <a:cubicBezTo>
                  <a:pt x="955748" y="148191"/>
                  <a:pt x="946976" y="149410"/>
                  <a:pt x="921553" y="149839"/>
                </a:cubicBezTo>
                <a:cubicBezTo>
                  <a:pt x="882730" y="150486"/>
                  <a:pt x="883168" y="150144"/>
                  <a:pt x="841486" y="191806"/>
                </a:cubicBezTo>
                <a:cubicBezTo>
                  <a:pt x="821350" y="211932"/>
                  <a:pt x="807958" y="222971"/>
                  <a:pt x="791175" y="232878"/>
                </a:cubicBezTo>
                <a:cubicBezTo>
                  <a:pt x="766591" y="247394"/>
                  <a:pt x="726262" y="261195"/>
                  <a:pt x="699497" y="264434"/>
                </a:cubicBezTo>
                <a:cubicBezTo>
                  <a:pt x="680999" y="266672"/>
                  <a:pt x="662397" y="277512"/>
                  <a:pt x="638480" y="299553"/>
                </a:cubicBezTo>
                <a:cubicBezTo>
                  <a:pt x="629698" y="307659"/>
                  <a:pt x="612381" y="320336"/>
                  <a:pt x="600085" y="327832"/>
                </a:cubicBezTo>
                <a:cubicBezTo>
                  <a:pt x="577301" y="341720"/>
                  <a:pt x="566509" y="344463"/>
                  <a:pt x="557222" y="338548"/>
                </a:cubicBezTo>
                <a:cubicBezTo>
                  <a:pt x="551421" y="334862"/>
                  <a:pt x="545916" y="320108"/>
                  <a:pt x="545906" y="307592"/>
                </a:cubicBezTo>
                <a:cubicBezTo>
                  <a:pt x="545906" y="296372"/>
                  <a:pt x="544630" y="296133"/>
                  <a:pt x="536086" y="304315"/>
                </a:cubicBezTo>
                <a:cubicBezTo>
                  <a:pt x="531828" y="308402"/>
                  <a:pt x="528790" y="315450"/>
                  <a:pt x="526561" y="325451"/>
                </a:cubicBezTo>
                <a:cubicBezTo>
                  <a:pt x="522027" y="345844"/>
                  <a:pt x="522570" y="353036"/>
                  <a:pt x="528352" y="361770"/>
                </a:cubicBezTo>
                <a:cubicBezTo>
                  <a:pt x="532962" y="368742"/>
                  <a:pt x="533848" y="368971"/>
                  <a:pt x="544716" y="367123"/>
                </a:cubicBezTo>
                <a:cubicBezTo>
                  <a:pt x="551107" y="366047"/>
                  <a:pt x="563051" y="365246"/>
                  <a:pt x="571214" y="365037"/>
                </a:cubicBezTo>
                <a:lnTo>
                  <a:pt x="586092" y="364742"/>
                </a:lnTo>
                <a:lnTo>
                  <a:pt x="585197" y="379629"/>
                </a:lnTo>
                <a:cubicBezTo>
                  <a:pt x="584797" y="388459"/>
                  <a:pt x="586616" y="403309"/>
                  <a:pt x="589369" y="415939"/>
                </a:cubicBezTo>
                <a:cubicBezTo>
                  <a:pt x="591931" y="427683"/>
                  <a:pt x="593398" y="438294"/>
                  <a:pt x="592646" y="439751"/>
                </a:cubicBezTo>
                <a:cubicBezTo>
                  <a:pt x="589826" y="445171"/>
                  <a:pt x="584207" y="470698"/>
                  <a:pt x="582816" y="484995"/>
                </a:cubicBezTo>
                <a:lnTo>
                  <a:pt x="581330" y="499882"/>
                </a:lnTo>
                <a:lnTo>
                  <a:pt x="563175" y="515656"/>
                </a:lnTo>
                <a:cubicBezTo>
                  <a:pt x="553136" y="524295"/>
                  <a:pt x="536181" y="536935"/>
                  <a:pt x="525371" y="543631"/>
                </a:cubicBezTo>
                <a:lnTo>
                  <a:pt x="505730" y="555537"/>
                </a:lnTo>
                <a:lnTo>
                  <a:pt x="501853" y="572806"/>
                </a:lnTo>
                <a:cubicBezTo>
                  <a:pt x="496472" y="595771"/>
                  <a:pt x="476431" y="638843"/>
                  <a:pt x="464944" y="652282"/>
                </a:cubicBezTo>
                <a:cubicBezTo>
                  <a:pt x="459810" y="658293"/>
                  <a:pt x="452638" y="668037"/>
                  <a:pt x="449171" y="674304"/>
                </a:cubicBezTo>
                <a:cubicBezTo>
                  <a:pt x="443951" y="683763"/>
                  <a:pt x="440569" y="686887"/>
                  <a:pt x="428930" y="691573"/>
                </a:cubicBezTo>
                <a:cubicBezTo>
                  <a:pt x="411680" y="698517"/>
                  <a:pt x="407613" y="702784"/>
                  <a:pt x="405117" y="713890"/>
                </a:cubicBezTo>
                <a:cubicBezTo>
                  <a:pt x="396116" y="718414"/>
                  <a:pt x="8354" y="802730"/>
                  <a:pt x="0" y="806892"/>
                </a:cubicBezTo>
                <a:cubicBezTo>
                  <a:pt x="6106" y="814236"/>
                  <a:pt x="689667" y="1195131"/>
                  <a:pt x="659321" y="1225268"/>
                </a:cubicBezTo>
                <a:cubicBezTo>
                  <a:pt x="944118" y="1395499"/>
                  <a:pt x="1845859" y="1404844"/>
                  <a:pt x="2106054" y="1211305"/>
                </a:cubicBezTo>
                <a:cubicBezTo>
                  <a:pt x="2195579" y="1144706"/>
                  <a:pt x="2485682" y="771440"/>
                  <a:pt x="2492045" y="763734"/>
                </a:cubicBezTo>
                <a:cubicBezTo>
                  <a:pt x="2035807" y="676495"/>
                  <a:pt x="1673828" y="597895"/>
                  <a:pt x="1602296" y="593637"/>
                </a:cubicBezTo>
                <a:cubicBezTo>
                  <a:pt x="1424626" y="583074"/>
                  <a:pt x="1460983" y="700965"/>
                  <a:pt x="1160869" y="587093"/>
                </a:cubicBezTo>
                <a:cubicBezTo>
                  <a:pt x="1144886" y="581026"/>
                  <a:pt x="1134675" y="578073"/>
                  <a:pt x="1122169" y="573701"/>
                </a:cubicBezTo>
                <a:cubicBezTo>
                  <a:pt x="1122436" y="573511"/>
                  <a:pt x="1122617" y="573139"/>
                  <a:pt x="1123664" y="572511"/>
                </a:cubicBezTo>
                <a:cubicBezTo>
                  <a:pt x="1123874" y="572377"/>
                  <a:pt x="1124274" y="572358"/>
                  <a:pt x="1124550" y="572206"/>
                </a:cubicBezTo>
                <a:cubicBezTo>
                  <a:pt x="1124683" y="572139"/>
                  <a:pt x="1124722" y="571987"/>
                  <a:pt x="1124855" y="571911"/>
                </a:cubicBezTo>
                <a:cubicBezTo>
                  <a:pt x="1125303" y="571672"/>
                  <a:pt x="1125779" y="571577"/>
                  <a:pt x="1126341" y="571320"/>
                </a:cubicBezTo>
                <a:cubicBezTo>
                  <a:pt x="1127389" y="570835"/>
                  <a:pt x="1128446" y="570329"/>
                  <a:pt x="1129913" y="569825"/>
                </a:cubicBezTo>
                <a:cubicBezTo>
                  <a:pt x="1132866" y="568815"/>
                  <a:pt x="1136704" y="567777"/>
                  <a:pt x="1139733" y="567148"/>
                </a:cubicBezTo>
                <a:cubicBezTo>
                  <a:pt x="1142772" y="566529"/>
                  <a:pt x="1145096" y="566253"/>
                  <a:pt x="1145096" y="566253"/>
                </a:cubicBezTo>
                <a:cubicBezTo>
                  <a:pt x="1145096" y="566253"/>
                  <a:pt x="1139047" y="565300"/>
                  <a:pt x="1135266" y="565062"/>
                </a:cubicBezTo>
                <a:cubicBezTo>
                  <a:pt x="1133380" y="564948"/>
                  <a:pt x="1131989" y="565005"/>
                  <a:pt x="1131103" y="565062"/>
                </a:cubicBezTo>
                <a:cubicBezTo>
                  <a:pt x="1130218" y="565129"/>
                  <a:pt x="1129913" y="565367"/>
                  <a:pt x="1129913" y="565367"/>
                </a:cubicBezTo>
                <a:cubicBezTo>
                  <a:pt x="1129913" y="565367"/>
                  <a:pt x="1130389" y="565072"/>
                  <a:pt x="1130808" y="564767"/>
                </a:cubicBezTo>
                <a:cubicBezTo>
                  <a:pt x="1131237" y="564462"/>
                  <a:pt x="1131589" y="563919"/>
                  <a:pt x="1132294" y="563281"/>
                </a:cubicBezTo>
                <a:cubicBezTo>
                  <a:pt x="1132989" y="562633"/>
                  <a:pt x="1133856" y="561919"/>
                  <a:pt x="1134675" y="560900"/>
                </a:cubicBezTo>
                <a:cubicBezTo>
                  <a:pt x="1135485" y="559871"/>
                  <a:pt x="1136590" y="558775"/>
                  <a:pt x="1137352" y="557328"/>
                </a:cubicBezTo>
                <a:cubicBezTo>
                  <a:pt x="1137742" y="556604"/>
                  <a:pt x="1137885" y="555756"/>
                  <a:pt x="1138247" y="554947"/>
                </a:cubicBezTo>
                <a:cubicBezTo>
                  <a:pt x="1138685" y="553937"/>
                  <a:pt x="1139057" y="552718"/>
                  <a:pt x="1139438" y="551670"/>
                </a:cubicBezTo>
                <a:cubicBezTo>
                  <a:pt x="1139981" y="550193"/>
                  <a:pt x="1140524" y="548841"/>
                  <a:pt x="1140924" y="547507"/>
                </a:cubicBezTo>
                <a:cubicBezTo>
                  <a:pt x="1141848" y="544440"/>
                  <a:pt x="1142410" y="542145"/>
                  <a:pt x="1142410" y="542145"/>
                </a:cubicBezTo>
                <a:cubicBezTo>
                  <a:pt x="1142410" y="542145"/>
                  <a:pt x="1140648" y="544631"/>
                  <a:pt x="1138247" y="547803"/>
                </a:cubicBezTo>
                <a:cubicBezTo>
                  <a:pt x="1138152" y="547927"/>
                  <a:pt x="1138095" y="547898"/>
                  <a:pt x="1137952" y="548098"/>
                </a:cubicBezTo>
                <a:cubicBezTo>
                  <a:pt x="1137904" y="548165"/>
                  <a:pt x="1137704" y="548327"/>
                  <a:pt x="1137647" y="548393"/>
                </a:cubicBezTo>
                <a:cubicBezTo>
                  <a:pt x="1136571" y="549803"/>
                  <a:pt x="1135342" y="551413"/>
                  <a:pt x="1134075" y="552861"/>
                </a:cubicBezTo>
                <a:cubicBezTo>
                  <a:pt x="1132618" y="554547"/>
                  <a:pt x="1131408" y="555994"/>
                  <a:pt x="1129913" y="557328"/>
                </a:cubicBezTo>
                <a:cubicBezTo>
                  <a:pt x="1129160" y="557995"/>
                  <a:pt x="1128255" y="558881"/>
                  <a:pt x="1127532" y="559414"/>
                </a:cubicBezTo>
                <a:cubicBezTo>
                  <a:pt x="1126808" y="559938"/>
                  <a:pt x="1126122" y="560195"/>
                  <a:pt x="1125446" y="560604"/>
                </a:cubicBezTo>
                <a:cubicBezTo>
                  <a:pt x="1124093" y="561414"/>
                  <a:pt x="1122931" y="561976"/>
                  <a:pt x="1121874" y="562386"/>
                </a:cubicBezTo>
                <a:cubicBezTo>
                  <a:pt x="1120817" y="562795"/>
                  <a:pt x="1119807" y="563138"/>
                  <a:pt x="1119197" y="563281"/>
                </a:cubicBezTo>
                <a:cubicBezTo>
                  <a:pt x="1118597" y="563424"/>
                  <a:pt x="1118302" y="563281"/>
                  <a:pt x="1118302" y="563281"/>
                </a:cubicBezTo>
                <a:cubicBezTo>
                  <a:pt x="1118302" y="563281"/>
                  <a:pt x="1118635" y="562881"/>
                  <a:pt x="1119197" y="561795"/>
                </a:cubicBezTo>
                <a:cubicBezTo>
                  <a:pt x="1119635" y="560928"/>
                  <a:pt x="1120502" y="559576"/>
                  <a:pt x="1121283" y="558223"/>
                </a:cubicBezTo>
                <a:cubicBezTo>
                  <a:pt x="1121493" y="557852"/>
                  <a:pt x="1121340" y="557423"/>
                  <a:pt x="1121578" y="557032"/>
                </a:cubicBezTo>
                <a:cubicBezTo>
                  <a:pt x="1122359" y="555728"/>
                  <a:pt x="1123531" y="554347"/>
                  <a:pt x="1124550" y="552861"/>
                </a:cubicBezTo>
                <a:cubicBezTo>
                  <a:pt x="1124569" y="552832"/>
                  <a:pt x="1124541" y="552594"/>
                  <a:pt x="1124550" y="552565"/>
                </a:cubicBezTo>
                <a:cubicBezTo>
                  <a:pt x="1125598" y="551060"/>
                  <a:pt x="1126855" y="549641"/>
                  <a:pt x="1128122" y="548098"/>
                </a:cubicBezTo>
                <a:cubicBezTo>
                  <a:pt x="1128979" y="547069"/>
                  <a:pt x="1129856" y="546117"/>
                  <a:pt x="1130808" y="545126"/>
                </a:cubicBezTo>
                <a:cubicBezTo>
                  <a:pt x="1130818" y="545107"/>
                  <a:pt x="1130789" y="544850"/>
                  <a:pt x="1130808" y="544822"/>
                </a:cubicBezTo>
                <a:cubicBezTo>
                  <a:pt x="1131027" y="544593"/>
                  <a:pt x="1131170" y="544459"/>
                  <a:pt x="1131399" y="544231"/>
                </a:cubicBezTo>
                <a:cubicBezTo>
                  <a:pt x="1139600" y="536020"/>
                  <a:pt x="1151344" y="531134"/>
                  <a:pt x="1151344" y="531134"/>
                </a:cubicBezTo>
                <a:cubicBezTo>
                  <a:pt x="1151344" y="531134"/>
                  <a:pt x="1141238" y="532534"/>
                  <a:pt x="1132885" y="537087"/>
                </a:cubicBezTo>
                <a:cubicBezTo>
                  <a:pt x="1130522" y="538373"/>
                  <a:pt x="1128284" y="540011"/>
                  <a:pt x="1126341" y="541554"/>
                </a:cubicBezTo>
                <a:cubicBezTo>
                  <a:pt x="1125112" y="542526"/>
                  <a:pt x="1124074" y="543307"/>
                  <a:pt x="1123064" y="544231"/>
                </a:cubicBezTo>
                <a:cubicBezTo>
                  <a:pt x="1122207" y="545012"/>
                  <a:pt x="1121340" y="545955"/>
                  <a:pt x="1120683" y="546612"/>
                </a:cubicBezTo>
                <a:cubicBezTo>
                  <a:pt x="1120492" y="546803"/>
                  <a:pt x="1120559" y="547031"/>
                  <a:pt x="1120388" y="547203"/>
                </a:cubicBezTo>
                <a:cubicBezTo>
                  <a:pt x="1119197" y="548431"/>
                  <a:pt x="1118311" y="549289"/>
                  <a:pt x="1118302" y="549289"/>
                </a:cubicBezTo>
                <a:cubicBezTo>
                  <a:pt x="1118302" y="549289"/>
                  <a:pt x="1122559" y="543802"/>
                  <a:pt x="1128122" y="535297"/>
                </a:cubicBezTo>
                <a:cubicBezTo>
                  <a:pt x="1130913" y="531049"/>
                  <a:pt x="1134208" y="525791"/>
                  <a:pt x="1137057" y="520418"/>
                </a:cubicBezTo>
                <a:cubicBezTo>
                  <a:pt x="1138323" y="518018"/>
                  <a:pt x="1139476" y="515799"/>
                  <a:pt x="1140628" y="513275"/>
                </a:cubicBezTo>
                <a:cubicBezTo>
                  <a:pt x="1140648" y="513236"/>
                  <a:pt x="1140609" y="513018"/>
                  <a:pt x="1140628" y="512979"/>
                </a:cubicBezTo>
                <a:cubicBezTo>
                  <a:pt x="1141400" y="511293"/>
                  <a:pt x="1142029" y="509636"/>
                  <a:pt x="1142714" y="507912"/>
                </a:cubicBezTo>
                <a:cubicBezTo>
                  <a:pt x="1143295" y="506474"/>
                  <a:pt x="1143991" y="505207"/>
                  <a:pt x="1144496" y="503750"/>
                </a:cubicBezTo>
                <a:cubicBezTo>
                  <a:pt x="1145286" y="501492"/>
                  <a:pt x="1145972" y="499178"/>
                  <a:pt x="1146582" y="496901"/>
                </a:cubicBezTo>
                <a:cubicBezTo>
                  <a:pt x="1146896" y="495720"/>
                  <a:pt x="1146915" y="494511"/>
                  <a:pt x="1147172" y="493329"/>
                </a:cubicBezTo>
                <a:cubicBezTo>
                  <a:pt x="1147239" y="493082"/>
                  <a:pt x="1147420" y="492691"/>
                  <a:pt x="1147477" y="492434"/>
                </a:cubicBezTo>
                <a:cubicBezTo>
                  <a:pt x="1147668" y="491605"/>
                  <a:pt x="1147896" y="490891"/>
                  <a:pt x="1148067" y="490053"/>
                </a:cubicBezTo>
                <a:cubicBezTo>
                  <a:pt x="1148086" y="489977"/>
                  <a:pt x="1148058" y="489843"/>
                  <a:pt x="1148067" y="489757"/>
                </a:cubicBezTo>
                <a:cubicBezTo>
                  <a:pt x="1148086" y="489681"/>
                  <a:pt x="1148058" y="489538"/>
                  <a:pt x="1148067" y="489462"/>
                </a:cubicBezTo>
                <a:cubicBezTo>
                  <a:pt x="1151925" y="470955"/>
                  <a:pt x="1151344" y="454334"/>
                  <a:pt x="1151344" y="454334"/>
                </a:cubicBezTo>
                <a:cubicBezTo>
                  <a:pt x="1151344" y="454334"/>
                  <a:pt x="1148306" y="479976"/>
                  <a:pt x="1139438" y="500178"/>
                </a:cubicBezTo>
                <a:cubicBezTo>
                  <a:pt x="1130570" y="520371"/>
                  <a:pt x="1115921" y="536792"/>
                  <a:pt x="1115921" y="536792"/>
                </a:cubicBezTo>
                <a:cubicBezTo>
                  <a:pt x="1115921" y="536792"/>
                  <a:pt x="1117006" y="533744"/>
                  <a:pt x="1122474" y="521009"/>
                </a:cubicBezTo>
                <a:cubicBezTo>
                  <a:pt x="1130075" y="503311"/>
                  <a:pt x="1134085" y="483804"/>
                  <a:pt x="1134075" y="483804"/>
                </a:cubicBezTo>
                <a:cubicBezTo>
                  <a:pt x="1134075" y="483804"/>
                  <a:pt x="1125265" y="504407"/>
                  <a:pt x="1118007" y="518332"/>
                </a:cubicBezTo>
                <a:cubicBezTo>
                  <a:pt x="1117178" y="519923"/>
                  <a:pt x="1116406" y="521095"/>
                  <a:pt x="1115625" y="522504"/>
                </a:cubicBezTo>
                <a:cubicBezTo>
                  <a:pt x="1112587" y="527972"/>
                  <a:pt x="1109815" y="532477"/>
                  <a:pt x="1107882" y="535297"/>
                </a:cubicBezTo>
                <a:cubicBezTo>
                  <a:pt x="1105967" y="538125"/>
                  <a:pt x="1104910" y="539468"/>
                  <a:pt x="1104910" y="539468"/>
                </a:cubicBezTo>
                <a:cubicBezTo>
                  <a:pt x="1104910" y="539468"/>
                  <a:pt x="1105338" y="538525"/>
                  <a:pt x="1105805" y="537087"/>
                </a:cubicBezTo>
                <a:cubicBezTo>
                  <a:pt x="1105843" y="536963"/>
                  <a:pt x="1105767" y="536630"/>
                  <a:pt x="1105805" y="536487"/>
                </a:cubicBezTo>
                <a:cubicBezTo>
                  <a:pt x="1106024" y="535735"/>
                  <a:pt x="1106176" y="534877"/>
                  <a:pt x="1106396" y="533811"/>
                </a:cubicBezTo>
                <a:cubicBezTo>
                  <a:pt x="1106653" y="532563"/>
                  <a:pt x="1107119" y="531020"/>
                  <a:pt x="1107291" y="529343"/>
                </a:cubicBezTo>
                <a:cubicBezTo>
                  <a:pt x="1107491" y="527401"/>
                  <a:pt x="1107539" y="525705"/>
                  <a:pt x="1107586" y="524286"/>
                </a:cubicBezTo>
                <a:cubicBezTo>
                  <a:pt x="1107605" y="523781"/>
                  <a:pt x="1107577" y="523600"/>
                  <a:pt x="1107586" y="523095"/>
                </a:cubicBezTo>
                <a:cubicBezTo>
                  <a:pt x="1107586" y="523028"/>
                  <a:pt x="1107596" y="522867"/>
                  <a:pt x="1107586" y="522800"/>
                </a:cubicBezTo>
                <a:cubicBezTo>
                  <a:pt x="1107596" y="521704"/>
                  <a:pt x="1107605" y="520714"/>
                  <a:pt x="1107586" y="519523"/>
                </a:cubicBezTo>
                <a:cubicBezTo>
                  <a:pt x="1107567" y="517761"/>
                  <a:pt x="1107539" y="516075"/>
                  <a:pt x="1107586" y="512675"/>
                </a:cubicBezTo>
                <a:cubicBezTo>
                  <a:pt x="1107729" y="502978"/>
                  <a:pt x="1108482" y="491243"/>
                  <a:pt x="1108482" y="491243"/>
                </a:cubicBezTo>
                <a:cubicBezTo>
                  <a:pt x="1108482" y="491243"/>
                  <a:pt x="1104890" y="510160"/>
                  <a:pt x="1101338" y="523390"/>
                </a:cubicBezTo>
                <a:cubicBezTo>
                  <a:pt x="1100271" y="527353"/>
                  <a:pt x="1099357" y="530306"/>
                  <a:pt x="1098357" y="533220"/>
                </a:cubicBezTo>
                <a:cubicBezTo>
                  <a:pt x="1098052" y="531115"/>
                  <a:pt x="1097480" y="529163"/>
                  <a:pt x="1096871" y="526962"/>
                </a:cubicBezTo>
                <a:cubicBezTo>
                  <a:pt x="1094327" y="517837"/>
                  <a:pt x="1088832" y="508807"/>
                  <a:pt x="1088832" y="508807"/>
                </a:cubicBezTo>
                <a:cubicBezTo>
                  <a:pt x="1088832" y="508807"/>
                  <a:pt x="1092127" y="517427"/>
                  <a:pt x="1093299" y="528753"/>
                </a:cubicBezTo>
                <a:cubicBezTo>
                  <a:pt x="1093480" y="530496"/>
                  <a:pt x="1093508" y="532286"/>
                  <a:pt x="1093594" y="534106"/>
                </a:cubicBezTo>
                <a:cubicBezTo>
                  <a:pt x="1093603" y="534134"/>
                  <a:pt x="1093594" y="534382"/>
                  <a:pt x="1093594" y="534411"/>
                </a:cubicBezTo>
                <a:cubicBezTo>
                  <a:pt x="1093718" y="536878"/>
                  <a:pt x="1093880" y="539221"/>
                  <a:pt x="1093899" y="541554"/>
                </a:cubicBezTo>
                <a:cubicBezTo>
                  <a:pt x="1093908" y="543888"/>
                  <a:pt x="1093651" y="545926"/>
                  <a:pt x="1093594" y="547803"/>
                </a:cubicBezTo>
                <a:cubicBezTo>
                  <a:pt x="1093499" y="551555"/>
                  <a:pt x="1093603" y="554356"/>
                  <a:pt x="1093594" y="554347"/>
                </a:cubicBezTo>
                <a:cubicBezTo>
                  <a:pt x="1093594" y="554347"/>
                  <a:pt x="1093308" y="548022"/>
                  <a:pt x="1091517" y="542145"/>
                </a:cubicBezTo>
                <a:cubicBezTo>
                  <a:pt x="1090956" y="540297"/>
                  <a:pt x="1089803" y="538059"/>
                  <a:pt x="1088832" y="536192"/>
                </a:cubicBezTo>
                <a:cubicBezTo>
                  <a:pt x="1085888" y="530486"/>
                  <a:pt x="1081992" y="525476"/>
                  <a:pt x="1081992" y="525476"/>
                </a:cubicBezTo>
                <a:cubicBezTo>
                  <a:pt x="1081992" y="525476"/>
                  <a:pt x="1086660" y="537611"/>
                  <a:pt x="1088241" y="546908"/>
                </a:cubicBezTo>
                <a:cubicBezTo>
                  <a:pt x="1088479" y="548289"/>
                  <a:pt x="1088431" y="549489"/>
                  <a:pt x="1088536" y="550775"/>
                </a:cubicBezTo>
                <a:cubicBezTo>
                  <a:pt x="1088536" y="550794"/>
                  <a:pt x="1088536" y="551060"/>
                  <a:pt x="1088536" y="551079"/>
                </a:cubicBezTo>
                <a:cubicBezTo>
                  <a:pt x="1089089" y="557471"/>
                  <a:pt x="1088403" y="560919"/>
                  <a:pt x="1088241" y="562090"/>
                </a:cubicBezTo>
                <a:cubicBezTo>
                  <a:pt x="1081316" y="560166"/>
                  <a:pt x="1074677" y="560176"/>
                  <a:pt x="1068000" y="558814"/>
                </a:cubicBezTo>
                <a:lnTo>
                  <a:pt x="1081392" y="560004"/>
                </a:lnTo>
                <a:cubicBezTo>
                  <a:pt x="1081392" y="560004"/>
                  <a:pt x="1080421" y="559576"/>
                  <a:pt x="1078716" y="558518"/>
                </a:cubicBezTo>
                <a:cubicBezTo>
                  <a:pt x="1077001" y="557461"/>
                  <a:pt x="1074611" y="556137"/>
                  <a:pt x="1072467" y="554651"/>
                </a:cubicBezTo>
                <a:cubicBezTo>
                  <a:pt x="1071391" y="553908"/>
                  <a:pt x="1070753" y="552880"/>
                  <a:pt x="1070086" y="552270"/>
                </a:cubicBezTo>
                <a:cubicBezTo>
                  <a:pt x="1069419" y="551661"/>
                  <a:pt x="1068772" y="551555"/>
                  <a:pt x="1068296" y="551079"/>
                </a:cubicBezTo>
                <a:cubicBezTo>
                  <a:pt x="1067343" y="550127"/>
                  <a:pt x="1066476" y="549146"/>
                  <a:pt x="1065019" y="548698"/>
                </a:cubicBezTo>
                <a:cubicBezTo>
                  <a:pt x="1064295" y="548470"/>
                  <a:pt x="1063628" y="548307"/>
                  <a:pt x="1062942" y="548393"/>
                </a:cubicBezTo>
                <a:cubicBezTo>
                  <a:pt x="1062257" y="548489"/>
                  <a:pt x="1061704" y="548755"/>
                  <a:pt x="1061152" y="548993"/>
                </a:cubicBezTo>
                <a:cubicBezTo>
                  <a:pt x="1060056" y="549460"/>
                  <a:pt x="1059371" y="550184"/>
                  <a:pt x="1059371" y="550184"/>
                </a:cubicBezTo>
                <a:cubicBezTo>
                  <a:pt x="1059371" y="550156"/>
                  <a:pt x="1060876" y="541278"/>
                  <a:pt x="1065324" y="533515"/>
                </a:cubicBezTo>
                <a:cubicBezTo>
                  <a:pt x="1066276" y="531849"/>
                  <a:pt x="1067181" y="530258"/>
                  <a:pt x="1068296" y="528753"/>
                </a:cubicBezTo>
                <a:cubicBezTo>
                  <a:pt x="1072410" y="523210"/>
                  <a:pt x="1076925" y="519228"/>
                  <a:pt x="1076925" y="519228"/>
                </a:cubicBezTo>
                <a:cubicBezTo>
                  <a:pt x="1076925" y="519228"/>
                  <a:pt x="1068943" y="521561"/>
                  <a:pt x="1062342" y="528457"/>
                </a:cubicBezTo>
                <a:cubicBezTo>
                  <a:pt x="1059799" y="531115"/>
                  <a:pt x="1057675" y="534315"/>
                  <a:pt x="1055799" y="537383"/>
                </a:cubicBezTo>
                <a:cubicBezTo>
                  <a:pt x="1055789" y="537392"/>
                  <a:pt x="1055503" y="537383"/>
                  <a:pt x="1055494" y="537383"/>
                </a:cubicBezTo>
                <a:cubicBezTo>
                  <a:pt x="1055456" y="537449"/>
                  <a:pt x="1055541" y="537621"/>
                  <a:pt x="1055494" y="537678"/>
                </a:cubicBezTo>
                <a:cubicBezTo>
                  <a:pt x="1054284" y="539688"/>
                  <a:pt x="1053332" y="541497"/>
                  <a:pt x="1052522" y="543040"/>
                </a:cubicBezTo>
                <a:cubicBezTo>
                  <a:pt x="1051779" y="544526"/>
                  <a:pt x="1050732" y="546612"/>
                  <a:pt x="1050732" y="546612"/>
                </a:cubicBezTo>
                <a:cubicBezTo>
                  <a:pt x="1050732" y="546612"/>
                  <a:pt x="1051103" y="544136"/>
                  <a:pt x="1051627" y="540659"/>
                </a:cubicBezTo>
                <a:cubicBezTo>
                  <a:pt x="1051627" y="540659"/>
                  <a:pt x="1051608" y="540402"/>
                  <a:pt x="1051627" y="540364"/>
                </a:cubicBezTo>
                <a:cubicBezTo>
                  <a:pt x="1051941" y="538297"/>
                  <a:pt x="1052313" y="536030"/>
                  <a:pt x="1052817" y="533220"/>
                </a:cubicBezTo>
                <a:cubicBezTo>
                  <a:pt x="1052960" y="532439"/>
                  <a:pt x="1052960" y="531649"/>
                  <a:pt x="1053113" y="530839"/>
                </a:cubicBezTo>
                <a:cubicBezTo>
                  <a:pt x="1053141" y="530696"/>
                  <a:pt x="1053094" y="530677"/>
                  <a:pt x="1053113" y="530534"/>
                </a:cubicBezTo>
                <a:cubicBezTo>
                  <a:pt x="1053141" y="530429"/>
                  <a:pt x="1053389" y="530353"/>
                  <a:pt x="1053417" y="530239"/>
                </a:cubicBezTo>
                <a:cubicBezTo>
                  <a:pt x="1053417" y="530210"/>
                  <a:pt x="1053408" y="529972"/>
                  <a:pt x="1053417" y="529943"/>
                </a:cubicBezTo>
                <a:cubicBezTo>
                  <a:pt x="1053551" y="529248"/>
                  <a:pt x="1053865" y="528267"/>
                  <a:pt x="1054008" y="527562"/>
                </a:cubicBezTo>
                <a:cubicBezTo>
                  <a:pt x="1054284" y="526210"/>
                  <a:pt x="1054598" y="525076"/>
                  <a:pt x="1054903" y="523695"/>
                </a:cubicBezTo>
                <a:cubicBezTo>
                  <a:pt x="1055141" y="522600"/>
                  <a:pt x="1055237" y="521542"/>
                  <a:pt x="1055494" y="520418"/>
                </a:cubicBezTo>
                <a:cubicBezTo>
                  <a:pt x="1055875" y="518847"/>
                  <a:pt x="1056266" y="517256"/>
                  <a:pt x="1056685" y="515656"/>
                </a:cubicBezTo>
                <a:cubicBezTo>
                  <a:pt x="1056980" y="514570"/>
                  <a:pt x="1056970" y="513465"/>
                  <a:pt x="1057285" y="512379"/>
                </a:cubicBezTo>
                <a:cubicBezTo>
                  <a:pt x="1057294" y="512360"/>
                  <a:pt x="1057580" y="512399"/>
                  <a:pt x="1057580" y="512379"/>
                </a:cubicBezTo>
                <a:cubicBezTo>
                  <a:pt x="1058285" y="509922"/>
                  <a:pt x="1059133" y="507312"/>
                  <a:pt x="1059961" y="504940"/>
                </a:cubicBezTo>
                <a:cubicBezTo>
                  <a:pt x="1060142" y="504436"/>
                  <a:pt x="1060380" y="504245"/>
                  <a:pt x="1060561" y="503750"/>
                </a:cubicBezTo>
                <a:cubicBezTo>
                  <a:pt x="1067476" y="484843"/>
                  <a:pt x="1078421" y="471012"/>
                  <a:pt x="1078421" y="471003"/>
                </a:cubicBezTo>
                <a:cubicBezTo>
                  <a:pt x="1078421" y="471003"/>
                  <a:pt x="1064466" y="483471"/>
                  <a:pt x="1055199" y="499882"/>
                </a:cubicBezTo>
                <a:cubicBezTo>
                  <a:pt x="1052036" y="505483"/>
                  <a:pt x="1049464" y="511093"/>
                  <a:pt x="1047464" y="516551"/>
                </a:cubicBezTo>
                <a:cubicBezTo>
                  <a:pt x="1047436" y="516627"/>
                  <a:pt x="1047493" y="516770"/>
                  <a:pt x="1047464" y="516847"/>
                </a:cubicBezTo>
                <a:cubicBezTo>
                  <a:pt x="1047426" y="516923"/>
                  <a:pt x="1047493" y="517075"/>
                  <a:pt x="1047464" y="517142"/>
                </a:cubicBezTo>
                <a:cubicBezTo>
                  <a:pt x="1047331" y="517504"/>
                  <a:pt x="1046998" y="517970"/>
                  <a:pt x="1046864" y="518332"/>
                </a:cubicBezTo>
                <a:cubicBezTo>
                  <a:pt x="1045750" y="521428"/>
                  <a:pt x="1044673" y="524400"/>
                  <a:pt x="1043892" y="526962"/>
                </a:cubicBezTo>
                <a:cubicBezTo>
                  <a:pt x="1043569" y="528038"/>
                  <a:pt x="1043550" y="528724"/>
                  <a:pt x="1043292" y="529648"/>
                </a:cubicBezTo>
                <a:cubicBezTo>
                  <a:pt x="1043254" y="529782"/>
                  <a:pt x="1043035" y="529800"/>
                  <a:pt x="1042997" y="529943"/>
                </a:cubicBezTo>
                <a:cubicBezTo>
                  <a:pt x="1042064" y="533296"/>
                  <a:pt x="1041216" y="536487"/>
                  <a:pt x="1041207" y="536487"/>
                </a:cubicBezTo>
                <a:cubicBezTo>
                  <a:pt x="1041207" y="536487"/>
                  <a:pt x="1041950" y="530849"/>
                  <a:pt x="1041207" y="522800"/>
                </a:cubicBezTo>
                <a:cubicBezTo>
                  <a:pt x="1041092" y="521457"/>
                  <a:pt x="1041130" y="520085"/>
                  <a:pt x="1040911" y="518628"/>
                </a:cubicBezTo>
                <a:cubicBezTo>
                  <a:pt x="1040692" y="517180"/>
                  <a:pt x="1040359" y="515704"/>
                  <a:pt x="1040016" y="514170"/>
                </a:cubicBezTo>
                <a:cubicBezTo>
                  <a:pt x="1039901" y="513608"/>
                  <a:pt x="1039568" y="512951"/>
                  <a:pt x="1039425" y="512379"/>
                </a:cubicBezTo>
                <a:cubicBezTo>
                  <a:pt x="1036530" y="500492"/>
                  <a:pt x="1030500" y="487081"/>
                  <a:pt x="1030491" y="487081"/>
                </a:cubicBezTo>
                <a:cubicBezTo>
                  <a:pt x="1030491" y="487081"/>
                  <a:pt x="1035653" y="504416"/>
                  <a:pt x="1035253" y="519523"/>
                </a:cubicBezTo>
                <a:cubicBezTo>
                  <a:pt x="1035101" y="525676"/>
                  <a:pt x="1034091" y="531191"/>
                  <a:pt x="1032872" y="535897"/>
                </a:cubicBezTo>
                <a:cubicBezTo>
                  <a:pt x="1032034" y="539154"/>
                  <a:pt x="1031215" y="541659"/>
                  <a:pt x="1030491" y="543631"/>
                </a:cubicBezTo>
                <a:cubicBezTo>
                  <a:pt x="1030481" y="543679"/>
                  <a:pt x="1030510" y="543888"/>
                  <a:pt x="1030491" y="543936"/>
                </a:cubicBezTo>
                <a:cubicBezTo>
                  <a:pt x="1030405" y="544183"/>
                  <a:pt x="1030281" y="544307"/>
                  <a:pt x="1030196" y="544526"/>
                </a:cubicBezTo>
                <a:cubicBezTo>
                  <a:pt x="1029538" y="546279"/>
                  <a:pt x="1029005" y="547507"/>
                  <a:pt x="1029005" y="547507"/>
                </a:cubicBezTo>
                <a:cubicBezTo>
                  <a:pt x="1029005" y="547507"/>
                  <a:pt x="1029043" y="547117"/>
                  <a:pt x="1029005" y="546317"/>
                </a:cubicBezTo>
                <a:cubicBezTo>
                  <a:pt x="1028967" y="545488"/>
                  <a:pt x="1028976" y="544412"/>
                  <a:pt x="1028710" y="543040"/>
                </a:cubicBezTo>
                <a:cubicBezTo>
                  <a:pt x="1028443" y="541669"/>
                  <a:pt x="1028186" y="539916"/>
                  <a:pt x="1027519" y="538278"/>
                </a:cubicBezTo>
                <a:cubicBezTo>
                  <a:pt x="1027414" y="538011"/>
                  <a:pt x="1027043" y="537649"/>
                  <a:pt x="1026919" y="537383"/>
                </a:cubicBezTo>
                <a:cubicBezTo>
                  <a:pt x="1026795" y="537096"/>
                  <a:pt x="1026462" y="536783"/>
                  <a:pt x="1026328" y="536487"/>
                </a:cubicBezTo>
                <a:cubicBezTo>
                  <a:pt x="1026185" y="536201"/>
                  <a:pt x="1026490" y="535887"/>
                  <a:pt x="1026328" y="535601"/>
                </a:cubicBezTo>
                <a:cubicBezTo>
                  <a:pt x="1025862" y="534754"/>
                  <a:pt x="1024871" y="534039"/>
                  <a:pt x="1024242" y="533220"/>
                </a:cubicBezTo>
                <a:cubicBezTo>
                  <a:pt x="1023490" y="532220"/>
                  <a:pt x="1022814" y="531449"/>
                  <a:pt x="1021861" y="530534"/>
                </a:cubicBezTo>
                <a:cubicBezTo>
                  <a:pt x="1020956" y="529677"/>
                  <a:pt x="1019870" y="528362"/>
                  <a:pt x="1018889" y="527562"/>
                </a:cubicBezTo>
                <a:cubicBezTo>
                  <a:pt x="1014146" y="523752"/>
                  <a:pt x="1009069" y="521009"/>
                  <a:pt x="1009060" y="521009"/>
                </a:cubicBezTo>
                <a:cubicBezTo>
                  <a:pt x="1009060" y="521009"/>
                  <a:pt x="1015870" y="528696"/>
                  <a:pt x="1018889" y="535897"/>
                </a:cubicBezTo>
                <a:cubicBezTo>
                  <a:pt x="1019461" y="537268"/>
                  <a:pt x="1020061" y="538468"/>
                  <a:pt x="1020375" y="539764"/>
                </a:cubicBezTo>
                <a:cubicBezTo>
                  <a:pt x="1020623" y="540792"/>
                  <a:pt x="1020842" y="542117"/>
                  <a:pt x="1020966" y="543040"/>
                </a:cubicBezTo>
                <a:cubicBezTo>
                  <a:pt x="1020985" y="543173"/>
                  <a:pt x="1020956" y="543202"/>
                  <a:pt x="1020966" y="543336"/>
                </a:cubicBezTo>
                <a:cubicBezTo>
                  <a:pt x="1021023" y="543745"/>
                  <a:pt x="1020937" y="544145"/>
                  <a:pt x="1020966" y="544526"/>
                </a:cubicBezTo>
                <a:cubicBezTo>
                  <a:pt x="1021032" y="545326"/>
                  <a:pt x="1020966" y="545965"/>
                  <a:pt x="1020966" y="546612"/>
                </a:cubicBezTo>
                <a:cubicBezTo>
                  <a:pt x="1020975" y="546708"/>
                  <a:pt x="1020975" y="546821"/>
                  <a:pt x="1020966" y="546908"/>
                </a:cubicBezTo>
                <a:cubicBezTo>
                  <a:pt x="1020956" y="548603"/>
                  <a:pt x="1020975" y="549860"/>
                  <a:pt x="1020966" y="549889"/>
                </a:cubicBezTo>
                <a:cubicBezTo>
                  <a:pt x="1020966" y="549889"/>
                  <a:pt x="1020461" y="549346"/>
                  <a:pt x="1019480" y="548993"/>
                </a:cubicBezTo>
                <a:cubicBezTo>
                  <a:pt x="1018499" y="548641"/>
                  <a:pt x="1017099" y="548393"/>
                  <a:pt x="1015613" y="548698"/>
                </a:cubicBezTo>
                <a:cubicBezTo>
                  <a:pt x="1014870" y="548841"/>
                  <a:pt x="1014279" y="549232"/>
                  <a:pt x="1013527" y="549584"/>
                </a:cubicBezTo>
                <a:cubicBezTo>
                  <a:pt x="1011279" y="550660"/>
                  <a:pt x="1009364" y="552270"/>
                  <a:pt x="1009364" y="552270"/>
                </a:cubicBezTo>
                <a:lnTo>
                  <a:pt x="1018889" y="553461"/>
                </a:lnTo>
                <a:cubicBezTo>
                  <a:pt x="995048" y="553289"/>
                  <a:pt x="967331" y="554880"/>
                  <a:pt x="930183" y="558814"/>
                </a:cubicBezTo>
                <a:cubicBezTo>
                  <a:pt x="928783" y="559538"/>
                  <a:pt x="922572" y="563872"/>
                  <a:pt x="922144" y="563872"/>
                </a:cubicBezTo>
                <a:cubicBezTo>
                  <a:pt x="920725" y="563872"/>
                  <a:pt x="920334" y="561547"/>
                  <a:pt x="919467" y="560004"/>
                </a:cubicBezTo>
                <a:cubicBezTo>
                  <a:pt x="898093" y="562338"/>
                  <a:pt x="874395" y="565186"/>
                  <a:pt x="847135" y="568339"/>
                </a:cubicBezTo>
                <a:cubicBezTo>
                  <a:pt x="845468" y="567691"/>
                  <a:pt x="843620" y="567091"/>
                  <a:pt x="841781" y="566253"/>
                </a:cubicBezTo>
                <a:cubicBezTo>
                  <a:pt x="840620" y="565729"/>
                  <a:pt x="839848" y="565243"/>
                  <a:pt x="839105" y="564767"/>
                </a:cubicBezTo>
                <a:cubicBezTo>
                  <a:pt x="838362" y="564300"/>
                  <a:pt x="837848" y="563662"/>
                  <a:pt x="837314" y="563281"/>
                </a:cubicBezTo>
                <a:cubicBezTo>
                  <a:pt x="836248" y="562529"/>
                  <a:pt x="835533" y="562262"/>
                  <a:pt x="834038" y="562090"/>
                </a:cubicBezTo>
                <a:cubicBezTo>
                  <a:pt x="833295" y="562005"/>
                  <a:pt x="832323" y="562166"/>
                  <a:pt x="831656" y="562386"/>
                </a:cubicBezTo>
                <a:cubicBezTo>
                  <a:pt x="830999" y="562605"/>
                  <a:pt x="830390" y="562938"/>
                  <a:pt x="829875" y="563281"/>
                </a:cubicBezTo>
                <a:cubicBezTo>
                  <a:pt x="828856" y="563948"/>
                  <a:pt x="828389" y="564472"/>
                  <a:pt x="828389" y="564472"/>
                </a:cubicBezTo>
                <a:cubicBezTo>
                  <a:pt x="828389" y="564443"/>
                  <a:pt x="828618" y="555423"/>
                  <a:pt x="831961" y="546908"/>
                </a:cubicBezTo>
                <a:cubicBezTo>
                  <a:pt x="832676" y="545079"/>
                  <a:pt x="833438" y="543259"/>
                  <a:pt x="834342" y="541554"/>
                </a:cubicBezTo>
                <a:cubicBezTo>
                  <a:pt x="837648" y="535287"/>
                  <a:pt x="841486" y="530534"/>
                  <a:pt x="841486" y="530534"/>
                </a:cubicBezTo>
                <a:cubicBezTo>
                  <a:pt x="841486" y="530534"/>
                  <a:pt x="833961" y="534373"/>
                  <a:pt x="828389" y="542440"/>
                </a:cubicBezTo>
                <a:cubicBezTo>
                  <a:pt x="826237" y="545555"/>
                  <a:pt x="824465" y="549174"/>
                  <a:pt x="823027" y="552565"/>
                </a:cubicBezTo>
                <a:cubicBezTo>
                  <a:pt x="822998" y="552641"/>
                  <a:pt x="823055" y="552794"/>
                  <a:pt x="823027" y="552861"/>
                </a:cubicBezTo>
                <a:cubicBezTo>
                  <a:pt x="822103" y="555080"/>
                  <a:pt x="821236" y="557137"/>
                  <a:pt x="820646" y="558814"/>
                </a:cubicBezTo>
                <a:cubicBezTo>
                  <a:pt x="820122" y="560424"/>
                  <a:pt x="819160" y="562690"/>
                  <a:pt x="819160" y="562681"/>
                </a:cubicBezTo>
                <a:cubicBezTo>
                  <a:pt x="819160" y="562681"/>
                  <a:pt x="819112" y="559966"/>
                  <a:pt x="819160" y="556433"/>
                </a:cubicBezTo>
                <a:cubicBezTo>
                  <a:pt x="819160" y="556423"/>
                  <a:pt x="819455" y="556452"/>
                  <a:pt x="819455" y="556433"/>
                </a:cubicBezTo>
                <a:cubicBezTo>
                  <a:pt x="819483" y="554337"/>
                  <a:pt x="819341" y="551870"/>
                  <a:pt x="819455" y="548993"/>
                </a:cubicBezTo>
                <a:cubicBezTo>
                  <a:pt x="819493" y="548203"/>
                  <a:pt x="819712" y="547441"/>
                  <a:pt x="819750" y="546612"/>
                </a:cubicBezTo>
                <a:cubicBezTo>
                  <a:pt x="819760" y="546469"/>
                  <a:pt x="819750" y="546460"/>
                  <a:pt x="819750" y="546317"/>
                </a:cubicBezTo>
                <a:cubicBezTo>
                  <a:pt x="819760" y="546203"/>
                  <a:pt x="819750" y="545831"/>
                  <a:pt x="819750" y="545717"/>
                </a:cubicBezTo>
                <a:cubicBezTo>
                  <a:pt x="819788" y="545012"/>
                  <a:pt x="820007" y="544364"/>
                  <a:pt x="820055" y="543631"/>
                </a:cubicBezTo>
                <a:cubicBezTo>
                  <a:pt x="820141" y="542250"/>
                  <a:pt x="819941" y="540888"/>
                  <a:pt x="820055" y="539468"/>
                </a:cubicBezTo>
                <a:cubicBezTo>
                  <a:pt x="820141" y="538345"/>
                  <a:pt x="820236" y="537049"/>
                  <a:pt x="820350" y="535897"/>
                </a:cubicBezTo>
                <a:cubicBezTo>
                  <a:pt x="820503" y="534268"/>
                  <a:pt x="821046" y="532792"/>
                  <a:pt x="821246" y="531134"/>
                </a:cubicBezTo>
                <a:cubicBezTo>
                  <a:pt x="821379" y="530010"/>
                  <a:pt x="821084" y="528696"/>
                  <a:pt x="821246" y="527562"/>
                </a:cubicBezTo>
                <a:cubicBezTo>
                  <a:pt x="821246" y="527534"/>
                  <a:pt x="821541" y="527591"/>
                  <a:pt x="821541" y="527562"/>
                </a:cubicBezTo>
                <a:cubicBezTo>
                  <a:pt x="821903" y="525000"/>
                  <a:pt x="822236" y="522324"/>
                  <a:pt x="822731" y="519818"/>
                </a:cubicBezTo>
                <a:cubicBezTo>
                  <a:pt x="822836" y="519295"/>
                  <a:pt x="822922" y="518856"/>
                  <a:pt x="823027" y="518332"/>
                </a:cubicBezTo>
                <a:cubicBezTo>
                  <a:pt x="827284" y="498349"/>
                  <a:pt x="836428" y="482614"/>
                  <a:pt x="836419" y="482614"/>
                </a:cubicBezTo>
                <a:cubicBezTo>
                  <a:pt x="836419" y="482614"/>
                  <a:pt x="824284" y="497682"/>
                  <a:pt x="817369" y="515656"/>
                </a:cubicBezTo>
                <a:cubicBezTo>
                  <a:pt x="815016" y="521790"/>
                  <a:pt x="813254" y="527753"/>
                  <a:pt x="812016" y="533515"/>
                </a:cubicBezTo>
                <a:cubicBezTo>
                  <a:pt x="811997" y="533601"/>
                  <a:pt x="812035" y="533734"/>
                  <a:pt x="812016" y="533811"/>
                </a:cubicBezTo>
                <a:cubicBezTo>
                  <a:pt x="811997" y="533887"/>
                  <a:pt x="812035" y="534039"/>
                  <a:pt x="812016" y="534106"/>
                </a:cubicBezTo>
                <a:cubicBezTo>
                  <a:pt x="811930" y="534497"/>
                  <a:pt x="811797" y="535220"/>
                  <a:pt x="811721" y="535601"/>
                </a:cubicBezTo>
                <a:cubicBezTo>
                  <a:pt x="811035" y="538868"/>
                  <a:pt x="810654" y="541535"/>
                  <a:pt x="810225" y="544231"/>
                </a:cubicBezTo>
                <a:cubicBezTo>
                  <a:pt x="810225" y="544250"/>
                  <a:pt x="809930" y="544212"/>
                  <a:pt x="809930" y="544231"/>
                </a:cubicBezTo>
                <a:cubicBezTo>
                  <a:pt x="809758" y="545345"/>
                  <a:pt x="809768" y="546545"/>
                  <a:pt x="809635" y="547507"/>
                </a:cubicBezTo>
                <a:cubicBezTo>
                  <a:pt x="809616" y="547650"/>
                  <a:pt x="809358" y="547364"/>
                  <a:pt x="809339" y="547507"/>
                </a:cubicBezTo>
                <a:cubicBezTo>
                  <a:pt x="808873" y="550994"/>
                  <a:pt x="808739" y="554651"/>
                  <a:pt x="808739" y="554651"/>
                </a:cubicBezTo>
                <a:cubicBezTo>
                  <a:pt x="808739" y="554651"/>
                  <a:pt x="808777" y="548755"/>
                  <a:pt x="806958" y="540954"/>
                </a:cubicBezTo>
                <a:cubicBezTo>
                  <a:pt x="806653" y="539659"/>
                  <a:pt x="806177" y="538182"/>
                  <a:pt x="805767" y="536792"/>
                </a:cubicBezTo>
                <a:cubicBezTo>
                  <a:pt x="805348" y="535401"/>
                  <a:pt x="804815" y="534068"/>
                  <a:pt x="804272" y="532620"/>
                </a:cubicBezTo>
                <a:cubicBezTo>
                  <a:pt x="804082" y="532086"/>
                  <a:pt x="803901" y="531668"/>
                  <a:pt x="803681" y="531134"/>
                </a:cubicBezTo>
                <a:cubicBezTo>
                  <a:pt x="799214" y="519961"/>
                  <a:pt x="791480" y="507912"/>
                  <a:pt x="791480" y="507912"/>
                </a:cubicBezTo>
                <a:cubicBezTo>
                  <a:pt x="791480" y="507912"/>
                  <a:pt x="799043" y="523886"/>
                  <a:pt x="800700" y="538868"/>
                </a:cubicBezTo>
                <a:cubicBezTo>
                  <a:pt x="801386" y="544974"/>
                  <a:pt x="800967" y="550660"/>
                  <a:pt x="800405" y="555537"/>
                </a:cubicBezTo>
                <a:cubicBezTo>
                  <a:pt x="800024" y="558918"/>
                  <a:pt x="799357" y="561490"/>
                  <a:pt x="798919" y="563576"/>
                </a:cubicBezTo>
                <a:cubicBezTo>
                  <a:pt x="798909" y="563624"/>
                  <a:pt x="798929" y="563833"/>
                  <a:pt x="798919" y="563872"/>
                </a:cubicBezTo>
                <a:cubicBezTo>
                  <a:pt x="798862" y="564138"/>
                  <a:pt x="798967" y="564233"/>
                  <a:pt x="798919" y="564472"/>
                </a:cubicBezTo>
                <a:cubicBezTo>
                  <a:pt x="798509" y="566329"/>
                  <a:pt x="798024" y="567443"/>
                  <a:pt x="798024" y="567443"/>
                </a:cubicBezTo>
                <a:cubicBezTo>
                  <a:pt x="798024" y="567443"/>
                  <a:pt x="798176" y="567339"/>
                  <a:pt x="798024" y="566557"/>
                </a:cubicBezTo>
                <a:cubicBezTo>
                  <a:pt x="797871" y="565748"/>
                  <a:pt x="797576" y="564576"/>
                  <a:pt x="797128" y="563281"/>
                </a:cubicBezTo>
                <a:cubicBezTo>
                  <a:pt x="796690" y="561976"/>
                  <a:pt x="795928" y="560604"/>
                  <a:pt x="795052" y="559109"/>
                </a:cubicBezTo>
                <a:cubicBezTo>
                  <a:pt x="795042" y="559109"/>
                  <a:pt x="795052" y="558823"/>
                  <a:pt x="795052" y="558814"/>
                </a:cubicBezTo>
                <a:cubicBezTo>
                  <a:pt x="794909" y="558575"/>
                  <a:pt x="794604" y="558452"/>
                  <a:pt x="794452" y="558223"/>
                </a:cubicBezTo>
                <a:cubicBezTo>
                  <a:pt x="794290" y="557966"/>
                  <a:pt x="794328" y="557585"/>
                  <a:pt x="794156" y="557328"/>
                </a:cubicBezTo>
                <a:cubicBezTo>
                  <a:pt x="793976" y="557071"/>
                  <a:pt x="793757" y="556689"/>
                  <a:pt x="793556" y="556433"/>
                </a:cubicBezTo>
                <a:cubicBezTo>
                  <a:pt x="792985" y="555690"/>
                  <a:pt x="792213" y="555347"/>
                  <a:pt x="791480" y="554651"/>
                </a:cubicBezTo>
                <a:cubicBezTo>
                  <a:pt x="790594" y="553813"/>
                  <a:pt x="789861" y="552689"/>
                  <a:pt x="788794" y="551965"/>
                </a:cubicBezTo>
                <a:cubicBezTo>
                  <a:pt x="787737" y="551260"/>
                  <a:pt x="786651" y="550812"/>
                  <a:pt x="785527" y="550184"/>
                </a:cubicBezTo>
                <a:cubicBezTo>
                  <a:pt x="780240" y="547241"/>
                  <a:pt x="774811" y="545422"/>
                  <a:pt x="774811" y="545422"/>
                </a:cubicBezTo>
                <a:cubicBezTo>
                  <a:pt x="774811" y="545422"/>
                  <a:pt x="782755" y="551689"/>
                  <a:pt x="786717" y="558223"/>
                </a:cubicBezTo>
                <a:cubicBezTo>
                  <a:pt x="787470" y="559461"/>
                  <a:pt x="788013" y="560576"/>
                  <a:pt x="788499" y="561795"/>
                </a:cubicBezTo>
                <a:cubicBezTo>
                  <a:pt x="788508" y="561814"/>
                  <a:pt x="788489" y="562062"/>
                  <a:pt x="788499" y="562090"/>
                </a:cubicBezTo>
                <a:cubicBezTo>
                  <a:pt x="788880" y="563052"/>
                  <a:pt x="789146" y="563576"/>
                  <a:pt x="789394" y="564472"/>
                </a:cubicBezTo>
                <a:cubicBezTo>
                  <a:pt x="789404" y="564491"/>
                  <a:pt x="789384" y="564748"/>
                  <a:pt x="789394" y="564767"/>
                </a:cubicBezTo>
                <a:cubicBezTo>
                  <a:pt x="789432" y="564900"/>
                  <a:pt x="789365" y="564938"/>
                  <a:pt x="789394" y="565062"/>
                </a:cubicBezTo>
                <a:cubicBezTo>
                  <a:pt x="789508" y="565462"/>
                  <a:pt x="789908" y="565881"/>
                  <a:pt x="789985" y="566253"/>
                </a:cubicBezTo>
                <a:cubicBezTo>
                  <a:pt x="790156" y="567034"/>
                  <a:pt x="790194" y="567700"/>
                  <a:pt x="790289" y="568339"/>
                </a:cubicBezTo>
                <a:cubicBezTo>
                  <a:pt x="790299" y="568434"/>
                  <a:pt x="790270" y="568548"/>
                  <a:pt x="790289" y="568634"/>
                </a:cubicBezTo>
                <a:cubicBezTo>
                  <a:pt x="790508" y="570320"/>
                  <a:pt x="790585" y="571291"/>
                  <a:pt x="790585" y="571320"/>
                </a:cubicBezTo>
                <a:cubicBezTo>
                  <a:pt x="790585" y="571320"/>
                  <a:pt x="790585" y="571615"/>
                  <a:pt x="790585" y="571615"/>
                </a:cubicBezTo>
                <a:cubicBezTo>
                  <a:pt x="790585" y="571615"/>
                  <a:pt x="790108" y="571472"/>
                  <a:pt x="789099" y="571320"/>
                </a:cubicBezTo>
                <a:cubicBezTo>
                  <a:pt x="788080" y="571158"/>
                  <a:pt x="786356" y="570739"/>
                  <a:pt x="784927" y="571320"/>
                </a:cubicBezTo>
                <a:cubicBezTo>
                  <a:pt x="784212" y="571606"/>
                  <a:pt x="783536" y="572311"/>
                  <a:pt x="782841" y="572806"/>
                </a:cubicBezTo>
                <a:cubicBezTo>
                  <a:pt x="780774" y="574292"/>
                  <a:pt x="779278" y="576073"/>
                  <a:pt x="779269" y="576082"/>
                </a:cubicBezTo>
                <a:lnTo>
                  <a:pt x="798919" y="574587"/>
                </a:lnTo>
                <a:cubicBezTo>
                  <a:pt x="647919" y="593751"/>
                  <a:pt x="611877" y="609525"/>
                  <a:pt x="472983" y="679962"/>
                </a:cubicBezTo>
                <a:cubicBezTo>
                  <a:pt x="476707" y="673133"/>
                  <a:pt x="477460" y="670885"/>
                  <a:pt x="481917" y="662998"/>
                </a:cubicBezTo>
                <a:cubicBezTo>
                  <a:pt x="506863" y="618850"/>
                  <a:pt x="534467" y="583274"/>
                  <a:pt x="543525" y="583226"/>
                </a:cubicBezTo>
                <a:cubicBezTo>
                  <a:pt x="555308" y="583150"/>
                  <a:pt x="592017" y="572349"/>
                  <a:pt x="604847" y="565367"/>
                </a:cubicBezTo>
                <a:cubicBezTo>
                  <a:pt x="621706" y="556185"/>
                  <a:pt x="624650" y="552508"/>
                  <a:pt x="648005" y="515656"/>
                </a:cubicBezTo>
                <a:cubicBezTo>
                  <a:pt x="669350" y="481975"/>
                  <a:pt x="680599" y="469498"/>
                  <a:pt x="697716" y="459097"/>
                </a:cubicBezTo>
                <a:cubicBezTo>
                  <a:pt x="720823" y="445057"/>
                  <a:pt x="731149" y="442304"/>
                  <a:pt x="763496" y="442132"/>
                </a:cubicBezTo>
                <a:cubicBezTo>
                  <a:pt x="780212" y="442046"/>
                  <a:pt x="805653" y="440237"/>
                  <a:pt x="820055" y="437970"/>
                </a:cubicBezTo>
                <a:lnTo>
                  <a:pt x="845944" y="433798"/>
                </a:lnTo>
                <a:lnTo>
                  <a:pt x="851602" y="440647"/>
                </a:lnTo>
                <a:cubicBezTo>
                  <a:pt x="857107" y="447714"/>
                  <a:pt x="857479" y="448143"/>
                  <a:pt x="880177" y="446600"/>
                </a:cubicBezTo>
                <a:cubicBezTo>
                  <a:pt x="903056" y="445047"/>
                  <a:pt x="925601" y="439132"/>
                  <a:pt x="976913" y="420701"/>
                </a:cubicBezTo>
                <a:cubicBezTo>
                  <a:pt x="1008831" y="409243"/>
                  <a:pt x="1010174" y="410062"/>
                  <a:pt x="1003706" y="439751"/>
                </a:cubicBezTo>
                <a:cubicBezTo>
                  <a:pt x="995553" y="477184"/>
                  <a:pt x="980637" y="504350"/>
                  <a:pt x="968283" y="504340"/>
                </a:cubicBezTo>
                <a:cubicBezTo>
                  <a:pt x="964940" y="504340"/>
                  <a:pt x="958139" y="507902"/>
                  <a:pt x="953405" y="512379"/>
                </a:cubicBezTo>
                <a:cubicBezTo>
                  <a:pt x="948662" y="516856"/>
                  <a:pt x="942661" y="520418"/>
                  <a:pt x="940003" y="520418"/>
                </a:cubicBezTo>
                <a:cubicBezTo>
                  <a:pt x="931136" y="520438"/>
                  <a:pt x="920801" y="530420"/>
                  <a:pt x="918277" y="541250"/>
                </a:cubicBezTo>
                <a:cubicBezTo>
                  <a:pt x="916267" y="549936"/>
                  <a:pt x="917343" y="556223"/>
                  <a:pt x="919467" y="560004"/>
                </a:cubicBezTo>
                <a:cubicBezTo>
                  <a:pt x="922649" y="559661"/>
                  <a:pt x="927145" y="559138"/>
                  <a:pt x="930183" y="558814"/>
                </a:cubicBezTo>
                <a:cubicBezTo>
                  <a:pt x="939413" y="554080"/>
                  <a:pt x="962616" y="539268"/>
                  <a:pt x="982571" y="524286"/>
                </a:cubicBezTo>
                <a:cubicBezTo>
                  <a:pt x="994143" y="515608"/>
                  <a:pt x="1000001" y="503883"/>
                  <a:pt x="1022461" y="443618"/>
                </a:cubicBezTo>
                <a:cubicBezTo>
                  <a:pt x="1045045" y="383011"/>
                  <a:pt x="1045664" y="379362"/>
                  <a:pt x="1039130" y="371590"/>
                </a:cubicBezTo>
                <a:cubicBezTo>
                  <a:pt x="1033377" y="364761"/>
                  <a:pt x="1029938" y="364523"/>
                  <a:pt x="1014127" y="370104"/>
                </a:cubicBezTo>
                <a:cubicBezTo>
                  <a:pt x="1007498" y="372438"/>
                  <a:pt x="1001421" y="373905"/>
                  <a:pt x="1000725" y="373076"/>
                </a:cubicBezTo>
                <a:cubicBezTo>
                  <a:pt x="1000039" y="372257"/>
                  <a:pt x="1002382" y="361084"/>
                  <a:pt x="1005792" y="348368"/>
                </a:cubicBezTo>
                <a:cubicBezTo>
                  <a:pt x="1010793" y="329690"/>
                  <a:pt x="1013984" y="322822"/>
                  <a:pt x="1022157" y="312954"/>
                </a:cubicBezTo>
                <a:cubicBezTo>
                  <a:pt x="1027729" y="306230"/>
                  <a:pt x="1032281" y="299810"/>
                  <a:pt x="1032281" y="298667"/>
                </a:cubicBezTo>
                <a:cubicBezTo>
                  <a:pt x="1032281" y="296590"/>
                  <a:pt x="1043654" y="288990"/>
                  <a:pt x="1051036" y="286161"/>
                </a:cubicBezTo>
                <a:cubicBezTo>
                  <a:pt x="1056580" y="284046"/>
                  <a:pt x="1062714" y="267749"/>
                  <a:pt x="1068896" y="239136"/>
                </a:cubicBezTo>
                <a:cubicBezTo>
                  <a:pt x="1073687" y="216952"/>
                  <a:pt x="1073982" y="213180"/>
                  <a:pt x="1071277" y="203417"/>
                </a:cubicBezTo>
                <a:cubicBezTo>
                  <a:pt x="1069515" y="197073"/>
                  <a:pt x="1068905" y="188749"/>
                  <a:pt x="1069782" y="183472"/>
                </a:cubicBezTo>
                <a:cubicBezTo>
                  <a:pt x="1074163" y="157316"/>
                  <a:pt x="1075287" y="145553"/>
                  <a:pt x="1075439" y="127807"/>
                </a:cubicBezTo>
                <a:cubicBezTo>
                  <a:pt x="1075534" y="117082"/>
                  <a:pt x="1076315" y="105386"/>
                  <a:pt x="1077525" y="101614"/>
                </a:cubicBezTo>
                <a:cubicBezTo>
                  <a:pt x="1080583" y="92041"/>
                  <a:pt x="1098395" y="77211"/>
                  <a:pt x="1119492" y="66790"/>
                </a:cubicBezTo>
                <a:lnTo>
                  <a:pt x="1137352" y="58161"/>
                </a:lnTo>
                <a:lnTo>
                  <a:pt x="1136161" y="48636"/>
                </a:lnTo>
                <a:cubicBezTo>
                  <a:pt x="1133265" y="30243"/>
                  <a:pt x="1133437" y="30500"/>
                  <a:pt x="1098957" y="28690"/>
                </a:cubicBezTo>
                <a:cubicBezTo>
                  <a:pt x="1059247" y="26614"/>
                  <a:pt x="1020528" y="20080"/>
                  <a:pt x="1006088" y="12917"/>
                </a:cubicBezTo>
                <a:cubicBezTo>
                  <a:pt x="997496" y="8650"/>
                  <a:pt x="992448" y="7726"/>
                  <a:pt x="983466" y="9040"/>
                </a:cubicBezTo>
                <a:cubicBezTo>
                  <a:pt x="948938" y="14098"/>
                  <a:pt x="938946" y="13450"/>
                  <a:pt x="913514" y="6364"/>
                </a:cubicBezTo>
                <a:cubicBezTo>
                  <a:pt x="899341" y="2411"/>
                  <a:pt x="889349" y="601"/>
                  <a:pt x="881967" y="115"/>
                </a:cubicBezTo>
                <a:close/>
                <a:moveTo>
                  <a:pt x="890597" y="27795"/>
                </a:moveTo>
                <a:cubicBezTo>
                  <a:pt x="902008" y="29967"/>
                  <a:pt x="915896" y="37358"/>
                  <a:pt x="915896" y="41492"/>
                </a:cubicBezTo>
                <a:cubicBezTo>
                  <a:pt x="915896" y="43187"/>
                  <a:pt x="913438" y="47464"/>
                  <a:pt x="910542" y="50712"/>
                </a:cubicBezTo>
                <a:cubicBezTo>
                  <a:pt x="906218" y="55541"/>
                  <a:pt x="902618" y="56465"/>
                  <a:pt x="890597" y="56370"/>
                </a:cubicBezTo>
                <a:cubicBezTo>
                  <a:pt x="882520" y="56313"/>
                  <a:pt x="870118" y="54093"/>
                  <a:pt x="863213" y="51312"/>
                </a:cubicBezTo>
                <a:cubicBezTo>
                  <a:pt x="856307" y="48521"/>
                  <a:pt x="847601" y="45464"/>
                  <a:pt x="843867" y="44464"/>
                </a:cubicBezTo>
                <a:lnTo>
                  <a:pt x="837314" y="42682"/>
                </a:lnTo>
                <a:lnTo>
                  <a:pt x="842677" y="37615"/>
                </a:lnTo>
                <a:cubicBezTo>
                  <a:pt x="849630" y="31376"/>
                  <a:pt x="878529" y="25499"/>
                  <a:pt x="890597" y="277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1580483" y="4665448"/>
            <a:ext cx="2492044" cy="1354705"/>
          </a:xfrm>
          <a:custGeom>
            <a:avLst/>
            <a:gdLst/>
            <a:ahLst/>
            <a:cxnLst/>
            <a:rect l="l" t="t" r="r" b="b"/>
            <a:pathLst>
              <a:path w="2492044" h="1354705" extrusionOk="0">
                <a:moveTo>
                  <a:pt x="881967" y="115"/>
                </a:moveTo>
                <a:cubicBezTo>
                  <a:pt x="874576" y="-361"/>
                  <a:pt x="869728" y="620"/>
                  <a:pt x="865594" y="3392"/>
                </a:cubicBezTo>
                <a:cubicBezTo>
                  <a:pt x="847649" y="15422"/>
                  <a:pt x="838753" y="18746"/>
                  <a:pt x="824513" y="18870"/>
                </a:cubicBezTo>
                <a:cubicBezTo>
                  <a:pt x="810063" y="18984"/>
                  <a:pt x="785365" y="10879"/>
                  <a:pt x="782250" y="4878"/>
                </a:cubicBezTo>
                <a:cubicBezTo>
                  <a:pt x="781526" y="3478"/>
                  <a:pt x="778183" y="2135"/>
                  <a:pt x="774811" y="2201"/>
                </a:cubicBezTo>
                <a:cubicBezTo>
                  <a:pt x="768791" y="2306"/>
                  <a:pt x="768620" y="2592"/>
                  <a:pt x="778678" y="13507"/>
                </a:cubicBezTo>
                <a:cubicBezTo>
                  <a:pt x="784327" y="19632"/>
                  <a:pt x="795919" y="28338"/>
                  <a:pt x="803977" y="32853"/>
                </a:cubicBezTo>
                <a:lnTo>
                  <a:pt x="818560" y="41187"/>
                </a:lnTo>
                <a:lnTo>
                  <a:pt x="810225" y="44464"/>
                </a:lnTo>
                <a:cubicBezTo>
                  <a:pt x="805672" y="46340"/>
                  <a:pt x="797100" y="51255"/>
                  <a:pt x="791480" y="55179"/>
                </a:cubicBezTo>
                <a:cubicBezTo>
                  <a:pt x="778097" y="64504"/>
                  <a:pt x="764534" y="64590"/>
                  <a:pt x="740283" y="55475"/>
                </a:cubicBezTo>
                <a:cubicBezTo>
                  <a:pt x="719080" y="47512"/>
                  <a:pt x="710060" y="46216"/>
                  <a:pt x="720633" y="52798"/>
                </a:cubicBezTo>
                <a:cubicBezTo>
                  <a:pt x="724395" y="55141"/>
                  <a:pt x="735216" y="62323"/>
                  <a:pt x="744741" y="68876"/>
                </a:cubicBezTo>
                <a:cubicBezTo>
                  <a:pt x="765810" y="83373"/>
                  <a:pt x="770858" y="83745"/>
                  <a:pt x="803081" y="72448"/>
                </a:cubicBezTo>
                <a:cubicBezTo>
                  <a:pt x="826780" y="64133"/>
                  <a:pt x="830780" y="63733"/>
                  <a:pt x="847439" y="69467"/>
                </a:cubicBezTo>
                <a:cubicBezTo>
                  <a:pt x="875405" y="79096"/>
                  <a:pt x="881853" y="80744"/>
                  <a:pt x="892683" y="80782"/>
                </a:cubicBezTo>
                <a:cubicBezTo>
                  <a:pt x="905208" y="80811"/>
                  <a:pt x="918677" y="74449"/>
                  <a:pt x="937622" y="59351"/>
                </a:cubicBezTo>
                <a:cubicBezTo>
                  <a:pt x="951462" y="48321"/>
                  <a:pt x="967026" y="42273"/>
                  <a:pt x="975722" y="44464"/>
                </a:cubicBezTo>
                <a:cubicBezTo>
                  <a:pt x="983999" y="46550"/>
                  <a:pt x="998049" y="55646"/>
                  <a:pt x="998049" y="59047"/>
                </a:cubicBezTo>
                <a:cubicBezTo>
                  <a:pt x="998049" y="62352"/>
                  <a:pt x="980599" y="70067"/>
                  <a:pt x="973046" y="70067"/>
                </a:cubicBezTo>
                <a:cubicBezTo>
                  <a:pt x="963882" y="70067"/>
                  <a:pt x="946880" y="85736"/>
                  <a:pt x="945957" y="95070"/>
                </a:cubicBezTo>
                <a:cubicBezTo>
                  <a:pt x="945109" y="103690"/>
                  <a:pt x="950205" y="107948"/>
                  <a:pt x="965606" y="110548"/>
                </a:cubicBezTo>
                <a:cubicBezTo>
                  <a:pt x="975055" y="112139"/>
                  <a:pt x="976560" y="112958"/>
                  <a:pt x="977217" y="119768"/>
                </a:cubicBezTo>
                <a:cubicBezTo>
                  <a:pt x="978189" y="129875"/>
                  <a:pt x="972617" y="138675"/>
                  <a:pt x="962330" y="144476"/>
                </a:cubicBezTo>
                <a:cubicBezTo>
                  <a:pt x="955748" y="148191"/>
                  <a:pt x="946976" y="149410"/>
                  <a:pt x="921553" y="149839"/>
                </a:cubicBezTo>
                <a:cubicBezTo>
                  <a:pt x="882730" y="150486"/>
                  <a:pt x="883168" y="150144"/>
                  <a:pt x="841486" y="191806"/>
                </a:cubicBezTo>
                <a:cubicBezTo>
                  <a:pt x="821350" y="211932"/>
                  <a:pt x="807958" y="222971"/>
                  <a:pt x="791175" y="232878"/>
                </a:cubicBezTo>
                <a:cubicBezTo>
                  <a:pt x="766591" y="247394"/>
                  <a:pt x="726262" y="261195"/>
                  <a:pt x="699497" y="264434"/>
                </a:cubicBezTo>
                <a:cubicBezTo>
                  <a:pt x="680999" y="266672"/>
                  <a:pt x="662397" y="277512"/>
                  <a:pt x="638480" y="299553"/>
                </a:cubicBezTo>
                <a:cubicBezTo>
                  <a:pt x="629698" y="307659"/>
                  <a:pt x="612381" y="320336"/>
                  <a:pt x="600085" y="327832"/>
                </a:cubicBezTo>
                <a:cubicBezTo>
                  <a:pt x="577301" y="341720"/>
                  <a:pt x="566509" y="344463"/>
                  <a:pt x="557222" y="338548"/>
                </a:cubicBezTo>
                <a:cubicBezTo>
                  <a:pt x="551421" y="334862"/>
                  <a:pt x="545916" y="320108"/>
                  <a:pt x="545906" y="307592"/>
                </a:cubicBezTo>
                <a:cubicBezTo>
                  <a:pt x="545906" y="296372"/>
                  <a:pt x="544630" y="296133"/>
                  <a:pt x="536086" y="304315"/>
                </a:cubicBezTo>
                <a:cubicBezTo>
                  <a:pt x="531828" y="308402"/>
                  <a:pt x="528790" y="315450"/>
                  <a:pt x="526561" y="325451"/>
                </a:cubicBezTo>
                <a:cubicBezTo>
                  <a:pt x="522027" y="345844"/>
                  <a:pt x="522570" y="353036"/>
                  <a:pt x="528352" y="361770"/>
                </a:cubicBezTo>
                <a:cubicBezTo>
                  <a:pt x="532962" y="368742"/>
                  <a:pt x="533848" y="368971"/>
                  <a:pt x="544716" y="367123"/>
                </a:cubicBezTo>
                <a:cubicBezTo>
                  <a:pt x="551107" y="366047"/>
                  <a:pt x="563051" y="365246"/>
                  <a:pt x="571214" y="365037"/>
                </a:cubicBezTo>
                <a:lnTo>
                  <a:pt x="586092" y="364742"/>
                </a:lnTo>
                <a:lnTo>
                  <a:pt x="585197" y="379629"/>
                </a:lnTo>
                <a:cubicBezTo>
                  <a:pt x="584797" y="388459"/>
                  <a:pt x="586616" y="403309"/>
                  <a:pt x="589369" y="415939"/>
                </a:cubicBezTo>
                <a:cubicBezTo>
                  <a:pt x="591931" y="427683"/>
                  <a:pt x="593398" y="438294"/>
                  <a:pt x="592646" y="439751"/>
                </a:cubicBezTo>
                <a:cubicBezTo>
                  <a:pt x="589826" y="445171"/>
                  <a:pt x="584207" y="470698"/>
                  <a:pt x="582816" y="484995"/>
                </a:cubicBezTo>
                <a:lnTo>
                  <a:pt x="581330" y="499882"/>
                </a:lnTo>
                <a:lnTo>
                  <a:pt x="563175" y="515656"/>
                </a:lnTo>
                <a:cubicBezTo>
                  <a:pt x="553136" y="524295"/>
                  <a:pt x="536181" y="536935"/>
                  <a:pt x="525371" y="543631"/>
                </a:cubicBezTo>
                <a:lnTo>
                  <a:pt x="505730" y="555537"/>
                </a:lnTo>
                <a:lnTo>
                  <a:pt x="501853" y="572806"/>
                </a:lnTo>
                <a:cubicBezTo>
                  <a:pt x="496472" y="595771"/>
                  <a:pt x="476431" y="638843"/>
                  <a:pt x="464944" y="652282"/>
                </a:cubicBezTo>
                <a:cubicBezTo>
                  <a:pt x="459810" y="658293"/>
                  <a:pt x="452638" y="668037"/>
                  <a:pt x="449171" y="674304"/>
                </a:cubicBezTo>
                <a:cubicBezTo>
                  <a:pt x="443951" y="683763"/>
                  <a:pt x="440569" y="686887"/>
                  <a:pt x="428930" y="691573"/>
                </a:cubicBezTo>
                <a:cubicBezTo>
                  <a:pt x="411680" y="698517"/>
                  <a:pt x="407613" y="702784"/>
                  <a:pt x="405117" y="713890"/>
                </a:cubicBezTo>
                <a:cubicBezTo>
                  <a:pt x="396116" y="718414"/>
                  <a:pt x="8354" y="802730"/>
                  <a:pt x="0" y="806892"/>
                </a:cubicBezTo>
                <a:cubicBezTo>
                  <a:pt x="6106" y="814236"/>
                  <a:pt x="689667" y="1195131"/>
                  <a:pt x="659321" y="1225268"/>
                </a:cubicBezTo>
                <a:cubicBezTo>
                  <a:pt x="944118" y="1395499"/>
                  <a:pt x="1845859" y="1404844"/>
                  <a:pt x="2106054" y="1211305"/>
                </a:cubicBezTo>
                <a:cubicBezTo>
                  <a:pt x="2195579" y="1144706"/>
                  <a:pt x="2485682" y="771440"/>
                  <a:pt x="2492045" y="763734"/>
                </a:cubicBezTo>
                <a:cubicBezTo>
                  <a:pt x="2035807" y="676495"/>
                  <a:pt x="1673828" y="597895"/>
                  <a:pt x="1602296" y="593637"/>
                </a:cubicBezTo>
                <a:cubicBezTo>
                  <a:pt x="1424626" y="583074"/>
                  <a:pt x="1460983" y="700965"/>
                  <a:pt x="1160869" y="587093"/>
                </a:cubicBezTo>
                <a:cubicBezTo>
                  <a:pt x="1144886" y="581026"/>
                  <a:pt x="1134675" y="578073"/>
                  <a:pt x="1122169" y="573701"/>
                </a:cubicBezTo>
                <a:cubicBezTo>
                  <a:pt x="1122436" y="573511"/>
                  <a:pt x="1122617" y="573139"/>
                  <a:pt x="1123664" y="572511"/>
                </a:cubicBezTo>
                <a:cubicBezTo>
                  <a:pt x="1123874" y="572377"/>
                  <a:pt x="1124274" y="572358"/>
                  <a:pt x="1124550" y="572206"/>
                </a:cubicBezTo>
                <a:cubicBezTo>
                  <a:pt x="1124683" y="572139"/>
                  <a:pt x="1124722" y="571987"/>
                  <a:pt x="1124855" y="571911"/>
                </a:cubicBezTo>
                <a:cubicBezTo>
                  <a:pt x="1125303" y="571672"/>
                  <a:pt x="1125779" y="571577"/>
                  <a:pt x="1126341" y="571320"/>
                </a:cubicBezTo>
                <a:cubicBezTo>
                  <a:pt x="1127389" y="570835"/>
                  <a:pt x="1128446" y="570329"/>
                  <a:pt x="1129913" y="569825"/>
                </a:cubicBezTo>
                <a:cubicBezTo>
                  <a:pt x="1132866" y="568815"/>
                  <a:pt x="1136704" y="567777"/>
                  <a:pt x="1139733" y="567148"/>
                </a:cubicBezTo>
                <a:cubicBezTo>
                  <a:pt x="1142772" y="566529"/>
                  <a:pt x="1145096" y="566253"/>
                  <a:pt x="1145096" y="566253"/>
                </a:cubicBezTo>
                <a:cubicBezTo>
                  <a:pt x="1145096" y="566253"/>
                  <a:pt x="1139047" y="565300"/>
                  <a:pt x="1135266" y="565062"/>
                </a:cubicBezTo>
                <a:cubicBezTo>
                  <a:pt x="1133380" y="564948"/>
                  <a:pt x="1131989" y="565005"/>
                  <a:pt x="1131103" y="565062"/>
                </a:cubicBezTo>
                <a:cubicBezTo>
                  <a:pt x="1130218" y="565129"/>
                  <a:pt x="1129913" y="565367"/>
                  <a:pt x="1129913" y="565367"/>
                </a:cubicBezTo>
                <a:cubicBezTo>
                  <a:pt x="1129913" y="565367"/>
                  <a:pt x="1130389" y="565072"/>
                  <a:pt x="1130808" y="564767"/>
                </a:cubicBezTo>
                <a:cubicBezTo>
                  <a:pt x="1131237" y="564462"/>
                  <a:pt x="1131589" y="563919"/>
                  <a:pt x="1132294" y="563281"/>
                </a:cubicBezTo>
                <a:cubicBezTo>
                  <a:pt x="1132989" y="562633"/>
                  <a:pt x="1133856" y="561919"/>
                  <a:pt x="1134675" y="560900"/>
                </a:cubicBezTo>
                <a:cubicBezTo>
                  <a:pt x="1135485" y="559871"/>
                  <a:pt x="1136590" y="558775"/>
                  <a:pt x="1137352" y="557328"/>
                </a:cubicBezTo>
                <a:cubicBezTo>
                  <a:pt x="1137742" y="556604"/>
                  <a:pt x="1137885" y="555756"/>
                  <a:pt x="1138247" y="554947"/>
                </a:cubicBezTo>
                <a:cubicBezTo>
                  <a:pt x="1138685" y="553937"/>
                  <a:pt x="1139057" y="552718"/>
                  <a:pt x="1139438" y="551670"/>
                </a:cubicBezTo>
                <a:cubicBezTo>
                  <a:pt x="1139981" y="550193"/>
                  <a:pt x="1140524" y="548841"/>
                  <a:pt x="1140924" y="547507"/>
                </a:cubicBezTo>
                <a:cubicBezTo>
                  <a:pt x="1141848" y="544440"/>
                  <a:pt x="1142410" y="542145"/>
                  <a:pt x="1142410" y="542145"/>
                </a:cubicBezTo>
                <a:cubicBezTo>
                  <a:pt x="1142410" y="542145"/>
                  <a:pt x="1140648" y="544631"/>
                  <a:pt x="1138247" y="547803"/>
                </a:cubicBezTo>
                <a:cubicBezTo>
                  <a:pt x="1138152" y="547927"/>
                  <a:pt x="1138095" y="547898"/>
                  <a:pt x="1137952" y="548098"/>
                </a:cubicBezTo>
                <a:cubicBezTo>
                  <a:pt x="1137904" y="548165"/>
                  <a:pt x="1137704" y="548327"/>
                  <a:pt x="1137647" y="548393"/>
                </a:cubicBezTo>
                <a:cubicBezTo>
                  <a:pt x="1136571" y="549803"/>
                  <a:pt x="1135342" y="551413"/>
                  <a:pt x="1134075" y="552861"/>
                </a:cubicBezTo>
                <a:cubicBezTo>
                  <a:pt x="1132618" y="554547"/>
                  <a:pt x="1131408" y="555994"/>
                  <a:pt x="1129913" y="557328"/>
                </a:cubicBezTo>
                <a:cubicBezTo>
                  <a:pt x="1129160" y="557995"/>
                  <a:pt x="1128255" y="558881"/>
                  <a:pt x="1127532" y="559414"/>
                </a:cubicBezTo>
                <a:cubicBezTo>
                  <a:pt x="1126808" y="559938"/>
                  <a:pt x="1126122" y="560195"/>
                  <a:pt x="1125446" y="560604"/>
                </a:cubicBezTo>
                <a:cubicBezTo>
                  <a:pt x="1124093" y="561414"/>
                  <a:pt x="1122931" y="561976"/>
                  <a:pt x="1121874" y="562386"/>
                </a:cubicBezTo>
                <a:cubicBezTo>
                  <a:pt x="1120817" y="562795"/>
                  <a:pt x="1119807" y="563138"/>
                  <a:pt x="1119197" y="563281"/>
                </a:cubicBezTo>
                <a:cubicBezTo>
                  <a:pt x="1118597" y="563424"/>
                  <a:pt x="1118302" y="563281"/>
                  <a:pt x="1118302" y="563281"/>
                </a:cubicBezTo>
                <a:cubicBezTo>
                  <a:pt x="1118302" y="563281"/>
                  <a:pt x="1118635" y="562881"/>
                  <a:pt x="1119197" y="561795"/>
                </a:cubicBezTo>
                <a:cubicBezTo>
                  <a:pt x="1119635" y="560928"/>
                  <a:pt x="1120502" y="559576"/>
                  <a:pt x="1121283" y="558223"/>
                </a:cubicBezTo>
                <a:cubicBezTo>
                  <a:pt x="1121493" y="557852"/>
                  <a:pt x="1121340" y="557423"/>
                  <a:pt x="1121578" y="557032"/>
                </a:cubicBezTo>
                <a:cubicBezTo>
                  <a:pt x="1122359" y="555728"/>
                  <a:pt x="1123531" y="554347"/>
                  <a:pt x="1124550" y="552861"/>
                </a:cubicBezTo>
                <a:cubicBezTo>
                  <a:pt x="1124569" y="552832"/>
                  <a:pt x="1124541" y="552594"/>
                  <a:pt x="1124550" y="552565"/>
                </a:cubicBezTo>
                <a:cubicBezTo>
                  <a:pt x="1125598" y="551060"/>
                  <a:pt x="1126855" y="549641"/>
                  <a:pt x="1128122" y="548098"/>
                </a:cubicBezTo>
                <a:cubicBezTo>
                  <a:pt x="1128979" y="547069"/>
                  <a:pt x="1129856" y="546117"/>
                  <a:pt x="1130808" y="545126"/>
                </a:cubicBezTo>
                <a:cubicBezTo>
                  <a:pt x="1130818" y="545107"/>
                  <a:pt x="1130789" y="544850"/>
                  <a:pt x="1130808" y="544822"/>
                </a:cubicBezTo>
                <a:cubicBezTo>
                  <a:pt x="1131027" y="544593"/>
                  <a:pt x="1131170" y="544459"/>
                  <a:pt x="1131399" y="544231"/>
                </a:cubicBezTo>
                <a:cubicBezTo>
                  <a:pt x="1139600" y="536020"/>
                  <a:pt x="1151344" y="531134"/>
                  <a:pt x="1151344" y="531134"/>
                </a:cubicBezTo>
                <a:cubicBezTo>
                  <a:pt x="1151344" y="531134"/>
                  <a:pt x="1141238" y="532534"/>
                  <a:pt x="1132885" y="537087"/>
                </a:cubicBezTo>
                <a:cubicBezTo>
                  <a:pt x="1130522" y="538373"/>
                  <a:pt x="1128284" y="540011"/>
                  <a:pt x="1126341" y="541554"/>
                </a:cubicBezTo>
                <a:cubicBezTo>
                  <a:pt x="1125112" y="542526"/>
                  <a:pt x="1124074" y="543307"/>
                  <a:pt x="1123064" y="544231"/>
                </a:cubicBezTo>
                <a:cubicBezTo>
                  <a:pt x="1122207" y="545012"/>
                  <a:pt x="1121340" y="545955"/>
                  <a:pt x="1120683" y="546612"/>
                </a:cubicBezTo>
                <a:cubicBezTo>
                  <a:pt x="1120492" y="546803"/>
                  <a:pt x="1120559" y="547031"/>
                  <a:pt x="1120388" y="547203"/>
                </a:cubicBezTo>
                <a:cubicBezTo>
                  <a:pt x="1119197" y="548431"/>
                  <a:pt x="1118311" y="549289"/>
                  <a:pt x="1118302" y="549289"/>
                </a:cubicBezTo>
                <a:cubicBezTo>
                  <a:pt x="1118302" y="549289"/>
                  <a:pt x="1122559" y="543802"/>
                  <a:pt x="1128122" y="535297"/>
                </a:cubicBezTo>
                <a:cubicBezTo>
                  <a:pt x="1130913" y="531049"/>
                  <a:pt x="1134208" y="525791"/>
                  <a:pt x="1137057" y="520418"/>
                </a:cubicBezTo>
                <a:cubicBezTo>
                  <a:pt x="1138323" y="518018"/>
                  <a:pt x="1139476" y="515799"/>
                  <a:pt x="1140628" y="513275"/>
                </a:cubicBezTo>
                <a:cubicBezTo>
                  <a:pt x="1140648" y="513236"/>
                  <a:pt x="1140609" y="513018"/>
                  <a:pt x="1140628" y="512979"/>
                </a:cubicBezTo>
                <a:cubicBezTo>
                  <a:pt x="1141400" y="511293"/>
                  <a:pt x="1142029" y="509636"/>
                  <a:pt x="1142714" y="507912"/>
                </a:cubicBezTo>
                <a:cubicBezTo>
                  <a:pt x="1143295" y="506474"/>
                  <a:pt x="1143991" y="505207"/>
                  <a:pt x="1144496" y="503750"/>
                </a:cubicBezTo>
                <a:cubicBezTo>
                  <a:pt x="1145286" y="501492"/>
                  <a:pt x="1145972" y="499178"/>
                  <a:pt x="1146582" y="496901"/>
                </a:cubicBezTo>
                <a:cubicBezTo>
                  <a:pt x="1146896" y="495720"/>
                  <a:pt x="1146915" y="494511"/>
                  <a:pt x="1147172" y="493329"/>
                </a:cubicBezTo>
                <a:cubicBezTo>
                  <a:pt x="1147239" y="493082"/>
                  <a:pt x="1147420" y="492691"/>
                  <a:pt x="1147477" y="492434"/>
                </a:cubicBezTo>
                <a:cubicBezTo>
                  <a:pt x="1147668" y="491605"/>
                  <a:pt x="1147896" y="490891"/>
                  <a:pt x="1148067" y="490053"/>
                </a:cubicBezTo>
                <a:cubicBezTo>
                  <a:pt x="1148086" y="489977"/>
                  <a:pt x="1148058" y="489843"/>
                  <a:pt x="1148067" y="489757"/>
                </a:cubicBezTo>
                <a:cubicBezTo>
                  <a:pt x="1148086" y="489681"/>
                  <a:pt x="1148058" y="489538"/>
                  <a:pt x="1148067" y="489462"/>
                </a:cubicBezTo>
                <a:cubicBezTo>
                  <a:pt x="1151925" y="470955"/>
                  <a:pt x="1151344" y="454334"/>
                  <a:pt x="1151344" y="454334"/>
                </a:cubicBezTo>
                <a:cubicBezTo>
                  <a:pt x="1151344" y="454334"/>
                  <a:pt x="1148306" y="479976"/>
                  <a:pt x="1139438" y="500178"/>
                </a:cubicBezTo>
                <a:cubicBezTo>
                  <a:pt x="1130570" y="520371"/>
                  <a:pt x="1115921" y="536792"/>
                  <a:pt x="1115921" y="536792"/>
                </a:cubicBezTo>
                <a:cubicBezTo>
                  <a:pt x="1115921" y="536792"/>
                  <a:pt x="1117006" y="533744"/>
                  <a:pt x="1122474" y="521009"/>
                </a:cubicBezTo>
                <a:cubicBezTo>
                  <a:pt x="1130075" y="503311"/>
                  <a:pt x="1134085" y="483804"/>
                  <a:pt x="1134075" y="483804"/>
                </a:cubicBezTo>
                <a:cubicBezTo>
                  <a:pt x="1134075" y="483804"/>
                  <a:pt x="1125265" y="504407"/>
                  <a:pt x="1118007" y="518332"/>
                </a:cubicBezTo>
                <a:cubicBezTo>
                  <a:pt x="1117178" y="519923"/>
                  <a:pt x="1116406" y="521095"/>
                  <a:pt x="1115625" y="522504"/>
                </a:cubicBezTo>
                <a:cubicBezTo>
                  <a:pt x="1112587" y="527972"/>
                  <a:pt x="1109815" y="532477"/>
                  <a:pt x="1107882" y="535297"/>
                </a:cubicBezTo>
                <a:cubicBezTo>
                  <a:pt x="1105967" y="538125"/>
                  <a:pt x="1104910" y="539468"/>
                  <a:pt x="1104910" y="539468"/>
                </a:cubicBezTo>
                <a:cubicBezTo>
                  <a:pt x="1104910" y="539468"/>
                  <a:pt x="1105338" y="538525"/>
                  <a:pt x="1105805" y="537087"/>
                </a:cubicBezTo>
                <a:cubicBezTo>
                  <a:pt x="1105843" y="536963"/>
                  <a:pt x="1105767" y="536630"/>
                  <a:pt x="1105805" y="536487"/>
                </a:cubicBezTo>
                <a:cubicBezTo>
                  <a:pt x="1106024" y="535735"/>
                  <a:pt x="1106176" y="534877"/>
                  <a:pt x="1106396" y="533811"/>
                </a:cubicBezTo>
                <a:cubicBezTo>
                  <a:pt x="1106653" y="532563"/>
                  <a:pt x="1107119" y="531020"/>
                  <a:pt x="1107291" y="529343"/>
                </a:cubicBezTo>
                <a:cubicBezTo>
                  <a:pt x="1107491" y="527401"/>
                  <a:pt x="1107539" y="525705"/>
                  <a:pt x="1107586" y="524286"/>
                </a:cubicBezTo>
                <a:cubicBezTo>
                  <a:pt x="1107605" y="523781"/>
                  <a:pt x="1107577" y="523600"/>
                  <a:pt x="1107586" y="523095"/>
                </a:cubicBezTo>
                <a:cubicBezTo>
                  <a:pt x="1107586" y="523028"/>
                  <a:pt x="1107596" y="522867"/>
                  <a:pt x="1107586" y="522800"/>
                </a:cubicBezTo>
                <a:cubicBezTo>
                  <a:pt x="1107596" y="521704"/>
                  <a:pt x="1107605" y="520714"/>
                  <a:pt x="1107586" y="519523"/>
                </a:cubicBezTo>
                <a:cubicBezTo>
                  <a:pt x="1107567" y="517761"/>
                  <a:pt x="1107539" y="516075"/>
                  <a:pt x="1107586" y="512675"/>
                </a:cubicBezTo>
                <a:cubicBezTo>
                  <a:pt x="1107729" y="502978"/>
                  <a:pt x="1108482" y="491243"/>
                  <a:pt x="1108482" y="491243"/>
                </a:cubicBezTo>
                <a:cubicBezTo>
                  <a:pt x="1108482" y="491243"/>
                  <a:pt x="1104890" y="510160"/>
                  <a:pt x="1101338" y="523390"/>
                </a:cubicBezTo>
                <a:cubicBezTo>
                  <a:pt x="1100271" y="527353"/>
                  <a:pt x="1099357" y="530306"/>
                  <a:pt x="1098357" y="533220"/>
                </a:cubicBezTo>
                <a:cubicBezTo>
                  <a:pt x="1098052" y="531115"/>
                  <a:pt x="1097480" y="529163"/>
                  <a:pt x="1096871" y="526962"/>
                </a:cubicBezTo>
                <a:cubicBezTo>
                  <a:pt x="1094327" y="517837"/>
                  <a:pt x="1088832" y="508807"/>
                  <a:pt x="1088832" y="508807"/>
                </a:cubicBezTo>
                <a:cubicBezTo>
                  <a:pt x="1088832" y="508807"/>
                  <a:pt x="1092127" y="517427"/>
                  <a:pt x="1093299" y="528753"/>
                </a:cubicBezTo>
                <a:cubicBezTo>
                  <a:pt x="1093480" y="530496"/>
                  <a:pt x="1093508" y="532286"/>
                  <a:pt x="1093594" y="534106"/>
                </a:cubicBezTo>
                <a:cubicBezTo>
                  <a:pt x="1093603" y="534134"/>
                  <a:pt x="1093594" y="534382"/>
                  <a:pt x="1093594" y="534411"/>
                </a:cubicBezTo>
                <a:cubicBezTo>
                  <a:pt x="1093718" y="536878"/>
                  <a:pt x="1093880" y="539221"/>
                  <a:pt x="1093899" y="541554"/>
                </a:cubicBezTo>
                <a:cubicBezTo>
                  <a:pt x="1093908" y="543888"/>
                  <a:pt x="1093651" y="545926"/>
                  <a:pt x="1093594" y="547803"/>
                </a:cubicBezTo>
                <a:cubicBezTo>
                  <a:pt x="1093499" y="551555"/>
                  <a:pt x="1093603" y="554356"/>
                  <a:pt x="1093594" y="554347"/>
                </a:cubicBezTo>
                <a:cubicBezTo>
                  <a:pt x="1093594" y="554347"/>
                  <a:pt x="1093308" y="548022"/>
                  <a:pt x="1091517" y="542145"/>
                </a:cubicBezTo>
                <a:cubicBezTo>
                  <a:pt x="1090956" y="540297"/>
                  <a:pt x="1089803" y="538059"/>
                  <a:pt x="1088832" y="536192"/>
                </a:cubicBezTo>
                <a:cubicBezTo>
                  <a:pt x="1085888" y="530486"/>
                  <a:pt x="1081992" y="525476"/>
                  <a:pt x="1081992" y="525476"/>
                </a:cubicBezTo>
                <a:cubicBezTo>
                  <a:pt x="1081992" y="525476"/>
                  <a:pt x="1086660" y="537611"/>
                  <a:pt x="1088241" y="546908"/>
                </a:cubicBezTo>
                <a:cubicBezTo>
                  <a:pt x="1088479" y="548289"/>
                  <a:pt x="1088431" y="549489"/>
                  <a:pt x="1088536" y="550775"/>
                </a:cubicBezTo>
                <a:cubicBezTo>
                  <a:pt x="1088536" y="550794"/>
                  <a:pt x="1088536" y="551060"/>
                  <a:pt x="1088536" y="551079"/>
                </a:cubicBezTo>
                <a:cubicBezTo>
                  <a:pt x="1089089" y="557471"/>
                  <a:pt x="1088403" y="560919"/>
                  <a:pt x="1088241" y="562090"/>
                </a:cubicBezTo>
                <a:cubicBezTo>
                  <a:pt x="1081316" y="560166"/>
                  <a:pt x="1074677" y="560176"/>
                  <a:pt x="1068000" y="558814"/>
                </a:cubicBezTo>
                <a:lnTo>
                  <a:pt x="1081392" y="560004"/>
                </a:lnTo>
                <a:cubicBezTo>
                  <a:pt x="1081392" y="560004"/>
                  <a:pt x="1080421" y="559576"/>
                  <a:pt x="1078716" y="558518"/>
                </a:cubicBezTo>
                <a:cubicBezTo>
                  <a:pt x="1077001" y="557461"/>
                  <a:pt x="1074611" y="556137"/>
                  <a:pt x="1072467" y="554651"/>
                </a:cubicBezTo>
                <a:cubicBezTo>
                  <a:pt x="1071391" y="553908"/>
                  <a:pt x="1070753" y="552880"/>
                  <a:pt x="1070086" y="552270"/>
                </a:cubicBezTo>
                <a:cubicBezTo>
                  <a:pt x="1069419" y="551661"/>
                  <a:pt x="1068772" y="551555"/>
                  <a:pt x="1068296" y="551079"/>
                </a:cubicBezTo>
                <a:cubicBezTo>
                  <a:pt x="1067343" y="550127"/>
                  <a:pt x="1066476" y="549146"/>
                  <a:pt x="1065019" y="548698"/>
                </a:cubicBezTo>
                <a:cubicBezTo>
                  <a:pt x="1064295" y="548470"/>
                  <a:pt x="1063628" y="548307"/>
                  <a:pt x="1062942" y="548393"/>
                </a:cubicBezTo>
                <a:cubicBezTo>
                  <a:pt x="1062257" y="548489"/>
                  <a:pt x="1061704" y="548755"/>
                  <a:pt x="1061152" y="548993"/>
                </a:cubicBezTo>
                <a:cubicBezTo>
                  <a:pt x="1060056" y="549460"/>
                  <a:pt x="1059371" y="550184"/>
                  <a:pt x="1059371" y="550184"/>
                </a:cubicBezTo>
                <a:cubicBezTo>
                  <a:pt x="1059371" y="550156"/>
                  <a:pt x="1060876" y="541278"/>
                  <a:pt x="1065324" y="533515"/>
                </a:cubicBezTo>
                <a:cubicBezTo>
                  <a:pt x="1066276" y="531849"/>
                  <a:pt x="1067181" y="530258"/>
                  <a:pt x="1068296" y="528753"/>
                </a:cubicBezTo>
                <a:cubicBezTo>
                  <a:pt x="1072410" y="523210"/>
                  <a:pt x="1076925" y="519228"/>
                  <a:pt x="1076925" y="519228"/>
                </a:cubicBezTo>
                <a:cubicBezTo>
                  <a:pt x="1076925" y="519228"/>
                  <a:pt x="1068943" y="521561"/>
                  <a:pt x="1062342" y="528457"/>
                </a:cubicBezTo>
                <a:cubicBezTo>
                  <a:pt x="1059799" y="531115"/>
                  <a:pt x="1057675" y="534315"/>
                  <a:pt x="1055799" y="537383"/>
                </a:cubicBezTo>
                <a:cubicBezTo>
                  <a:pt x="1055789" y="537392"/>
                  <a:pt x="1055503" y="537383"/>
                  <a:pt x="1055494" y="537383"/>
                </a:cubicBezTo>
                <a:cubicBezTo>
                  <a:pt x="1055456" y="537449"/>
                  <a:pt x="1055541" y="537621"/>
                  <a:pt x="1055494" y="537678"/>
                </a:cubicBezTo>
                <a:cubicBezTo>
                  <a:pt x="1054284" y="539688"/>
                  <a:pt x="1053332" y="541497"/>
                  <a:pt x="1052522" y="543040"/>
                </a:cubicBezTo>
                <a:cubicBezTo>
                  <a:pt x="1051779" y="544526"/>
                  <a:pt x="1050732" y="546612"/>
                  <a:pt x="1050732" y="546612"/>
                </a:cubicBezTo>
                <a:cubicBezTo>
                  <a:pt x="1050732" y="546612"/>
                  <a:pt x="1051103" y="544136"/>
                  <a:pt x="1051627" y="540659"/>
                </a:cubicBezTo>
                <a:cubicBezTo>
                  <a:pt x="1051627" y="540659"/>
                  <a:pt x="1051608" y="540402"/>
                  <a:pt x="1051627" y="540364"/>
                </a:cubicBezTo>
                <a:cubicBezTo>
                  <a:pt x="1051941" y="538297"/>
                  <a:pt x="1052313" y="536030"/>
                  <a:pt x="1052817" y="533220"/>
                </a:cubicBezTo>
                <a:cubicBezTo>
                  <a:pt x="1052960" y="532439"/>
                  <a:pt x="1052960" y="531649"/>
                  <a:pt x="1053113" y="530839"/>
                </a:cubicBezTo>
                <a:cubicBezTo>
                  <a:pt x="1053141" y="530696"/>
                  <a:pt x="1053094" y="530677"/>
                  <a:pt x="1053113" y="530534"/>
                </a:cubicBezTo>
                <a:cubicBezTo>
                  <a:pt x="1053141" y="530429"/>
                  <a:pt x="1053389" y="530353"/>
                  <a:pt x="1053417" y="530239"/>
                </a:cubicBezTo>
                <a:cubicBezTo>
                  <a:pt x="1053417" y="530210"/>
                  <a:pt x="1053408" y="529972"/>
                  <a:pt x="1053417" y="529943"/>
                </a:cubicBezTo>
                <a:cubicBezTo>
                  <a:pt x="1053551" y="529248"/>
                  <a:pt x="1053865" y="528267"/>
                  <a:pt x="1054008" y="527562"/>
                </a:cubicBezTo>
                <a:cubicBezTo>
                  <a:pt x="1054284" y="526210"/>
                  <a:pt x="1054598" y="525076"/>
                  <a:pt x="1054903" y="523695"/>
                </a:cubicBezTo>
                <a:cubicBezTo>
                  <a:pt x="1055141" y="522600"/>
                  <a:pt x="1055237" y="521542"/>
                  <a:pt x="1055494" y="520418"/>
                </a:cubicBezTo>
                <a:cubicBezTo>
                  <a:pt x="1055875" y="518847"/>
                  <a:pt x="1056266" y="517256"/>
                  <a:pt x="1056685" y="515656"/>
                </a:cubicBezTo>
                <a:cubicBezTo>
                  <a:pt x="1056980" y="514570"/>
                  <a:pt x="1056970" y="513465"/>
                  <a:pt x="1057285" y="512379"/>
                </a:cubicBezTo>
                <a:cubicBezTo>
                  <a:pt x="1057294" y="512360"/>
                  <a:pt x="1057580" y="512399"/>
                  <a:pt x="1057580" y="512379"/>
                </a:cubicBezTo>
                <a:cubicBezTo>
                  <a:pt x="1058285" y="509922"/>
                  <a:pt x="1059133" y="507312"/>
                  <a:pt x="1059961" y="504940"/>
                </a:cubicBezTo>
                <a:cubicBezTo>
                  <a:pt x="1060142" y="504436"/>
                  <a:pt x="1060380" y="504245"/>
                  <a:pt x="1060561" y="503750"/>
                </a:cubicBezTo>
                <a:cubicBezTo>
                  <a:pt x="1067476" y="484843"/>
                  <a:pt x="1078421" y="471012"/>
                  <a:pt x="1078421" y="471003"/>
                </a:cubicBezTo>
                <a:cubicBezTo>
                  <a:pt x="1078421" y="471003"/>
                  <a:pt x="1064466" y="483471"/>
                  <a:pt x="1055199" y="499882"/>
                </a:cubicBezTo>
                <a:cubicBezTo>
                  <a:pt x="1052036" y="505483"/>
                  <a:pt x="1049464" y="511093"/>
                  <a:pt x="1047464" y="516551"/>
                </a:cubicBezTo>
                <a:cubicBezTo>
                  <a:pt x="1047436" y="516627"/>
                  <a:pt x="1047493" y="516770"/>
                  <a:pt x="1047464" y="516847"/>
                </a:cubicBezTo>
                <a:cubicBezTo>
                  <a:pt x="1047426" y="516923"/>
                  <a:pt x="1047493" y="517075"/>
                  <a:pt x="1047464" y="517142"/>
                </a:cubicBezTo>
                <a:cubicBezTo>
                  <a:pt x="1047331" y="517504"/>
                  <a:pt x="1046998" y="517970"/>
                  <a:pt x="1046864" y="518332"/>
                </a:cubicBezTo>
                <a:cubicBezTo>
                  <a:pt x="1045750" y="521428"/>
                  <a:pt x="1044673" y="524400"/>
                  <a:pt x="1043892" y="526962"/>
                </a:cubicBezTo>
                <a:cubicBezTo>
                  <a:pt x="1043569" y="528038"/>
                  <a:pt x="1043550" y="528724"/>
                  <a:pt x="1043292" y="529648"/>
                </a:cubicBezTo>
                <a:cubicBezTo>
                  <a:pt x="1043254" y="529782"/>
                  <a:pt x="1043035" y="529800"/>
                  <a:pt x="1042997" y="529943"/>
                </a:cubicBezTo>
                <a:cubicBezTo>
                  <a:pt x="1042064" y="533296"/>
                  <a:pt x="1041216" y="536487"/>
                  <a:pt x="1041207" y="536487"/>
                </a:cubicBezTo>
                <a:cubicBezTo>
                  <a:pt x="1041207" y="536487"/>
                  <a:pt x="1041950" y="530849"/>
                  <a:pt x="1041207" y="522800"/>
                </a:cubicBezTo>
                <a:cubicBezTo>
                  <a:pt x="1041092" y="521457"/>
                  <a:pt x="1041130" y="520085"/>
                  <a:pt x="1040911" y="518628"/>
                </a:cubicBezTo>
                <a:cubicBezTo>
                  <a:pt x="1040692" y="517180"/>
                  <a:pt x="1040359" y="515704"/>
                  <a:pt x="1040016" y="514170"/>
                </a:cubicBezTo>
                <a:cubicBezTo>
                  <a:pt x="1039901" y="513608"/>
                  <a:pt x="1039568" y="512951"/>
                  <a:pt x="1039425" y="512379"/>
                </a:cubicBezTo>
                <a:cubicBezTo>
                  <a:pt x="1036530" y="500492"/>
                  <a:pt x="1030500" y="487081"/>
                  <a:pt x="1030491" y="487081"/>
                </a:cubicBezTo>
                <a:cubicBezTo>
                  <a:pt x="1030491" y="487081"/>
                  <a:pt x="1035653" y="504416"/>
                  <a:pt x="1035253" y="519523"/>
                </a:cubicBezTo>
                <a:cubicBezTo>
                  <a:pt x="1035101" y="525676"/>
                  <a:pt x="1034091" y="531191"/>
                  <a:pt x="1032872" y="535897"/>
                </a:cubicBezTo>
                <a:cubicBezTo>
                  <a:pt x="1032034" y="539154"/>
                  <a:pt x="1031215" y="541659"/>
                  <a:pt x="1030491" y="543631"/>
                </a:cubicBezTo>
                <a:cubicBezTo>
                  <a:pt x="1030481" y="543679"/>
                  <a:pt x="1030510" y="543888"/>
                  <a:pt x="1030491" y="543936"/>
                </a:cubicBezTo>
                <a:cubicBezTo>
                  <a:pt x="1030405" y="544183"/>
                  <a:pt x="1030281" y="544307"/>
                  <a:pt x="1030196" y="544526"/>
                </a:cubicBezTo>
                <a:cubicBezTo>
                  <a:pt x="1029538" y="546279"/>
                  <a:pt x="1029005" y="547507"/>
                  <a:pt x="1029005" y="547507"/>
                </a:cubicBezTo>
                <a:cubicBezTo>
                  <a:pt x="1029005" y="547507"/>
                  <a:pt x="1029043" y="547117"/>
                  <a:pt x="1029005" y="546317"/>
                </a:cubicBezTo>
                <a:cubicBezTo>
                  <a:pt x="1028967" y="545488"/>
                  <a:pt x="1028976" y="544412"/>
                  <a:pt x="1028710" y="543040"/>
                </a:cubicBezTo>
                <a:cubicBezTo>
                  <a:pt x="1028443" y="541669"/>
                  <a:pt x="1028186" y="539916"/>
                  <a:pt x="1027519" y="538278"/>
                </a:cubicBezTo>
                <a:cubicBezTo>
                  <a:pt x="1027414" y="538011"/>
                  <a:pt x="1027043" y="537649"/>
                  <a:pt x="1026919" y="537383"/>
                </a:cubicBezTo>
                <a:cubicBezTo>
                  <a:pt x="1026795" y="537096"/>
                  <a:pt x="1026462" y="536783"/>
                  <a:pt x="1026328" y="536487"/>
                </a:cubicBezTo>
                <a:cubicBezTo>
                  <a:pt x="1026185" y="536201"/>
                  <a:pt x="1026490" y="535887"/>
                  <a:pt x="1026328" y="535601"/>
                </a:cubicBezTo>
                <a:cubicBezTo>
                  <a:pt x="1025862" y="534754"/>
                  <a:pt x="1024871" y="534039"/>
                  <a:pt x="1024242" y="533220"/>
                </a:cubicBezTo>
                <a:cubicBezTo>
                  <a:pt x="1023490" y="532220"/>
                  <a:pt x="1022814" y="531449"/>
                  <a:pt x="1021861" y="530534"/>
                </a:cubicBezTo>
                <a:cubicBezTo>
                  <a:pt x="1020956" y="529677"/>
                  <a:pt x="1019870" y="528362"/>
                  <a:pt x="1018889" y="527562"/>
                </a:cubicBezTo>
                <a:cubicBezTo>
                  <a:pt x="1014146" y="523752"/>
                  <a:pt x="1009069" y="521009"/>
                  <a:pt x="1009060" y="521009"/>
                </a:cubicBezTo>
                <a:cubicBezTo>
                  <a:pt x="1009060" y="521009"/>
                  <a:pt x="1015870" y="528696"/>
                  <a:pt x="1018889" y="535897"/>
                </a:cubicBezTo>
                <a:cubicBezTo>
                  <a:pt x="1019461" y="537268"/>
                  <a:pt x="1020061" y="538468"/>
                  <a:pt x="1020375" y="539764"/>
                </a:cubicBezTo>
                <a:cubicBezTo>
                  <a:pt x="1020623" y="540792"/>
                  <a:pt x="1020842" y="542117"/>
                  <a:pt x="1020966" y="543040"/>
                </a:cubicBezTo>
                <a:cubicBezTo>
                  <a:pt x="1020985" y="543173"/>
                  <a:pt x="1020956" y="543202"/>
                  <a:pt x="1020966" y="543336"/>
                </a:cubicBezTo>
                <a:cubicBezTo>
                  <a:pt x="1021023" y="543745"/>
                  <a:pt x="1020937" y="544145"/>
                  <a:pt x="1020966" y="544526"/>
                </a:cubicBezTo>
                <a:cubicBezTo>
                  <a:pt x="1021032" y="545326"/>
                  <a:pt x="1020966" y="545965"/>
                  <a:pt x="1020966" y="546612"/>
                </a:cubicBezTo>
                <a:cubicBezTo>
                  <a:pt x="1020975" y="546708"/>
                  <a:pt x="1020975" y="546821"/>
                  <a:pt x="1020966" y="546908"/>
                </a:cubicBezTo>
                <a:cubicBezTo>
                  <a:pt x="1020956" y="548603"/>
                  <a:pt x="1020975" y="549860"/>
                  <a:pt x="1020966" y="549889"/>
                </a:cubicBezTo>
                <a:cubicBezTo>
                  <a:pt x="1020966" y="549889"/>
                  <a:pt x="1020461" y="549346"/>
                  <a:pt x="1019480" y="548993"/>
                </a:cubicBezTo>
                <a:cubicBezTo>
                  <a:pt x="1018499" y="548641"/>
                  <a:pt x="1017099" y="548393"/>
                  <a:pt x="1015613" y="548698"/>
                </a:cubicBezTo>
                <a:cubicBezTo>
                  <a:pt x="1014870" y="548841"/>
                  <a:pt x="1014279" y="549232"/>
                  <a:pt x="1013527" y="549584"/>
                </a:cubicBezTo>
                <a:cubicBezTo>
                  <a:pt x="1011279" y="550660"/>
                  <a:pt x="1009364" y="552270"/>
                  <a:pt x="1009364" y="552270"/>
                </a:cubicBezTo>
                <a:lnTo>
                  <a:pt x="1018889" y="553461"/>
                </a:lnTo>
                <a:cubicBezTo>
                  <a:pt x="995048" y="553289"/>
                  <a:pt x="967331" y="554880"/>
                  <a:pt x="930183" y="558814"/>
                </a:cubicBezTo>
                <a:cubicBezTo>
                  <a:pt x="928783" y="559538"/>
                  <a:pt x="922572" y="563872"/>
                  <a:pt x="922144" y="563872"/>
                </a:cubicBezTo>
                <a:cubicBezTo>
                  <a:pt x="920725" y="563872"/>
                  <a:pt x="920334" y="561547"/>
                  <a:pt x="919467" y="560004"/>
                </a:cubicBezTo>
                <a:cubicBezTo>
                  <a:pt x="898093" y="562338"/>
                  <a:pt x="874395" y="565186"/>
                  <a:pt x="847135" y="568339"/>
                </a:cubicBezTo>
                <a:cubicBezTo>
                  <a:pt x="845468" y="567691"/>
                  <a:pt x="843620" y="567091"/>
                  <a:pt x="841781" y="566253"/>
                </a:cubicBezTo>
                <a:cubicBezTo>
                  <a:pt x="840620" y="565729"/>
                  <a:pt x="839848" y="565243"/>
                  <a:pt x="839105" y="564767"/>
                </a:cubicBezTo>
                <a:cubicBezTo>
                  <a:pt x="838362" y="564300"/>
                  <a:pt x="837848" y="563662"/>
                  <a:pt x="837314" y="563281"/>
                </a:cubicBezTo>
                <a:cubicBezTo>
                  <a:pt x="836248" y="562529"/>
                  <a:pt x="835533" y="562262"/>
                  <a:pt x="834038" y="562090"/>
                </a:cubicBezTo>
                <a:cubicBezTo>
                  <a:pt x="833295" y="562005"/>
                  <a:pt x="832323" y="562166"/>
                  <a:pt x="831656" y="562386"/>
                </a:cubicBezTo>
                <a:cubicBezTo>
                  <a:pt x="830999" y="562605"/>
                  <a:pt x="830390" y="562938"/>
                  <a:pt x="829875" y="563281"/>
                </a:cubicBezTo>
                <a:cubicBezTo>
                  <a:pt x="828856" y="563948"/>
                  <a:pt x="828389" y="564472"/>
                  <a:pt x="828389" y="564472"/>
                </a:cubicBezTo>
                <a:cubicBezTo>
                  <a:pt x="828389" y="564443"/>
                  <a:pt x="828618" y="555423"/>
                  <a:pt x="831961" y="546908"/>
                </a:cubicBezTo>
                <a:cubicBezTo>
                  <a:pt x="832676" y="545079"/>
                  <a:pt x="833438" y="543259"/>
                  <a:pt x="834342" y="541554"/>
                </a:cubicBezTo>
                <a:cubicBezTo>
                  <a:pt x="837648" y="535287"/>
                  <a:pt x="841486" y="530534"/>
                  <a:pt x="841486" y="530534"/>
                </a:cubicBezTo>
                <a:cubicBezTo>
                  <a:pt x="841486" y="530534"/>
                  <a:pt x="833961" y="534373"/>
                  <a:pt x="828389" y="542440"/>
                </a:cubicBezTo>
                <a:cubicBezTo>
                  <a:pt x="826237" y="545555"/>
                  <a:pt x="824465" y="549174"/>
                  <a:pt x="823027" y="552565"/>
                </a:cubicBezTo>
                <a:cubicBezTo>
                  <a:pt x="822998" y="552641"/>
                  <a:pt x="823055" y="552794"/>
                  <a:pt x="823027" y="552861"/>
                </a:cubicBezTo>
                <a:cubicBezTo>
                  <a:pt x="822103" y="555080"/>
                  <a:pt x="821236" y="557137"/>
                  <a:pt x="820646" y="558814"/>
                </a:cubicBezTo>
                <a:cubicBezTo>
                  <a:pt x="820122" y="560424"/>
                  <a:pt x="819160" y="562690"/>
                  <a:pt x="819160" y="562681"/>
                </a:cubicBezTo>
                <a:cubicBezTo>
                  <a:pt x="819160" y="562681"/>
                  <a:pt x="819112" y="559966"/>
                  <a:pt x="819160" y="556433"/>
                </a:cubicBezTo>
                <a:cubicBezTo>
                  <a:pt x="819160" y="556423"/>
                  <a:pt x="819455" y="556452"/>
                  <a:pt x="819455" y="556433"/>
                </a:cubicBezTo>
                <a:cubicBezTo>
                  <a:pt x="819483" y="554337"/>
                  <a:pt x="819341" y="551870"/>
                  <a:pt x="819455" y="548993"/>
                </a:cubicBezTo>
                <a:cubicBezTo>
                  <a:pt x="819493" y="548203"/>
                  <a:pt x="819712" y="547441"/>
                  <a:pt x="819750" y="546612"/>
                </a:cubicBezTo>
                <a:cubicBezTo>
                  <a:pt x="819760" y="546469"/>
                  <a:pt x="819750" y="546460"/>
                  <a:pt x="819750" y="546317"/>
                </a:cubicBezTo>
                <a:cubicBezTo>
                  <a:pt x="819760" y="546203"/>
                  <a:pt x="819750" y="545831"/>
                  <a:pt x="819750" y="545717"/>
                </a:cubicBezTo>
                <a:cubicBezTo>
                  <a:pt x="819788" y="545012"/>
                  <a:pt x="820007" y="544364"/>
                  <a:pt x="820055" y="543631"/>
                </a:cubicBezTo>
                <a:cubicBezTo>
                  <a:pt x="820141" y="542250"/>
                  <a:pt x="819941" y="540888"/>
                  <a:pt x="820055" y="539468"/>
                </a:cubicBezTo>
                <a:cubicBezTo>
                  <a:pt x="820141" y="538345"/>
                  <a:pt x="820236" y="537049"/>
                  <a:pt x="820350" y="535897"/>
                </a:cubicBezTo>
                <a:cubicBezTo>
                  <a:pt x="820503" y="534268"/>
                  <a:pt x="821046" y="532792"/>
                  <a:pt x="821246" y="531134"/>
                </a:cubicBezTo>
                <a:cubicBezTo>
                  <a:pt x="821379" y="530010"/>
                  <a:pt x="821084" y="528696"/>
                  <a:pt x="821246" y="527562"/>
                </a:cubicBezTo>
                <a:cubicBezTo>
                  <a:pt x="821246" y="527534"/>
                  <a:pt x="821541" y="527591"/>
                  <a:pt x="821541" y="527562"/>
                </a:cubicBezTo>
                <a:cubicBezTo>
                  <a:pt x="821903" y="525000"/>
                  <a:pt x="822236" y="522324"/>
                  <a:pt x="822731" y="519818"/>
                </a:cubicBezTo>
                <a:cubicBezTo>
                  <a:pt x="822836" y="519295"/>
                  <a:pt x="822922" y="518856"/>
                  <a:pt x="823027" y="518332"/>
                </a:cubicBezTo>
                <a:cubicBezTo>
                  <a:pt x="827284" y="498349"/>
                  <a:pt x="836428" y="482614"/>
                  <a:pt x="836419" y="482614"/>
                </a:cubicBezTo>
                <a:cubicBezTo>
                  <a:pt x="836419" y="482614"/>
                  <a:pt x="824284" y="497682"/>
                  <a:pt x="817369" y="515656"/>
                </a:cubicBezTo>
                <a:cubicBezTo>
                  <a:pt x="815016" y="521790"/>
                  <a:pt x="813254" y="527753"/>
                  <a:pt x="812016" y="533515"/>
                </a:cubicBezTo>
                <a:cubicBezTo>
                  <a:pt x="811997" y="533601"/>
                  <a:pt x="812035" y="533734"/>
                  <a:pt x="812016" y="533811"/>
                </a:cubicBezTo>
                <a:cubicBezTo>
                  <a:pt x="811997" y="533887"/>
                  <a:pt x="812035" y="534039"/>
                  <a:pt x="812016" y="534106"/>
                </a:cubicBezTo>
                <a:cubicBezTo>
                  <a:pt x="811930" y="534497"/>
                  <a:pt x="811797" y="535220"/>
                  <a:pt x="811721" y="535601"/>
                </a:cubicBezTo>
                <a:cubicBezTo>
                  <a:pt x="811035" y="538868"/>
                  <a:pt x="810654" y="541535"/>
                  <a:pt x="810225" y="544231"/>
                </a:cubicBezTo>
                <a:cubicBezTo>
                  <a:pt x="810225" y="544250"/>
                  <a:pt x="809930" y="544212"/>
                  <a:pt x="809930" y="544231"/>
                </a:cubicBezTo>
                <a:cubicBezTo>
                  <a:pt x="809758" y="545345"/>
                  <a:pt x="809768" y="546545"/>
                  <a:pt x="809635" y="547507"/>
                </a:cubicBezTo>
                <a:cubicBezTo>
                  <a:pt x="809616" y="547650"/>
                  <a:pt x="809358" y="547364"/>
                  <a:pt x="809339" y="547507"/>
                </a:cubicBezTo>
                <a:cubicBezTo>
                  <a:pt x="808873" y="550994"/>
                  <a:pt x="808739" y="554651"/>
                  <a:pt x="808739" y="554651"/>
                </a:cubicBezTo>
                <a:cubicBezTo>
                  <a:pt x="808739" y="554651"/>
                  <a:pt x="808777" y="548755"/>
                  <a:pt x="806958" y="540954"/>
                </a:cubicBezTo>
                <a:cubicBezTo>
                  <a:pt x="806653" y="539659"/>
                  <a:pt x="806177" y="538182"/>
                  <a:pt x="805767" y="536792"/>
                </a:cubicBezTo>
                <a:cubicBezTo>
                  <a:pt x="805348" y="535401"/>
                  <a:pt x="804815" y="534068"/>
                  <a:pt x="804272" y="532620"/>
                </a:cubicBezTo>
                <a:cubicBezTo>
                  <a:pt x="804082" y="532086"/>
                  <a:pt x="803901" y="531668"/>
                  <a:pt x="803681" y="531134"/>
                </a:cubicBezTo>
                <a:cubicBezTo>
                  <a:pt x="799214" y="519961"/>
                  <a:pt x="791480" y="507912"/>
                  <a:pt x="791480" y="507912"/>
                </a:cubicBezTo>
                <a:cubicBezTo>
                  <a:pt x="791480" y="507912"/>
                  <a:pt x="799043" y="523886"/>
                  <a:pt x="800700" y="538868"/>
                </a:cubicBezTo>
                <a:cubicBezTo>
                  <a:pt x="801386" y="544974"/>
                  <a:pt x="800967" y="550660"/>
                  <a:pt x="800405" y="555537"/>
                </a:cubicBezTo>
                <a:cubicBezTo>
                  <a:pt x="800024" y="558918"/>
                  <a:pt x="799357" y="561490"/>
                  <a:pt x="798919" y="563576"/>
                </a:cubicBezTo>
                <a:cubicBezTo>
                  <a:pt x="798909" y="563624"/>
                  <a:pt x="798929" y="563833"/>
                  <a:pt x="798919" y="563872"/>
                </a:cubicBezTo>
                <a:cubicBezTo>
                  <a:pt x="798862" y="564138"/>
                  <a:pt x="798967" y="564233"/>
                  <a:pt x="798919" y="564472"/>
                </a:cubicBezTo>
                <a:cubicBezTo>
                  <a:pt x="798509" y="566329"/>
                  <a:pt x="798024" y="567443"/>
                  <a:pt x="798024" y="567443"/>
                </a:cubicBezTo>
                <a:cubicBezTo>
                  <a:pt x="798024" y="567443"/>
                  <a:pt x="798176" y="567339"/>
                  <a:pt x="798024" y="566557"/>
                </a:cubicBezTo>
                <a:cubicBezTo>
                  <a:pt x="797871" y="565748"/>
                  <a:pt x="797576" y="564576"/>
                  <a:pt x="797128" y="563281"/>
                </a:cubicBezTo>
                <a:cubicBezTo>
                  <a:pt x="796690" y="561976"/>
                  <a:pt x="795928" y="560604"/>
                  <a:pt x="795052" y="559109"/>
                </a:cubicBezTo>
                <a:cubicBezTo>
                  <a:pt x="795042" y="559109"/>
                  <a:pt x="795052" y="558823"/>
                  <a:pt x="795052" y="558814"/>
                </a:cubicBezTo>
                <a:cubicBezTo>
                  <a:pt x="794909" y="558575"/>
                  <a:pt x="794604" y="558452"/>
                  <a:pt x="794452" y="558223"/>
                </a:cubicBezTo>
                <a:cubicBezTo>
                  <a:pt x="794290" y="557966"/>
                  <a:pt x="794328" y="557585"/>
                  <a:pt x="794156" y="557328"/>
                </a:cubicBezTo>
                <a:cubicBezTo>
                  <a:pt x="793976" y="557071"/>
                  <a:pt x="793757" y="556689"/>
                  <a:pt x="793556" y="556433"/>
                </a:cubicBezTo>
                <a:cubicBezTo>
                  <a:pt x="792985" y="555690"/>
                  <a:pt x="792213" y="555347"/>
                  <a:pt x="791480" y="554651"/>
                </a:cubicBezTo>
                <a:cubicBezTo>
                  <a:pt x="790594" y="553813"/>
                  <a:pt x="789861" y="552689"/>
                  <a:pt x="788794" y="551965"/>
                </a:cubicBezTo>
                <a:cubicBezTo>
                  <a:pt x="787737" y="551260"/>
                  <a:pt x="786651" y="550812"/>
                  <a:pt x="785527" y="550184"/>
                </a:cubicBezTo>
                <a:cubicBezTo>
                  <a:pt x="780240" y="547241"/>
                  <a:pt x="774811" y="545422"/>
                  <a:pt x="774811" y="545422"/>
                </a:cubicBezTo>
                <a:cubicBezTo>
                  <a:pt x="774811" y="545422"/>
                  <a:pt x="782755" y="551689"/>
                  <a:pt x="786717" y="558223"/>
                </a:cubicBezTo>
                <a:cubicBezTo>
                  <a:pt x="787470" y="559461"/>
                  <a:pt x="788013" y="560576"/>
                  <a:pt x="788499" y="561795"/>
                </a:cubicBezTo>
                <a:cubicBezTo>
                  <a:pt x="788508" y="561814"/>
                  <a:pt x="788489" y="562062"/>
                  <a:pt x="788499" y="562090"/>
                </a:cubicBezTo>
                <a:cubicBezTo>
                  <a:pt x="788880" y="563052"/>
                  <a:pt x="789146" y="563576"/>
                  <a:pt x="789394" y="564472"/>
                </a:cubicBezTo>
                <a:cubicBezTo>
                  <a:pt x="789404" y="564491"/>
                  <a:pt x="789384" y="564748"/>
                  <a:pt x="789394" y="564767"/>
                </a:cubicBezTo>
                <a:cubicBezTo>
                  <a:pt x="789432" y="564900"/>
                  <a:pt x="789365" y="564938"/>
                  <a:pt x="789394" y="565062"/>
                </a:cubicBezTo>
                <a:cubicBezTo>
                  <a:pt x="789508" y="565462"/>
                  <a:pt x="789908" y="565881"/>
                  <a:pt x="789985" y="566253"/>
                </a:cubicBezTo>
                <a:cubicBezTo>
                  <a:pt x="790156" y="567034"/>
                  <a:pt x="790194" y="567700"/>
                  <a:pt x="790289" y="568339"/>
                </a:cubicBezTo>
                <a:cubicBezTo>
                  <a:pt x="790299" y="568434"/>
                  <a:pt x="790270" y="568548"/>
                  <a:pt x="790289" y="568634"/>
                </a:cubicBezTo>
                <a:cubicBezTo>
                  <a:pt x="790508" y="570320"/>
                  <a:pt x="790585" y="571291"/>
                  <a:pt x="790585" y="571320"/>
                </a:cubicBezTo>
                <a:cubicBezTo>
                  <a:pt x="790585" y="571320"/>
                  <a:pt x="790585" y="571615"/>
                  <a:pt x="790585" y="571615"/>
                </a:cubicBezTo>
                <a:cubicBezTo>
                  <a:pt x="790585" y="571615"/>
                  <a:pt x="790108" y="571472"/>
                  <a:pt x="789099" y="571320"/>
                </a:cubicBezTo>
                <a:cubicBezTo>
                  <a:pt x="788080" y="571158"/>
                  <a:pt x="786356" y="570739"/>
                  <a:pt x="784927" y="571320"/>
                </a:cubicBezTo>
                <a:cubicBezTo>
                  <a:pt x="784212" y="571606"/>
                  <a:pt x="783536" y="572311"/>
                  <a:pt x="782841" y="572806"/>
                </a:cubicBezTo>
                <a:cubicBezTo>
                  <a:pt x="780774" y="574292"/>
                  <a:pt x="779278" y="576073"/>
                  <a:pt x="779269" y="576082"/>
                </a:cubicBezTo>
                <a:lnTo>
                  <a:pt x="798919" y="574587"/>
                </a:lnTo>
                <a:cubicBezTo>
                  <a:pt x="647919" y="593751"/>
                  <a:pt x="611877" y="609525"/>
                  <a:pt x="472983" y="679962"/>
                </a:cubicBezTo>
                <a:cubicBezTo>
                  <a:pt x="476707" y="673133"/>
                  <a:pt x="477460" y="670885"/>
                  <a:pt x="481917" y="662998"/>
                </a:cubicBezTo>
                <a:cubicBezTo>
                  <a:pt x="506863" y="618850"/>
                  <a:pt x="534467" y="583274"/>
                  <a:pt x="543525" y="583226"/>
                </a:cubicBezTo>
                <a:cubicBezTo>
                  <a:pt x="555308" y="583150"/>
                  <a:pt x="592017" y="572349"/>
                  <a:pt x="604847" y="565367"/>
                </a:cubicBezTo>
                <a:cubicBezTo>
                  <a:pt x="621706" y="556185"/>
                  <a:pt x="624650" y="552508"/>
                  <a:pt x="648005" y="515656"/>
                </a:cubicBezTo>
                <a:cubicBezTo>
                  <a:pt x="669350" y="481975"/>
                  <a:pt x="680599" y="469498"/>
                  <a:pt x="697716" y="459097"/>
                </a:cubicBezTo>
                <a:cubicBezTo>
                  <a:pt x="720823" y="445057"/>
                  <a:pt x="731149" y="442304"/>
                  <a:pt x="763496" y="442132"/>
                </a:cubicBezTo>
                <a:cubicBezTo>
                  <a:pt x="780212" y="442046"/>
                  <a:pt x="805653" y="440237"/>
                  <a:pt x="820055" y="437970"/>
                </a:cubicBezTo>
                <a:lnTo>
                  <a:pt x="845944" y="433798"/>
                </a:lnTo>
                <a:lnTo>
                  <a:pt x="851602" y="440647"/>
                </a:lnTo>
                <a:cubicBezTo>
                  <a:pt x="857107" y="447714"/>
                  <a:pt x="857479" y="448143"/>
                  <a:pt x="880177" y="446600"/>
                </a:cubicBezTo>
                <a:cubicBezTo>
                  <a:pt x="903056" y="445047"/>
                  <a:pt x="925601" y="439132"/>
                  <a:pt x="976913" y="420701"/>
                </a:cubicBezTo>
                <a:cubicBezTo>
                  <a:pt x="1008831" y="409243"/>
                  <a:pt x="1010174" y="410062"/>
                  <a:pt x="1003706" y="439751"/>
                </a:cubicBezTo>
                <a:cubicBezTo>
                  <a:pt x="995553" y="477184"/>
                  <a:pt x="980637" y="504350"/>
                  <a:pt x="968283" y="504340"/>
                </a:cubicBezTo>
                <a:cubicBezTo>
                  <a:pt x="964940" y="504340"/>
                  <a:pt x="958139" y="507902"/>
                  <a:pt x="953405" y="512379"/>
                </a:cubicBezTo>
                <a:cubicBezTo>
                  <a:pt x="948662" y="516856"/>
                  <a:pt x="942661" y="520418"/>
                  <a:pt x="940003" y="520418"/>
                </a:cubicBezTo>
                <a:cubicBezTo>
                  <a:pt x="931136" y="520438"/>
                  <a:pt x="920801" y="530420"/>
                  <a:pt x="918277" y="541250"/>
                </a:cubicBezTo>
                <a:cubicBezTo>
                  <a:pt x="916267" y="549936"/>
                  <a:pt x="917343" y="556223"/>
                  <a:pt x="919467" y="560004"/>
                </a:cubicBezTo>
                <a:cubicBezTo>
                  <a:pt x="922649" y="559661"/>
                  <a:pt x="927145" y="559138"/>
                  <a:pt x="930183" y="558814"/>
                </a:cubicBezTo>
                <a:cubicBezTo>
                  <a:pt x="939413" y="554080"/>
                  <a:pt x="962616" y="539268"/>
                  <a:pt x="982571" y="524286"/>
                </a:cubicBezTo>
                <a:cubicBezTo>
                  <a:pt x="994143" y="515608"/>
                  <a:pt x="1000001" y="503883"/>
                  <a:pt x="1022461" y="443618"/>
                </a:cubicBezTo>
                <a:cubicBezTo>
                  <a:pt x="1045045" y="383011"/>
                  <a:pt x="1045664" y="379362"/>
                  <a:pt x="1039130" y="371590"/>
                </a:cubicBezTo>
                <a:cubicBezTo>
                  <a:pt x="1033377" y="364761"/>
                  <a:pt x="1029938" y="364523"/>
                  <a:pt x="1014127" y="370104"/>
                </a:cubicBezTo>
                <a:cubicBezTo>
                  <a:pt x="1007498" y="372438"/>
                  <a:pt x="1001421" y="373905"/>
                  <a:pt x="1000725" y="373076"/>
                </a:cubicBezTo>
                <a:cubicBezTo>
                  <a:pt x="1000039" y="372257"/>
                  <a:pt x="1002382" y="361084"/>
                  <a:pt x="1005792" y="348368"/>
                </a:cubicBezTo>
                <a:cubicBezTo>
                  <a:pt x="1010793" y="329690"/>
                  <a:pt x="1013984" y="322822"/>
                  <a:pt x="1022157" y="312954"/>
                </a:cubicBezTo>
                <a:cubicBezTo>
                  <a:pt x="1027729" y="306230"/>
                  <a:pt x="1032281" y="299810"/>
                  <a:pt x="1032281" y="298667"/>
                </a:cubicBezTo>
                <a:cubicBezTo>
                  <a:pt x="1032281" y="296590"/>
                  <a:pt x="1043654" y="288990"/>
                  <a:pt x="1051036" y="286161"/>
                </a:cubicBezTo>
                <a:cubicBezTo>
                  <a:pt x="1056580" y="284046"/>
                  <a:pt x="1062714" y="267749"/>
                  <a:pt x="1068896" y="239136"/>
                </a:cubicBezTo>
                <a:cubicBezTo>
                  <a:pt x="1073687" y="216952"/>
                  <a:pt x="1073982" y="213180"/>
                  <a:pt x="1071277" y="203417"/>
                </a:cubicBezTo>
                <a:cubicBezTo>
                  <a:pt x="1069515" y="197073"/>
                  <a:pt x="1068905" y="188749"/>
                  <a:pt x="1069782" y="183472"/>
                </a:cubicBezTo>
                <a:cubicBezTo>
                  <a:pt x="1074163" y="157316"/>
                  <a:pt x="1075287" y="145553"/>
                  <a:pt x="1075439" y="127807"/>
                </a:cubicBezTo>
                <a:cubicBezTo>
                  <a:pt x="1075534" y="117082"/>
                  <a:pt x="1076315" y="105386"/>
                  <a:pt x="1077525" y="101614"/>
                </a:cubicBezTo>
                <a:cubicBezTo>
                  <a:pt x="1080583" y="92041"/>
                  <a:pt x="1098395" y="77211"/>
                  <a:pt x="1119492" y="66790"/>
                </a:cubicBezTo>
                <a:lnTo>
                  <a:pt x="1137352" y="58161"/>
                </a:lnTo>
                <a:lnTo>
                  <a:pt x="1136161" y="48636"/>
                </a:lnTo>
                <a:cubicBezTo>
                  <a:pt x="1133265" y="30243"/>
                  <a:pt x="1133437" y="30500"/>
                  <a:pt x="1098957" y="28690"/>
                </a:cubicBezTo>
                <a:cubicBezTo>
                  <a:pt x="1059247" y="26614"/>
                  <a:pt x="1020528" y="20080"/>
                  <a:pt x="1006088" y="12917"/>
                </a:cubicBezTo>
                <a:cubicBezTo>
                  <a:pt x="997496" y="8650"/>
                  <a:pt x="992448" y="7726"/>
                  <a:pt x="983466" y="9040"/>
                </a:cubicBezTo>
                <a:cubicBezTo>
                  <a:pt x="948938" y="14098"/>
                  <a:pt x="938946" y="13450"/>
                  <a:pt x="913514" y="6364"/>
                </a:cubicBezTo>
                <a:cubicBezTo>
                  <a:pt x="899341" y="2411"/>
                  <a:pt x="889349" y="601"/>
                  <a:pt x="881967" y="115"/>
                </a:cubicBezTo>
                <a:close/>
                <a:moveTo>
                  <a:pt x="890597" y="27795"/>
                </a:moveTo>
                <a:cubicBezTo>
                  <a:pt x="902008" y="29967"/>
                  <a:pt x="915896" y="37358"/>
                  <a:pt x="915896" y="41492"/>
                </a:cubicBezTo>
                <a:cubicBezTo>
                  <a:pt x="915896" y="43187"/>
                  <a:pt x="913438" y="47464"/>
                  <a:pt x="910542" y="50712"/>
                </a:cubicBezTo>
                <a:cubicBezTo>
                  <a:pt x="906218" y="55541"/>
                  <a:pt x="902618" y="56465"/>
                  <a:pt x="890597" y="56370"/>
                </a:cubicBezTo>
                <a:cubicBezTo>
                  <a:pt x="882520" y="56313"/>
                  <a:pt x="870118" y="54093"/>
                  <a:pt x="863213" y="51312"/>
                </a:cubicBezTo>
                <a:cubicBezTo>
                  <a:pt x="856307" y="48521"/>
                  <a:pt x="847601" y="45464"/>
                  <a:pt x="843867" y="44464"/>
                </a:cubicBezTo>
                <a:lnTo>
                  <a:pt x="837314" y="42682"/>
                </a:lnTo>
                <a:lnTo>
                  <a:pt x="842677" y="37615"/>
                </a:lnTo>
                <a:cubicBezTo>
                  <a:pt x="849630" y="31376"/>
                  <a:pt x="878529" y="25499"/>
                  <a:pt x="890597" y="27795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0" y="0"/>
            <a:ext cx="10221181" cy="6858000"/>
          </a:xfrm>
          <a:custGeom>
            <a:avLst/>
            <a:gdLst/>
            <a:ahLst/>
            <a:cxnLst/>
            <a:rect l="l" t="t" r="r" b="b"/>
            <a:pathLst>
              <a:path w="10221181" h="6858000" extrusionOk="0">
                <a:moveTo>
                  <a:pt x="0" y="0"/>
                </a:moveTo>
                <a:lnTo>
                  <a:pt x="0" y="458391"/>
                </a:lnTo>
                <a:lnTo>
                  <a:pt x="0" y="6858000"/>
                </a:lnTo>
                <a:lnTo>
                  <a:pt x="10221182" y="6858000"/>
                </a:lnTo>
                <a:cubicBezTo>
                  <a:pt x="10221182" y="6858000"/>
                  <a:pt x="9984772" y="6086408"/>
                  <a:pt x="8439150" y="6128747"/>
                </a:cubicBezTo>
                <a:cubicBezTo>
                  <a:pt x="7023202" y="6167523"/>
                  <a:pt x="6274575" y="5050479"/>
                  <a:pt x="5732564" y="5125641"/>
                </a:cubicBezTo>
                <a:cubicBezTo>
                  <a:pt x="5720315" y="5120040"/>
                  <a:pt x="5718420" y="5115211"/>
                  <a:pt x="5710238" y="5114335"/>
                </a:cubicBezTo>
                <a:cubicBezTo>
                  <a:pt x="5706037" y="5113878"/>
                  <a:pt x="5702323" y="5115735"/>
                  <a:pt x="5699522" y="5117602"/>
                </a:cubicBezTo>
                <a:cubicBezTo>
                  <a:pt x="5696722" y="5119469"/>
                  <a:pt x="5694760" y="5121478"/>
                  <a:pt x="5694760" y="5121478"/>
                </a:cubicBezTo>
                <a:cubicBezTo>
                  <a:pt x="5694760" y="5121469"/>
                  <a:pt x="5695046" y="5095999"/>
                  <a:pt x="5703685" y="5072358"/>
                </a:cubicBezTo>
                <a:cubicBezTo>
                  <a:pt x="5705542" y="5067300"/>
                  <a:pt x="5707561" y="5062499"/>
                  <a:pt x="5709942" y="5057775"/>
                </a:cubicBezTo>
                <a:cubicBezTo>
                  <a:pt x="5718677" y="5040420"/>
                  <a:pt x="5729288" y="5026819"/>
                  <a:pt x="5729288" y="5026819"/>
                </a:cubicBezTo>
                <a:cubicBezTo>
                  <a:pt x="5729288" y="5026819"/>
                  <a:pt x="5707913" y="5037754"/>
                  <a:pt x="5692969" y="5060156"/>
                </a:cubicBezTo>
                <a:cubicBezTo>
                  <a:pt x="5687216" y="5068796"/>
                  <a:pt x="5683016" y="5079035"/>
                  <a:pt x="5679282" y="5088436"/>
                </a:cubicBezTo>
                <a:cubicBezTo>
                  <a:pt x="5679272" y="5088445"/>
                  <a:pt x="5678995" y="5088417"/>
                  <a:pt x="5678986" y="5088436"/>
                </a:cubicBezTo>
                <a:cubicBezTo>
                  <a:pt x="5673062" y="5103371"/>
                  <a:pt x="5669757" y="5116125"/>
                  <a:pt x="5669757" y="5116116"/>
                </a:cubicBezTo>
                <a:cubicBezTo>
                  <a:pt x="5669757" y="5116116"/>
                  <a:pt x="5669337" y="5109220"/>
                  <a:pt x="5669157" y="5099447"/>
                </a:cubicBezTo>
                <a:cubicBezTo>
                  <a:pt x="5669157" y="5099428"/>
                  <a:pt x="5669157" y="5099171"/>
                  <a:pt x="5669157" y="5099152"/>
                </a:cubicBezTo>
                <a:cubicBezTo>
                  <a:pt x="5669061" y="5093332"/>
                  <a:pt x="5669070" y="5086283"/>
                  <a:pt x="5669157" y="5078311"/>
                </a:cubicBezTo>
                <a:cubicBezTo>
                  <a:pt x="5669194" y="5075778"/>
                  <a:pt x="5669394" y="5073273"/>
                  <a:pt x="5669461" y="5070577"/>
                </a:cubicBezTo>
                <a:cubicBezTo>
                  <a:pt x="5669470" y="5070272"/>
                  <a:pt x="5669452" y="5069996"/>
                  <a:pt x="5669461" y="5069681"/>
                </a:cubicBezTo>
                <a:cubicBezTo>
                  <a:pt x="5669500" y="5067719"/>
                  <a:pt x="5669690" y="5065147"/>
                  <a:pt x="5669757" y="5063128"/>
                </a:cubicBezTo>
                <a:cubicBezTo>
                  <a:pt x="5669880" y="5059299"/>
                  <a:pt x="5670166" y="5055166"/>
                  <a:pt x="5670347" y="5051222"/>
                </a:cubicBezTo>
                <a:cubicBezTo>
                  <a:pt x="5670509" y="5048117"/>
                  <a:pt x="5670443" y="5045488"/>
                  <a:pt x="5670652" y="5042297"/>
                </a:cubicBezTo>
                <a:cubicBezTo>
                  <a:pt x="5670956" y="5037744"/>
                  <a:pt x="5671109" y="5033563"/>
                  <a:pt x="5671538" y="5028905"/>
                </a:cubicBezTo>
                <a:cubicBezTo>
                  <a:pt x="5671823" y="5025791"/>
                  <a:pt x="5672090" y="5022809"/>
                  <a:pt x="5672433" y="5019675"/>
                </a:cubicBezTo>
                <a:cubicBezTo>
                  <a:pt x="5672442" y="5019599"/>
                  <a:pt x="5672424" y="5019456"/>
                  <a:pt x="5672433" y="5019380"/>
                </a:cubicBezTo>
                <a:cubicBezTo>
                  <a:pt x="5672442" y="5019323"/>
                  <a:pt x="5672424" y="5019142"/>
                  <a:pt x="5672433" y="5019085"/>
                </a:cubicBezTo>
                <a:cubicBezTo>
                  <a:pt x="5673414" y="5010436"/>
                  <a:pt x="5674747" y="5001854"/>
                  <a:pt x="5676300" y="4993481"/>
                </a:cubicBezTo>
                <a:cubicBezTo>
                  <a:pt x="5677262" y="4988319"/>
                  <a:pt x="5678415" y="4983528"/>
                  <a:pt x="5679577" y="4978603"/>
                </a:cubicBezTo>
                <a:cubicBezTo>
                  <a:pt x="5690912" y="4930683"/>
                  <a:pt x="5710542" y="4894660"/>
                  <a:pt x="5710533" y="4894660"/>
                </a:cubicBezTo>
                <a:cubicBezTo>
                  <a:pt x="5710533" y="4894660"/>
                  <a:pt x="5677786" y="4935932"/>
                  <a:pt x="5659936" y="4985747"/>
                </a:cubicBezTo>
                <a:cubicBezTo>
                  <a:pt x="5656745" y="4994644"/>
                  <a:pt x="5654459" y="5003930"/>
                  <a:pt x="5652192" y="5012827"/>
                </a:cubicBezTo>
                <a:cubicBezTo>
                  <a:pt x="5647201" y="5032391"/>
                  <a:pt x="5643991" y="5051051"/>
                  <a:pt x="5642077" y="5065814"/>
                </a:cubicBezTo>
                <a:cubicBezTo>
                  <a:pt x="5642067" y="5065833"/>
                  <a:pt x="5642077" y="5066090"/>
                  <a:pt x="5642077" y="5066110"/>
                </a:cubicBezTo>
                <a:cubicBezTo>
                  <a:pt x="5641696" y="5069167"/>
                  <a:pt x="5641172" y="5071520"/>
                  <a:pt x="5640886" y="5074149"/>
                </a:cubicBezTo>
                <a:cubicBezTo>
                  <a:pt x="5640838" y="5074549"/>
                  <a:pt x="5640925" y="5074644"/>
                  <a:pt x="5640886" y="5075035"/>
                </a:cubicBezTo>
                <a:cubicBezTo>
                  <a:pt x="5639876" y="5084693"/>
                  <a:pt x="5639096" y="5094094"/>
                  <a:pt x="5639096" y="5094085"/>
                </a:cubicBezTo>
                <a:cubicBezTo>
                  <a:pt x="5639096" y="5094094"/>
                  <a:pt x="5639086" y="5092246"/>
                  <a:pt x="5638800" y="5089027"/>
                </a:cubicBezTo>
                <a:cubicBezTo>
                  <a:pt x="5638514" y="5085855"/>
                  <a:pt x="5638229" y="5081483"/>
                  <a:pt x="5637314" y="5075930"/>
                </a:cubicBezTo>
                <a:cubicBezTo>
                  <a:pt x="5637305" y="5075921"/>
                  <a:pt x="5637314" y="5075654"/>
                  <a:pt x="5637314" y="5075635"/>
                </a:cubicBezTo>
                <a:cubicBezTo>
                  <a:pt x="5636391" y="5070053"/>
                  <a:pt x="5634771" y="5063481"/>
                  <a:pt x="5632847" y="5056289"/>
                </a:cubicBezTo>
                <a:cubicBezTo>
                  <a:pt x="5631885" y="5052680"/>
                  <a:pt x="5630857" y="5049136"/>
                  <a:pt x="5629571" y="5045278"/>
                </a:cubicBezTo>
                <a:cubicBezTo>
                  <a:pt x="5628294" y="5041430"/>
                  <a:pt x="5626742" y="5037372"/>
                  <a:pt x="5625103" y="5033372"/>
                </a:cubicBezTo>
                <a:cubicBezTo>
                  <a:pt x="5624503" y="5031896"/>
                  <a:pt x="5623970" y="5030391"/>
                  <a:pt x="5623322" y="5028905"/>
                </a:cubicBezTo>
                <a:cubicBezTo>
                  <a:pt x="5609844" y="4998035"/>
                  <a:pt x="5587003" y="4964602"/>
                  <a:pt x="5587003" y="4964611"/>
                </a:cubicBezTo>
                <a:cubicBezTo>
                  <a:pt x="5587003" y="4964611"/>
                  <a:pt x="5609054" y="5008874"/>
                  <a:pt x="5614988" y="5050336"/>
                </a:cubicBezTo>
                <a:cubicBezTo>
                  <a:pt x="5617407" y="5067215"/>
                  <a:pt x="5617026" y="5083255"/>
                  <a:pt x="5615883" y="5096771"/>
                </a:cubicBezTo>
                <a:cubicBezTo>
                  <a:pt x="5615874" y="5096780"/>
                  <a:pt x="5615892" y="5097047"/>
                  <a:pt x="5615883" y="5097066"/>
                </a:cubicBezTo>
                <a:cubicBezTo>
                  <a:pt x="5615064" y="5106582"/>
                  <a:pt x="5613683" y="5113906"/>
                  <a:pt x="5612607" y="5119688"/>
                </a:cubicBezTo>
                <a:cubicBezTo>
                  <a:pt x="5612473" y="5120412"/>
                  <a:pt x="5612721" y="5121117"/>
                  <a:pt x="5612607" y="5121774"/>
                </a:cubicBezTo>
                <a:cubicBezTo>
                  <a:pt x="5611607" y="5126898"/>
                  <a:pt x="5610816" y="5130403"/>
                  <a:pt x="5610816" y="5130403"/>
                </a:cubicBezTo>
                <a:cubicBezTo>
                  <a:pt x="5610816" y="5130403"/>
                  <a:pt x="5610711" y="5129003"/>
                  <a:pt x="5610225" y="5126831"/>
                </a:cubicBezTo>
                <a:cubicBezTo>
                  <a:pt x="5609730" y="5124612"/>
                  <a:pt x="5608901" y="5121488"/>
                  <a:pt x="5607549" y="5117897"/>
                </a:cubicBezTo>
                <a:cubicBezTo>
                  <a:pt x="5607539" y="5117887"/>
                  <a:pt x="5607253" y="5117916"/>
                  <a:pt x="5607244" y="5117897"/>
                </a:cubicBezTo>
                <a:cubicBezTo>
                  <a:pt x="5605882" y="5114306"/>
                  <a:pt x="5603881" y="5110124"/>
                  <a:pt x="5601291" y="5105991"/>
                </a:cubicBezTo>
                <a:cubicBezTo>
                  <a:pt x="5600881" y="5105333"/>
                  <a:pt x="5600548" y="5104572"/>
                  <a:pt x="5600100" y="5103914"/>
                </a:cubicBezTo>
                <a:cubicBezTo>
                  <a:pt x="5599138" y="5102504"/>
                  <a:pt x="5597976" y="5101133"/>
                  <a:pt x="5596833" y="5099742"/>
                </a:cubicBezTo>
                <a:cubicBezTo>
                  <a:pt x="5595147" y="5097694"/>
                  <a:pt x="5593280" y="5095704"/>
                  <a:pt x="5591175" y="5093789"/>
                </a:cubicBezTo>
                <a:cubicBezTo>
                  <a:pt x="5588632" y="5091494"/>
                  <a:pt x="5585879" y="5089503"/>
                  <a:pt x="5582841" y="5087541"/>
                </a:cubicBezTo>
                <a:cubicBezTo>
                  <a:pt x="5579803" y="5085579"/>
                  <a:pt x="5576545" y="5083598"/>
                  <a:pt x="5573316" y="5081883"/>
                </a:cubicBezTo>
                <a:cubicBezTo>
                  <a:pt x="5558342" y="5073920"/>
                  <a:pt x="5542960" y="5069091"/>
                  <a:pt x="5542950" y="5069091"/>
                </a:cubicBezTo>
                <a:cubicBezTo>
                  <a:pt x="5542950" y="5069091"/>
                  <a:pt x="5566134" y="5086179"/>
                  <a:pt x="5577783" y="5104210"/>
                </a:cubicBezTo>
                <a:cubicBezTo>
                  <a:pt x="5579993" y="5107638"/>
                  <a:pt x="5581364" y="5110953"/>
                  <a:pt x="5582841" y="5114335"/>
                </a:cubicBezTo>
                <a:cubicBezTo>
                  <a:pt x="5584070" y="5117135"/>
                  <a:pt x="5585013" y="5119783"/>
                  <a:pt x="5585813" y="5122364"/>
                </a:cubicBezTo>
                <a:cubicBezTo>
                  <a:pt x="5586289" y="5123860"/>
                  <a:pt x="5586956" y="5125155"/>
                  <a:pt x="5587308" y="5126536"/>
                </a:cubicBezTo>
                <a:cubicBezTo>
                  <a:pt x="5587870" y="5128756"/>
                  <a:pt x="5588175" y="5130660"/>
                  <a:pt x="5588499" y="5132489"/>
                </a:cubicBezTo>
                <a:cubicBezTo>
                  <a:pt x="5588699" y="5133556"/>
                  <a:pt x="5588966" y="5133661"/>
                  <a:pt x="5589089" y="5134566"/>
                </a:cubicBezTo>
                <a:cubicBezTo>
                  <a:pt x="5589652" y="5138433"/>
                  <a:pt x="5589689" y="5141414"/>
                  <a:pt x="5589689" y="5141414"/>
                </a:cubicBezTo>
                <a:cubicBezTo>
                  <a:pt x="5589689" y="5141414"/>
                  <a:pt x="5582098" y="5137862"/>
                  <a:pt x="5574211" y="5141119"/>
                </a:cubicBezTo>
                <a:cubicBezTo>
                  <a:pt x="5572230" y="5141929"/>
                  <a:pt x="5570144" y="5143310"/>
                  <a:pt x="5568258" y="5144691"/>
                </a:cubicBezTo>
                <a:cubicBezTo>
                  <a:pt x="5566363" y="5146072"/>
                  <a:pt x="5564734" y="5147434"/>
                  <a:pt x="5563191" y="5148853"/>
                </a:cubicBezTo>
                <a:cubicBezTo>
                  <a:pt x="5560152" y="5151711"/>
                  <a:pt x="5558133" y="5154216"/>
                  <a:pt x="5558133" y="5154216"/>
                </a:cubicBezTo>
                <a:lnTo>
                  <a:pt x="5571525" y="5153025"/>
                </a:lnTo>
                <a:cubicBezTo>
                  <a:pt x="5542922" y="5158788"/>
                  <a:pt x="5514318" y="5164712"/>
                  <a:pt x="5485800" y="5171485"/>
                </a:cubicBezTo>
                <a:cubicBezTo>
                  <a:pt x="5492201" y="5168313"/>
                  <a:pt x="5498469" y="5164865"/>
                  <a:pt x="5504260" y="5162255"/>
                </a:cubicBezTo>
                <a:cubicBezTo>
                  <a:pt x="5515766" y="5157073"/>
                  <a:pt x="5524491" y="5153625"/>
                  <a:pt x="5524500" y="5153616"/>
                </a:cubicBezTo>
                <a:cubicBezTo>
                  <a:pt x="5524500" y="5153616"/>
                  <a:pt x="5500688" y="5156797"/>
                  <a:pt x="5485505" y="5159874"/>
                </a:cubicBezTo>
                <a:cubicBezTo>
                  <a:pt x="5477914" y="5161407"/>
                  <a:pt x="5472608" y="5162922"/>
                  <a:pt x="5469132" y="5164036"/>
                </a:cubicBezTo>
                <a:cubicBezTo>
                  <a:pt x="5465664" y="5165151"/>
                  <a:pt x="5463769" y="5165836"/>
                  <a:pt x="5463778" y="5165827"/>
                </a:cubicBezTo>
                <a:cubicBezTo>
                  <a:pt x="5463778" y="5165827"/>
                  <a:pt x="5464750" y="5165160"/>
                  <a:pt x="5466160" y="5163741"/>
                </a:cubicBezTo>
                <a:cubicBezTo>
                  <a:pt x="5467598" y="5162293"/>
                  <a:pt x="5469598" y="5160054"/>
                  <a:pt x="5471817" y="5157197"/>
                </a:cubicBezTo>
                <a:cubicBezTo>
                  <a:pt x="5474027" y="5154330"/>
                  <a:pt x="5476618" y="5150729"/>
                  <a:pt x="5478961" y="5146472"/>
                </a:cubicBezTo>
                <a:cubicBezTo>
                  <a:pt x="5481305" y="5142214"/>
                  <a:pt x="5483391" y="5137233"/>
                  <a:pt x="5485210" y="5131594"/>
                </a:cubicBezTo>
                <a:cubicBezTo>
                  <a:pt x="5486124" y="5128774"/>
                  <a:pt x="5486886" y="5125726"/>
                  <a:pt x="5487591" y="5122660"/>
                </a:cubicBezTo>
                <a:cubicBezTo>
                  <a:pt x="5488477" y="5118849"/>
                  <a:pt x="5489362" y="5114964"/>
                  <a:pt x="5489972" y="5111058"/>
                </a:cubicBezTo>
                <a:cubicBezTo>
                  <a:pt x="5490839" y="5105562"/>
                  <a:pt x="5491296" y="5099857"/>
                  <a:pt x="5491753" y="5094980"/>
                </a:cubicBezTo>
                <a:cubicBezTo>
                  <a:pt x="5492801" y="5083817"/>
                  <a:pt x="5493239" y="5075930"/>
                  <a:pt x="5493249" y="5075930"/>
                </a:cubicBezTo>
                <a:cubicBezTo>
                  <a:pt x="5493249" y="5075930"/>
                  <a:pt x="5488067" y="5086769"/>
                  <a:pt x="5480742" y="5100638"/>
                </a:cubicBezTo>
                <a:cubicBezTo>
                  <a:pt x="5477561" y="5106667"/>
                  <a:pt x="5473989" y="5113220"/>
                  <a:pt x="5470027" y="5119688"/>
                </a:cubicBezTo>
                <a:cubicBezTo>
                  <a:pt x="5465674" y="5126812"/>
                  <a:pt x="5461159" y="5133956"/>
                  <a:pt x="5456339" y="5139928"/>
                </a:cubicBezTo>
                <a:cubicBezTo>
                  <a:pt x="5453930" y="5142919"/>
                  <a:pt x="5451320" y="5145472"/>
                  <a:pt x="5448891" y="5147967"/>
                </a:cubicBezTo>
                <a:cubicBezTo>
                  <a:pt x="5446462" y="5150472"/>
                  <a:pt x="5444100" y="5152758"/>
                  <a:pt x="5441747" y="5154816"/>
                </a:cubicBezTo>
                <a:cubicBezTo>
                  <a:pt x="5437061" y="5158893"/>
                  <a:pt x="5432498" y="5161883"/>
                  <a:pt x="5428650" y="5164341"/>
                </a:cubicBezTo>
                <a:cubicBezTo>
                  <a:pt x="5424821" y="5166789"/>
                  <a:pt x="5421707" y="5168608"/>
                  <a:pt x="5419430" y="5169694"/>
                </a:cubicBezTo>
                <a:cubicBezTo>
                  <a:pt x="5417153" y="5170789"/>
                  <a:pt x="5415858" y="5171475"/>
                  <a:pt x="5415858" y="5171485"/>
                </a:cubicBezTo>
                <a:cubicBezTo>
                  <a:pt x="5415858" y="5171485"/>
                  <a:pt x="5416649" y="5168856"/>
                  <a:pt x="5417935" y="5164636"/>
                </a:cubicBezTo>
                <a:cubicBezTo>
                  <a:pt x="5418935" y="5161303"/>
                  <a:pt x="5420783" y="5156549"/>
                  <a:pt x="5422697" y="5151235"/>
                </a:cubicBezTo>
                <a:cubicBezTo>
                  <a:pt x="5423240" y="5149777"/>
                  <a:pt x="5423278" y="5148644"/>
                  <a:pt x="5423888" y="5147072"/>
                </a:cubicBezTo>
                <a:cubicBezTo>
                  <a:pt x="5425869" y="5141900"/>
                  <a:pt x="5428231" y="5136185"/>
                  <a:pt x="5431032" y="5130108"/>
                </a:cubicBezTo>
                <a:cubicBezTo>
                  <a:pt x="5431117" y="5129927"/>
                  <a:pt x="5431269" y="5129689"/>
                  <a:pt x="5431336" y="5129508"/>
                </a:cubicBezTo>
                <a:cubicBezTo>
                  <a:pt x="5431393" y="5129365"/>
                  <a:pt x="5431260" y="5129356"/>
                  <a:pt x="5431336" y="5129213"/>
                </a:cubicBezTo>
                <a:cubicBezTo>
                  <a:pt x="5434175" y="5123126"/>
                  <a:pt x="5437728" y="5116592"/>
                  <a:pt x="5441452" y="5110163"/>
                </a:cubicBezTo>
                <a:cubicBezTo>
                  <a:pt x="5443966" y="5105829"/>
                  <a:pt x="5446557" y="5101666"/>
                  <a:pt x="5449491" y="5097361"/>
                </a:cubicBezTo>
                <a:cubicBezTo>
                  <a:pt x="5449539" y="5097294"/>
                  <a:pt x="5449739" y="5097133"/>
                  <a:pt x="5449786" y="5097066"/>
                </a:cubicBezTo>
                <a:cubicBezTo>
                  <a:pt x="5450472" y="5096075"/>
                  <a:pt x="5450872" y="5095075"/>
                  <a:pt x="5451577" y="5094085"/>
                </a:cubicBezTo>
                <a:cubicBezTo>
                  <a:pt x="5477085" y="5058309"/>
                  <a:pt x="5519738" y="5029496"/>
                  <a:pt x="5519738" y="5029496"/>
                </a:cubicBezTo>
                <a:cubicBezTo>
                  <a:pt x="5519738" y="5029496"/>
                  <a:pt x="5480238" y="5045059"/>
                  <a:pt x="5450977" y="5068786"/>
                </a:cubicBezTo>
                <a:cubicBezTo>
                  <a:pt x="5442699" y="5075501"/>
                  <a:pt x="5435366" y="5082807"/>
                  <a:pt x="5428955" y="5089922"/>
                </a:cubicBezTo>
                <a:cubicBezTo>
                  <a:pt x="5424888" y="5094428"/>
                  <a:pt x="5421459" y="5098933"/>
                  <a:pt x="5418239" y="5103019"/>
                </a:cubicBezTo>
                <a:cubicBezTo>
                  <a:pt x="5415496" y="5106505"/>
                  <a:pt x="5413134" y="5109391"/>
                  <a:pt x="5411096" y="5112249"/>
                </a:cubicBezTo>
                <a:cubicBezTo>
                  <a:pt x="5411058" y="5112296"/>
                  <a:pt x="5411134" y="5112496"/>
                  <a:pt x="5411096" y="5112544"/>
                </a:cubicBezTo>
                <a:cubicBezTo>
                  <a:pt x="5410496" y="5113392"/>
                  <a:pt x="5409838" y="5114449"/>
                  <a:pt x="5409305" y="5115221"/>
                </a:cubicBezTo>
                <a:cubicBezTo>
                  <a:pt x="5405638" y="5120526"/>
                  <a:pt x="5403057" y="5124460"/>
                  <a:pt x="5403057" y="5124450"/>
                </a:cubicBezTo>
                <a:cubicBezTo>
                  <a:pt x="5403057" y="5124450"/>
                  <a:pt x="5416220" y="5101066"/>
                  <a:pt x="5431032" y="5067005"/>
                </a:cubicBezTo>
                <a:cubicBezTo>
                  <a:pt x="5438442" y="5049965"/>
                  <a:pt x="5446347" y="5030410"/>
                  <a:pt x="5453063" y="5009560"/>
                </a:cubicBezTo>
                <a:cubicBezTo>
                  <a:pt x="5456054" y="5000254"/>
                  <a:pt x="5458673" y="4990586"/>
                  <a:pt x="5461102" y="4980985"/>
                </a:cubicBezTo>
                <a:cubicBezTo>
                  <a:pt x="5461130" y="4980842"/>
                  <a:pt x="5461064" y="4980813"/>
                  <a:pt x="5461102" y="4980680"/>
                </a:cubicBezTo>
                <a:cubicBezTo>
                  <a:pt x="5462712" y="4974279"/>
                  <a:pt x="5464302" y="4967774"/>
                  <a:pt x="5465560" y="4961335"/>
                </a:cubicBezTo>
                <a:cubicBezTo>
                  <a:pt x="5466636" y="4955915"/>
                  <a:pt x="5467455" y="4950647"/>
                  <a:pt x="5468246" y="4945266"/>
                </a:cubicBezTo>
                <a:cubicBezTo>
                  <a:pt x="5469445" y="4936903"/>
                  <a:pt x="5470465" y="4928483"/>
                  <a:pt x="5470922" y="4920253"/>
                </a:cubicBezTo>
                <a:cubicBezTo>
                  <a:pt x="5471160" y="4916034"/>
                  <a:pt x="5470865" y="4911909"/>
                  <a:pt x="5470922" y="4907756"/>
                </a:cubicBezTo>
                <a:cubicBezTo>
                  <a:pt x="5470941" y="4906814"/>
                  <a:pt x="5471198" y="4906014"/>
                  <a:pt x="5471217" y="4905080"/>
                </a:cubicBezTo>
                <a:cubicBezTo>
                  <a:pt x="5471265" y="4902089"/>
                  <a:pt x="5471532" y="4898803"/>
                  <a:pt x="5471513" y="4895850"/>
                </a:cubicBezTo>
                <a:cubicBezTo>
                  <a:pt x="5471513" y="4895555"/>
                  <a:pt x="5471513" y="4895250"/>
                  <a:pt x="5471513" y="4894955"/>
                </a:cubicBezTo>
                <a:cubicBezTo>
                  <a:pt x="5471513" y="4894679"/>
                  <a:pt x="5471513" y="4894640"/>
                  <a:pt x="5471513" y="4894364"/>
                </a:cubicBezTo>
                <a:cubicBezTo>
                  <a:pt x="5471513" y="4894164"/>
                  <a:pt x="5471513" y="4893669"/>
                  <a:pt x="5471513" y="4893469"/>
                </a:cubicBezTo>
                <a:cubicBezTo>
                  <a:pt x="5470970" y="4827718"/>
                  <a:pt x="5454253" y="4773216"/>
                  <a:pt x="5454253" y="4773216"/>
                </a:cubicBezTo>
                <a:cubicBezTo>
                  <a:pt x="5454253" y="4773216"/>
                  <a:pt x="5463807" y="4862227"/>
                  <a:pt x="5445919" y="4938713"/>
                </a:cubicBezTo>
                <a:cubicBezTo>
                  <a:pt x="5428031" y="5015199"/>
                  <a:pt x="5383407" y="5084864"/>
                  <a:pt x="5383407" y="5084864"/>
                </a:cubicBezTo>
                <a:cubicBezTo>
                  <a:pt x="5383407" y="5084864"/>
                  <a:pt x="5385416" y="5073416"/>
                  <a:pt x="5396208" y="5025333"/>
                </a:cubicBezTo>
                <a:cubicBezTo>
                  <a:pt x="5411229" y="4958467"/>
                  <a:pt x="5409305" y="4889002"/>
                  <a:pt x="5409305" y="4889002"/>
                </a:cubicBezTo>
                <a:cubicBezTo>
                  <a:pt x="5409305" y="4889002"/>
                  <a:pt x="5392836" y="4967555"/>
                  <a:pt x="5375967" y="5021466"/>
                </a:cubicBezTo>
                <a:cubicBezTo>
                  <a:pt x="5374043" y="5027610"/>
                  <a:pt x="5371929" y="5032324"/>
                  <a:pt x="5370014" y="5037830"/>
                </a:cubicBezTo>
                <a:cubicBezTo>
                  <a:pt x="5362623" y="5059204"/>
                  <a:pt x="5355879" y="5075854"/>
                  <a:pt x="5350669" y="5087246"/>
                </a:cubicBezTo>
                <a:cubicBezTo>
                  <a:pt x="5345459" y="5098637"/>
                  <a:pt x="5342039" y="5104810"/>
                  <a:pt x="5342039" y="5104810"/>
                </a:cubicBezTo>
                <a:cubicBezTo>
                  <a:pt x="5342039" y="5104800"/>
                  <a:pt x="5342630" y="5101162"/>
                  <a:pt x="5343230" y="5095875"/>
                </a:cubicBezTo>
                <a:cubicBezTo>
                  <a:pt x="5343278" y="5095428"/>
                  <a:pt x="5343468" y="5095171"/>
                  <a:pt x="5343525" y="5094685"/>
                </a:cubicBezTo>
                <a:cubicBezTo>
                  <a:pt x="5343773" y="5091932"/>
                  <a:pt x="5343858" y="5088369"/>
                  <a:pt x="5343821" y="5084560"/>
                </a:cubicBezTo>
                <a:cubicBezTo>
                  <a:pt x="5343821" y="5084302"/>
                  <a:pt x="5343821" y="5084226"/>
                  <a:pt x="5343821" y="5083969"/>
                </a:cubicBezTo>
                <a:cubicBezTo>
                  <a:pt x="5343764" y="5079530"/>
                  <a:pt x="5343678" y="5074520"/>
                  <a:pt x="5342925" y="5068786"/>
                </a:cubicBezTo>
                <a:cubicBezTo>
                  <a:pt x="5342049" y="5062004"/>
                  <a:pt x="5340992" y="5056956"/>
                  <a:pt x="5339953" y="5052117"/>
                </a:cubicBezTo>
                <a:cubicBezTo>
                  <a:pt x="5339534" y="5050184"/>
                  <a:pt x="5338934" y="5048060"/>
                  <a:pt x="5338467" y="5046164"/>
                </a:cubicBezTo>
                <a:cubicBezTo>
                  <a:pt x="5338439" y="5046050"/>
                  <a:pt x="5338496" y="5045993"/>
                  <a:pt x="5338467" y="5045869"/>
                </a:cubicBezTo>
                <a:cubicBezTo>
                  <a:pt x="5338439" y="5045764"/>
                  <a:pt x="5338487" y="5045678"/>
                  <a:pt x="5338467" y="5045574"/>
                </a:cubicBezTo>
                <a:cubicBezTo>
                  <a:pt x="5337610" y="5042145"/>
                  <a:pt x="5336801" y="5038858"/>
                  <a:pt x="5335782" y="5035153"/>
                </a:cubicBezTo>
                <a:cubicBezTo>
                  <a:pt x="5334181" y="5029296"/>
                  <a:pt x="5332553" y="5024219"/>
                  <a:pt x="5329828" y="5012827"/>
                </a:cubicBezTo>
                <a:cubicBezTo>
                  <a:pt x="5322094" y="4980280"/>
                  <a:pt x="5314064" y="4939903"/>
                  <a:pt x="5314055" y="4939903"/>
                </a:cubicBezTo>
                <a:cubicBezTo>
                  <a:pt x="5314055" y="4939903"/>
                  <a:pt x="5317112" y="5006369"/>
                  <a:pt x="5314350" y="5054203"/>
                </a:cubicBezTo>
                <a:cubicBezTo>
                  <a:pt x="5313531" y="5068519"/>
                  <a:pt x="5311959" y="5080388"/>
                  <a:pt x="5310483" y="5091113"/>
                </a:cubicBezTo>
                <a:cubicBezTo>
                  <a:pt x="5307454" y="5084397"/>
                  <a:pt x="5304082" y="5077568"/>
                  <a:pt x="5299767" y="5070872"/>
                </a:cubicBezTo>
                <a:cubicBezTo>
                  <a:pt x="5281832" y="5042992"/>
                  <a:pt x="5252152" y="5019675"/>
                  <a:pt x="5252142" y="5019675"/>
                </a:cubicBezTo>
                <a:cubicBezTo>
                  <a:pt x="5252142" y="5019675"/>
                  <a:pt x="5272307" y="5044374"/>
                  <a:pt x="5286671" y="5080997"/>
                </a:cubicBezTo>
                <a:cubicBezTo>
                  <a:pt x="5288890" y="5086646"/>
                  <a:pt x="5290985" y="5092560"/>
                  <a:pt x="5292919" y="5098552"/>
                </a:cubicBezTo>
                <a:cubicBezTo>
                  <a:pt x="5292957" y="5098628"/>
                  <a:pt x="5292900" y="5098780"/>
                  <a:pt x="5292919" y="5098847"/>
                </a:cubicBezTo>
                <a:cubicBezTo>
                  <a:pt x="5292957" y="5098933"/>
                  <a:pt x="5292881" y="5099066"/>
                  <a:pt x="5292919" y="5099152"/>
                </a:cubicBezTo>
                <a:cubicBezTo>
                  <a:pt x="5295538" y="5107286"/>
                  <a:pt x="5298025" y="5115478"/>
                  <a:pt x="5300063" y="5123260"/>
                </a:cubicBezTo>
                <a:cubicBezTo>
                  <a:pt x="5302110" y="5131051"/>
                  <a:pt x="5303711" y="5138671"/>
                  <a:pt x="5305130" y="5144986"/>
                </a:cubicBezTo>
                <a:cubicBezTo>
                  <a:pt x="5307959" y="5157635"/>
                  <a:pt x="5309597" y="5166122"/>
                  <a:pt x="5309588" y="5166122"/>
                </a:cubicBezTo>
                <a:cubicBezTo>
                  <a:pt x="5309597" y="5166122"/>
                  <a:pt x="5302396" y="5145215"/>
                  <a:pt x="5290242" y="5127422"/>
                </a:cubicBezTo>
                <a:cubicBezTo>
                  <a:pt x="5286423" y="5121831"/>
                  <a:pt x="5281089" y="5116021"/>
                  <a:pt x="5275660" y="5110753"/>
                </a:cubicBezTo>
                <a:cubicBezTo>
                  <a:pt x="5259067" y="5094704"/>
                  <a:pt x="5239046" y="5081883"/>
                  <a:pt x="5239046" y="5081883"/>
                </a:cubicBezTo>
                <a:cubicBezTo>
                  <a:pt x="5239046" y="5081883"/>
                  <a:pt x="5267687" y="5117040"/>
                  <a:pt x="5281908" y="5146472"/>
                </a:cubicBezTo>
                <a:cubicBezTo>
                  <a:pt x="5284022" y="5150853"/>
                  <a:pt x="5285708" y="5155083"/>
                  <a:pt x="5287271" y="5159274"/>
                </a:cubicBezTo>
                <a:cubicBezTo>
                  <a:pt x="5287290" y="5159331"/>
                  <a:pt x="5287547" y="5159521"/>
                  <a:pt x="5287566" y="5159578"/>
                </a:cubicBezTo>
                <a:cubicBezTo>
                  <a:pt x="5294281" y="5177809"/>
                  <a:pt x="5295681" y="5190658"/>
                  <a:pt x="5296196" y="5197078"/>
                </a:cubicBezTo>
                <a:cubicBezTo>
                  <a:pt x="5217481" y="5199555"/>
                  <a:pt x="5138728" y="5192840"/>
                  <a:pt x="5061052" y="5175647"/>
                </a:cubicBezTo>
                <a:cubicBezTo>
                  <a:pt x="5062957" y="5168008"/>
                  <a:pt x="5064671" y="5162217"/>
                  <a:pt x="5066700" y="5153025"/>
                </a:cubicBezTo>
                <a:cubicBezTo>
                  <a:pt x="5075482" y="5113382"/>
                  <a:pt x="5088008" y="5075863"/>
                  <a:pt x="5103610" y="5040811"/>
                </a:cubicBezTo>
                <a:cubicBezTo>
                  <a:pt x="5119212" y="5005750"/>
                  <a:pt x="5132251" y="4972003"/>
                  <a:pt x="5142900" y="4939008"/>
                </a:cubicBezTo>
                <a:cubicBezTo>
                  <a:pt x="5153559" y="4906023"/>
                  <a:pt x="5164427" y="4882039"/>
                  <a:pt x="5175647" y="4867275"/>
                </a:cubicBezTo>
                <a:cubicBezTo>
                  <a:pt x="5186877" y="4852521"/>
                  <a:pt x="5202584" y="4837681"/>
                  <a:pt x="5222977" y="4822631"/>
                </a:cubicBezTo>
                <a:cubicBezTo>
                  <a:pt x="5243370" y="4807582"/>
                  <a:pt x="5262591" y="4791599"/>
                  <a:pt x="5280422" y="4774702"/>
                </a:cubicBezTo>
                <a:cubicBezTo>
                  <a:pt x="5298262" y="4757824"/>
                  <a:pt x="5322789" y="4744965"/>
                  <a:pt x="5354241" y="4736306"/>
                </a:cubicBezTo>
                <a:cubicBezTo>
                  <a:pt x="5385692" y="4727639"/>
                  <a:pt x="5414324" y="4714732"/>
                  <a:pt x="5439671" y="4697616"/>
                </a:cubicBezTo>
                <a:cubicBezTo>
                  <a:pt x="5465007" y="4680490"/>
                  <a:pt x="5489734" y="4669755"/>
                  <a:pt x="5513785" y="4665164"/>
                </a:cubicBezTo>
                <a:cubicBezTo>
                  <a:pt x="5537845" y="4660573"/>
                  <a:pt x="5551894" y="4658154"/>
                  <a:pt x="5556047" y="4658021"/>
                </a:cubicBezTo>
                <a:cubicBezTo>
                  <a:pt x="5560219" y="4657897"/>
                  <a:pt x="5570239" y="4662840"/>
                  <a:pt x="5586413" y="4672908"/>
                </a:cubicBezTo>
                <a:cubicBezTo>
                  <a:pt x="5602586" y="4682966"/>
                  <a:pt x="5620036" y="4689596"/>
                  <a:pt x="5638505" y="4692853"/>
                </a:cubicBezTo>
                <a:cubicBezTo>
                  <a:pt x="5656964" y="4696111"/>
                  <a:pt x="5673081" y="4697730"/>
                  <a:pt x="5686425" y="4697311"/>
                </a:cubicBezTo>
                <a:cubicBezTo>
                  <a:pt x="5699770" y="4696892"/>
                  <a:pt x="5715705" y="4692491"/>
                  <a:pt x="5734641" y="4684214"/>
                </a:cubicBezTo>
                <a:cubicBezTo>
                  <a:pt x="5753586" y="4675947"/>
                  <a:pt x="5772246" y="4671699"/>
                  <a:pt x="5790600" y="4671117"/>
                </a:cubicBezTo>
                <a:cubicBezTo>
                  <a:pt x="5808955" y="4670546"/>
                  <a:pt x="5819775" y="4668974"/>
                  <a:pt x="5823052" y="4666955"/>
                </a:cubicBezTo>
                <a:cubicBezTo>
                  <a:pt x="5826328" y="4664926"/>
                  <a:pt x="5830186" y="4664107"/>
                  <a:pt x="5834358" y="4663974"/>
                </a:cubicBezTo>
                <a:cubicBezTo>
                  <a:pt x="5838530" y="4663850"/>
                  <a:pt x="5841540" y="4665021"/>
                  <a:pt x="5843292" y="4667850"/>
                </a:cubicBezTo>
                <a:cubicBezTo>
                  <a:pt x="5845045" y="4670670"/>
                  <a:pt x="5853046" y="4670822"/>
                  <a:pt x="5867991" y="4668441"/>
                </a:cubicBezTo>
                <a:cubicBezTo>
                  <a:pt x="5882945" y="4666050"/>
                  <a:pt x="5898909" y="4665326"/>
                  <a:pt x="5915616" y="4665764"/>
                </a:cubicBezTo>
                <a:cubicBezTo>
                  <a:pt x="5932332" y="4666203"/>
                  <a:pt x="5941400" y="4665050"/>
                  <a:pt x="5943000" y="4663088"/>
                </a:cubicBezTo>
                <a:cubicBezTo>
                  <a:pt x="5944610" y="4661116"/>
                  <a:pt x="5950106" y="4661392"/>
                  <a:pt x="5959374" y="4663974"/>
                </a:cubicBezTo>
                <a:cubicBezTo>
                  <a:pt x="5968642" y="4666565"/>
                  <a:pt x="5975452" y="4667974"/>
                  <a:pt x="5979614" y="4667850"/>
                </a:cubicBezTo>
                <a:cubicBezTo>
                  <a:pt x="5983786" y="4667717"/>
                  <a:pt x="5986672" y="4666012"/>
                  <a:pt x="5988244" y="4663088"/>
                </a:cubicBezTo>
                <a:cubicBezTo>
                  <a:pt x="5989825" y="4660154"/>
                  <a:pt x="5997169" y="4659792"/>
                  <a:pt x="6010571" y="4661297"/>
                </a:cubicBezTo>
                <a:cubicBezTo>
                  <a:pt x="6023972" y="4662802"/>
                  <a:pt x="6033069" y="4661421"/>
                  <a:pt x="6037955" y="4657430"/>
                </a:cubicBezTo>
                <a:cubicBezTo>
                  <a:pt x="6042841" y="4653430"/>
                  <a:pt x="6046670" y="4648153"/>
                  <a:pt x="6048966" y="4641352"/>
                </a:cubicBezTo>
                <a:cubicBezTo>
                  <a:pt x="6051261" y="4634560"/>
                  <a:pt x="6069111" y="4632074"/>
                  <a:pt x="6102544" y="4633913"/>
                </a:cubicBezTo>
                <a:cubicBezTo>
                  <a:pt x="6135995" y="4635751"/>
                  <a:pt x="6156655" y="4632627"/>
                  <a:pt x="6164761" y="4624683"/>
                </a:cubicBezTo>
                <a:cubicBezTo>
                  <a:pt x="6172857" y="4616749"/>
                  <a:pt x="6176191" y="4609881"/>
                  <a:pt x="6175172" y="4604147"/>
                </a:cubicBezTo>
                <a:cubicBezTo>
                  <a:pt x="6174162" y="4598413"/>
                  <a:pt x="6170657" y="4593793"/>
                  <a:pt x="6163866" y="4590155"/>
                </a:cubicBezTo>
                <a:cubicBezTo>
                  <a:pt x="6157074" y="4586526"/>
                  <a:pt x="6151664" y="4580763"/>
                  <a:pt x="6148092" y="4573191"/>
                </a:cubicBezTo>
                <a:cubicBezTo>
                  <a:pt x="6144511" y="4565618"/>
                  <a:pt x="6140749" y="4560761"/>
                  <a:pt x="6136482" y="4558008"/>
                </a:cubicBezTo>
                <a:cubicBezTo>
                  <a:pt x="6132224" y="4555265"/>
                  <a:pt x="6116936" y="4555493"/>
                  <a:pt x="6090342" y="4559199"/>
                </a:cubicBezTo>
                <a:cubicBezTo>
                  <a:pt x="6063749" y="4562913"/>
                  <a:pt x="6038212" y="4558513"/>
                  <a:pt x="6014438" y="4545806"/>
                </a:cubicBezTo>
                <a:cubicBezTo>
                  <a:pt x="5990673" y="4533100"/>
                  <a:pt x="5975566" y="4526842"/>
                  <a:pt x="5968899" y="4527052"/>
                </a:cubicBezTo>
                <a:cubicBezTo>
                  <a:pt x="5962231" y="4527261"/>
                  <a:pt x="5956497" y="4529843"/>
                  <a:pt x="5951639" y="4534796"/>
                </a:cubicBezTo>
                <a:cubicBezTo>
                  <a:pt x="5946781" y="4539749"/>
                  <a:pt x="5942914" y="4540568"/>
                  <a:pt x="5940324" y="4537767"/>
                </a:cubicBezTo>
                <a:cubicBezTo>
                  <a:pt x="5937733" y="4534967"/>
                  <a:pt x="5931522" y="4534939"/>
                  <a:pt x="5921569" y="4537177"/>
                </a:cubicBezTo>
                <a:cubicBezTo>
                  <a:pt x="5911625" y="4539406"/>
                  <a:pt x="5904405" y="4539025"/>
                  <a:pt x="5900138" y="4536281"/>
                </a:cubicBezTo>
                <a:cubicBezTo>
                  <a:pt x="5895880" y="4533538"/>
                  <a:pt x="5887650" y="4532319"/>
                  <a:pt x="5875135" y="4532710"/>
                </a:cubicBezTo>
                <a:cubicBezTo>
                  <a:pt x="5862628" y="4533100"/>
                  <a:pt x="5853751" y="4532157"/>
                  <a:pt x="5848646" y="4529433"/>
                </a:cubicBezTo>
                <a:cubicBezTo>
                  <a:pt x="5843549" y="4526709"/>
                  <a:pt x="5836025" y="4525261"/>
                  <a:pt x="5826024" y="4525566"/>
                </a:cubicBezTo>
                <a:cubicBezTo>
                  <a:pt x="5816023" y="4525880"/>
                  <a:pt x="5809698" y="4527661"/>
                  <a:pt x="5807269" y="4530624"/>
                </a:cubicBezTo>
                <a:cubicBezTo>
                  <a:pt x="5804859" y="4533586"/>
                  <a:pt x="5796153" y="4534167"/>
                  <a:pt x="5781075" y="4532710"/>
                </a:cubicBezTo>
                <a:cubicBezTo>
                  <a:pt x="5766006" y="4531262"/>
                  <a:pt x="5755844" y="4532853"/>
                  <a:pt x="5750119" y="4536881"/>
                </a:cubicBezTo>
                <a:cubicBezTo>
                  <a:pt x="5744404" y="4540901"/>
                  <a:pt x="5740603" y="4545654"/>
                  <a:pt x="5739108" y="4551464"/>
                </a:cubicBezTo>
                <a:cubicBezTo>
                  <a:pt x="5737622" y="4557275"/>
                  <a:pt x="5735945" y="4560313"/>
                  <a:pt x="5733450" y="4560389"/>
                </a:cubicBezTo>
                <a:cubicBezTo>
                  <a:pt x="5732203" y="4560427"/>
                  <a:pt x="5730841" y="4560351"/>
                  <a:pt x="5729583" y="4560389"/>
                </a:cubicBezTo>
                <a:cubicBezTo>
                  <a:pt x="5729545" y="4558951"/>
                  <a:pt x="5729335" y="4557665"/>
                  <a:pt x="5729288" y="4556227"/>
                </a:cubicBezTo>
                <a:cubicBezTo>
                  <a:pt x="5729202" y="4553350"/>
                  <a:pt x="5729907" y="4543711"/>
                  <a:pt x="5731069" y="4527356"/>
                </a:cubicBezTo>
                <a:cubicBezTo>
                  <a:pt x="5732231" y="4510993"/>
                  <a:pt x="5734260" y="4498286"/>
                  <a:pt x="5737327" y="4489552"/>
                </a:cubicBezTo>
                <a:cubicBezTo>
                  <a:pt x="5740394" y="4480808"/>
                  <a:pt x="5747338" y="4475969"/>
                  <a:pt x="5758158" y="4474664"/>
                </a:cubicBezTo>
                <a:cubicBezTo>
                  <a:pt x="5768969" y="4473369"/>
                  <a:pt x="5778475" y="4475950"/>
                  <a:pt x="5787028" y="4482408"/>
                </a:cubicBezTo>
                <a:cubicBezTo>
                  <a:pt x="5795582" y="4488856"/>
                  <a:pt x="5802926" y="4491819"/>
                  <a:pt x="5808764" y="4491638"/>
                </a:cubicBezTo>
                <a:cubicBezTo>
                  <a:pt x="5814603" y="4491447"/>
                  <a:pt x="5820337" y="4488876"/>
                  <a:pt x="5826024" y="4483894"/>
                </a:cubicBezTo>
                <a:cubicBezTo>
                  <a:pt x="5831710" y="4478912"/>
                  <a:pt x="5853037" y="4475807"/>
                  <a:pt x="5889727" y="4474664"/>
                </a:cubicBezTo>
                <a:cubicBezTo>
                  <a:pt x="5926417" y="4473521"/>
                  <a:pt x="5951001" y="4468511"/>
                  <a:pt x="5963241" y="4459491"/>
                </a:cubicBezTo>
                <a:cubicBezTo>
                  <a:pt x="5975480" y="4450461"/>
                  <a:pt x="5986072" y="4448433"/>
                  <a:pt x="5995388" y="4452938"/>
                </a:cubicBezTo>
                <a:cubicBezTo>
                  <a:pt x="6004713" y="4457453"/>
                  <a:pt x="6013152" y="4459948"/>
                  <a:pt x="6020696" y="4460681"/>
                </a:cubicBezTo>
                <a:cubicBezTo>
                  <a:pt x="6028230" y="4461406"/>
                  <a:pt x="6036221" y="4460472"/>
                  <a:pt x="6044508" y="4458300"/>
                </a:cubicBezTo>
                <a:cubicBezTo>
                  <a:pt x="6052785" y="4456119"/>
                  <a:pt x="6061815" y="4451099"/>
                  <a:pt x="6071588" y="4443117"/>
                </a:cubicBezTo>
                <a:cubicBezTo>
                  <a:pt x="6081360" y="4435126"/>
                  <a:pt x="6088209" y="4432097"/>
                  <a:pt x="6092428" y="4433888"/>
                </a:cubicBezTo>
                <a:cubicBezTo>
                  <a:pt x="6096657" y="4435678"/>
                  <a:pt x="6109116" y="4435783"/>
                  <a:pt x="6129928" y="4434183"/>
                </a:cubicBezTo>
                <a:cubicBezTo>
                  <a:pt x="6150750" y="4432573"/>
                  <a:pt x="6162999" y="4430316"/>
                  <a:pt x="6166247" y="4427344"/>
                </a:cubicBezTo>
                <a:cubicBezTo>
                  <a:pt x="6169495" y="4424353"/>
                  <a:pt x="6171153" y="4420229"/>
                  <a:pt x="6171010" y="4415438"/>
                </a:cubicBezTo>
                <a:cubicBezTo>
                  <a:pt x="6170857" y="4410637"/>
                  <a:pt x="6168876" y="4405608"/>
                  <a:pt x="6165352" y="4399960"/>
                </a:cubicBezTo>
                <a:cubicBezTo>
                  <a:pt x="6163599" y="4397131"/>
                  <a:pt x="6161751" y="4394454"/>
                  <a:pt x="6159999" y="4391625"/>
                </a:cubicBezTo>
                <a:cubicBezTo>
                  <a:pt x="6164570" y="4390997"/>
                  <a:pt x="6169124" y="4390158"/>
                  <a:pt x="6173686" y="4389539"/>
                </a:cubicBezTo>
                <a:cubicBezTo>
                  <a:pt x="6182830" y="4388292"/>
                  <a:pt x="6188926" y="4385739"/>
                  <a:pt x="6192146" y="4381796"/>
                </a:cubicBezTo>
                <a:cubicBezTo>
                  <a:pt x="6195356" y="4377852"/>
                  <a:pt x="6197118" y="4372432"/>
                  <a:pt x="6196908" y="4365727"/>
                </a:cubicBezTo>
                <a:cubicBezTo>
                  <a:pt x="6196699" y="4359012"/>
                  <a:pt x="6193488" y="4351554"/>
                  <a:pt x="6187383" y="4343105"/>
                </a:cubicBezTo>
                <a:cubicBezTo>
                  <a:pt x="6181278" y="4334647"/>
                  <a:pt x="6166114" y="4329456"/>
                  <a:pt x="6141835" y="4327331"/>
                </a:cubicBezTo>
                <a:cubicBezTo>
                  <a:pt x="6117565" y="4325207"/>
                  <a:pt x="6089009" y="4318778"/>
                  <a:pt x="6056110" y="4308281"/>
                </a:cubicBezTo>
                <a:cubicBezTo>
                  <a:pt x="6023229" y="4297785"/>
                  <a:pt x="6002150" y="4293042"/>
                  <a:pt x="5993007" y="4294289"/>
                </a:cubicBezTo>
                <a:cubicBezTo>
                  <a:pt x="5983872" y="4295537"/>
                  <a:pt x="5973109" y="4300738"/>
                  <a:pt x="5960860" y="4309767"/>
                </a:cubicBezTo>
                <a:cubicBezTo>
                  <a:pt x="5948630" y="4318788"/>
                  <a:pt x="5940085" y="4321474"/>
                  <a:pt x="5934971" y="4317806"/>
                </a:cubicBezTo>
                <a:cubicBezTo>
                  <a:pt x="5929846" y="4314120"/>
                  <a:pt x="5921350" y="4312387"/>
                  <a:pt x="5909663" y="4312739"/>
                </a:cubicBezTo>
                <a:cubicBezTo>
                  <a:pt x="5897994" y="4313111"/>
                  <a:pt x="5885831" y="4309377"/>
                  <a:pt x="5873058" y="4301138"/>
                </a:cubicBezTo>
                <a:cubicBezTo>
                  <a:pt x="5860276" y="4292889"/>
                  <a:pt x="5844874" y="4290232"/>
                  <a:pt x="5826624" y="4293689"/>
                </a:cubicBezTo>
                <a:cubicBezTo>
                  <a:pt x="5808364" y="4297147"/>
                  <a:pt x="5787876" y="4298176"/>
                  <a:pt x="5765302" y="4296966"/>
                </a:cubicBezTo>
                <a:cubicBezTo>
                  <a:pt x="5742728" y="4295747"/>
                  <a:pt x="5727087" y="4297337"/>
                  <a:pt x="5718867" y="4301433"/>
                </a:cubicBezTo>
                <a:cubicBezTo>
                  <a:pt x="5710648" y="4305529"/>
                  <a:pt x="5705085" y="4310215"/>
                  <a:pt x="5701903" y="4315121"/>
                </a:cubicBezTo>
                <a:cubicBezTo>
                  <a:pt x="5698722" y="4320026"/>
                  <a:pt x="5694769" y="4322436"/>
                  <a:pt x="5690588" y="4322569"/>
                </a:cubicBezTo>
                <a:cubicBezTo>
                  <a:pt x="5686425" y="4322693"/>
                  <a:pt x="5679338" y="4319969"/>
                  <a:pt x="5669157" y="4314530"/>
                </a:cubicBezTo>
                <a:cubicBezTo>
                  <a:pt x="5658974" y="4309082"/>
                  <a:pt x="5646382" y="4306624"/>
                  <a:pt x="5631361" y="4307091"/>
                </a:cubicBezTo>
                <a:cubicBezTo>
                  <a:pt x="5616350" y="4307558"/>
                  <a:pt x="5606463" y="4305472"/>
                  <a:pt x="5601291" y="4300833"/>
                </a:cubicBezTo>
                <a:cubicBezTo>
                  <a:pt x="5596138" y="4296194"/>
                  <a:pt x="5583946" y="4292699"/>
                  <a:pt x="5564686" y="4290422"/>
                </a:cubicBezTo>
                <a:cubicBezTo>
                  <a:pt x="5545417" y="4288136"/>
                  <a:pt x="5531720" y="4287203"/>
                  <a:pt x="5524205" y="4287441"/>
                </a:cubicBezTo>
                <a:cubicBezTo>
                  <a:pt x="5516700" y="4287679"/>
                  <a:pt x="5510660" y="4289470"/>
                  <a:pt x="5505746" y="4292499"/>
                </a:cubicBezTo>
                <a:cubicBezTo>
                  <a:pt x="5500831" y="4295537"/>
                  <a:pt x="5497059" y="4295061"/>
                  <a:pt x="5494439" y="4291308"/>
                </a:cubicBezTo>
                <a:cubicBezTo>
                  <a:pt x="5491820" y="4287555"/>
                  <a:pt x="5489020" y="4278763"/>
                  <a:pt x="5486105" y="4265419"/>
                </a:cubicBezTo>
                <a:cubicBezTo>
                  <a:pt x="5483181" y="4252065"/>
                  <a:pt x="5478371" y="4242978"/>
                  <a:pt x="5471513" y="4237435"/>
                </a:cubicBezTo>
                <a:cubicBezTo>
                  <a:pt x="5464664" y="4231891"/>
                  <a:pt x="5461159" y="4227738"/>
                  <a:pt x="5461102" y="4225824"/>
                </a:cubicBezTo>
                <a:cubicBezTo>
                  <a:pt x="5461035" y="4223909"/>
                  <a:pt x="5465484" y="4220490"/>
                  <a:pt x="5474494" y="4215413"/>
                </a:cubicBezTo>
                <a:cubicBezTo>
                  <a:pt x="5483514" y="4210326"/>
                  <a:pt x="5488525" y="4203535"/>
                  <a:pt x="5489077" y="4194867"/>
                </a:cubicBezTo>
                <a:cubicBezTo>
                  <a:pt x="5489639" y="4186209"/>
                  <a:pt x="5487476" y="4179056"/>
                  <a:pt x="5483124" y="4173436"/>
                </a:cubicBezTo>
                <a:cubicBezTo>
                  <a:pt x="5478780" y="4167816"/>
                  <a:pt x="5471608" y="4161682"/>
                  <a:pt x="5461397" y="4155281"/>
                </a:cubicBezTo>
                <a:cubicBezTo>
                  <a:pt x="5451177" y="4148881"/>
                  <a:pt x="5441157" y="4143928"/>
                  <a:pt x="5431032" y="4140403"/>
                </a:cubicBezTo>
                <a:cubicBezTo>
                  <a:pt x="5420907" y="4136869"/>
                  <a:pt x="5410686" y="4135317"/>
                  <a:pt x="5400675" y="4135641"/>
                </a:cubicBezTo>
                <a:cubicBezTo>
                  <a:pt x="5390664" y="4135946"/>
                  <a:pt x="5378663" y="4139251"/>
                  <a:pt x="5364661" y="4145461"/>
                </a:cubicBezTo>
                <a:cubicBezTo>
                  <a:pt x="5350660" y="4151662"/>
                  <a:pt x="5340734" y="4150100"/>
                  <a:pt x="5334591" y="4140699"/>
                </a:cubicBezTo>
                <a:cubicBezTo>
                  <a:pt x="5328457" y="4131288"/>
                  <a:pt x="5320560" y="4126716"/>
                  <a:pt x="5311378" y="4127002"/>
                </a:cubicBezTo>
                <a:cubicBezTo>
                  <a:pt x="5302206" y="4127287"/>
                  <a:pt x="5295157" y="4124030"/>
                  <a:pt x="5289947" y="4117477"/>
                </a:cubicBezTo>
                <a:cubicBezTo>
                  <a:pt x="5284737" y="4110923"/>
                  <a:pt x="5276260" y="4103961"/>
                  <a:pt x="5264344" y="4096645"/>
                </a:cubicBezTo>
                <a:cubicBezTo>
                  <a:pt x="5252438" y="4089330"/>
                  <a:pt x="5238522" y="4086016"/>
                  <a:pt x="5222672" y="4086520"/>
                </a:cubicBezTo>
                <a:cubicBezTo>
                  <a:pt x="5206832" y="4087016"/>
                  <a:pt x="5185629" y="4092997"/>
                  <a:pt x="5159274" y="4104380"/>
                </a:cubicBezTo>
                <a:cubicBezTo>
                  <a:pt x="5146101" y="4110076"/>
                  <a:pt x="5132870" y="4115657"/>
                  <a:pt x="5119688" y="4121353"/>
                </a:cubicBezTo>
                <a:cubicBezTo>
                  <a:pt x="5119183" y="4118486"/>
                  <a:pt x="5118706" y="4115877"/>
                  <a:pt x="5118202" y="4113019"/>
                </a:cubicBezTo>
                <a:cubicBezTo>
                  <a:pt x="5117183" y="4107285"/>
                  <a:pt x="5108277" y="4096893"/>
                  <a:pt x="5091113" y="4082063"/>
                </a:cubicBezTo>
                <a:cubicBezTo>
                  <a:pt x="5073958" y="4067232"/>
                  <a:pt x="5058290" y="4059355"/>
                  <a:pt x="5044078" y="4058841"/>
                </a:cubicBezTo>
                <a:cubicBezTo>
                  <a:pt x="5029876" y="4058327"/>
                  <a:pt x="5020094" y="4060203"/>
                  <a:pt x="5015208" y="4064203"/>
                </a:cubicBezTo>
                <a:cubicBezTo>
                  <a:pt x="5010331" y="4068194"/>
                  <a:pt x="5005245" y="4070795"/>
                  <a:pt x="4999435" y="4071938"/>
                </a:cubicBezTo>
                <a:cubicBezTo>
                  <a:pt x="4993625" y="4073081"/>
                  <a:pt x="4984623" y="4068956"/>
                  <a:pt x="4972641" y="4059736"/>
                </a:cubicBezTo>
                <a:cubicBezTo>
                  <a:pt x="4960668" y="4050506"/>
                  <a:pt x="4948952" y="4045210"/>
                  <a:pt x="4937227" y="4043658"/>
                </a:cubicBezTo>
                <a:cubicBezTo>
                  <a:pt x="4925492" y="4042105"/>
                  <a:pt x="4910833" y="4043972"/>
                  <a:pt x="4893469" y="4049316"/>
                </a:cubicBezTo>
                <a:cubicBezTo>
                  <a:pt x="4876105" y="4054659"/>
                  <a:pt x="4864208" y="4060841"/>
                  <a:pt x="4857750" y="4067775"/>
                </a:cubicBezTo>
                <a:cubicBezTo>
                  <a:pt x="4851292" y="4074690"/>
                  <a:pt x="4846196" y="4078091"/>
                  <a:pt x="4842863" y="4078186"/>
                </a:cubicBezTo>
                <a:cubicBezTo>
                  <a:pt x="4839529" y="4078291"/>
                  <a:pt x="4831871" y="4074490"/>
                  <a:pt x="4819946" y="4067175"/>
                </a:cubicBezTo>
                <a:cubicBezTo>
                  <a:pt x="4808030" y="4059869"/>
                  <a:pt x="4794514" y="4056345"/>
                  <a:pt x="4779464" y="4055869"/>
                </a:cubicBezTo>
                <a:cubicBezTo>
                  <a:pt x="4764424" y="4055374"/>
                  <a:pt x="4752851" y="4057126"/>
                  <a:pt x="4744641" y="4061222"/>
                </a:cubicBezTo>
                <a:cubicBezTo>
                  <a:pt x="4736421" y="4065318"/>
                  <a:pt x="4728563" y="4072195"/>
                  <a:pt x="4720533" y="4082063"/>
                </a:cubicBezTo>
                <a:cubicBezTo>
                  <a:pt x="4712494" y="4091911"/>
                  <a:pt x="4699731" y="4095702"/>
                  <a:pt x="4682128" y="4093369"/>
                </a:cubicBezTo>
                <a:cubicBezTo>
                  <a:pt x="4664526" y="4091035"/>
                  <a:pt x="4650343" y="4095807"/>
                  <a:pt x="4639866" y="4107656"/>
                </a:cubicBezTo>
                <a:cubicBezTo>
                  <a:pt x="4629388" y="4119505"/>
                  <a:pt x="4612920" y="4126764"/>
                  <a:pt x="4590450" y="4129383"/>
                </a:cubicBezTo>
                <a:cubicBezTo>
                  <a:pt x="4568000" y="4132012"/>
                  <a:pt x="4554265" y="4135222"/>
                  <a:pt x="4549378" y="4139213"/>
                </a:cubicBezTo>
                <a:cubicBezTo>
                  <a:pt x="4544492" y="4143204"/>
                  <a:pt x="4538491" y="4154148"/>
                  <a:pt x="4531519" y="4171655"/>
                </a:cubicBezTo>
                <a:cubicBezTo>
                  <a:pt x="4524556" y="4189152"/>
                  <a:pt x="4511498" y="4196553"/>
                  <a:pt x="4492228" y="4194277"/>
                </a:cubicBezTo>
                <a:cubicBezTo>
                  <a:pt x="4472959" y="4191991"/>
                  <a:pt x="4457586" y="4194105"/>
                  <a:pt x="4446089" y="4200230"/>
                </a:cubicBezTo>
                <a:cubicBezTo>
                  <a:pt x="4434593" y="4206345"/>
                  <a:pt x="4425858" y="4212155"/>
                  <a:pt x="4420191" y="4218089"/>
                </a:cubicBezTo>
                <a:cubicBezTo>
                  <a:pt x="4414542" y="4224024"/>
                  <a:pt x="4407704" y="4227357"/>
                  <a:pt x="4399360" y="4227614"/>
                </a:cubicBezTo>
                <a:cubicBezTo>
                  <a:pt x="4391016" y="4227872"/>
                  <a:pt x="4382034" y="4231834"/>
                  <a:pt x="4372271" y="4239816"/>
                </a:cubicBezTo>
                <a:cubicBezTo>
                  <a:pt x="4362508" y="4247807"/>
                  <a:pt x="4355954" y="4256608"/>
                  <a:pt x="4352925" y="4266305"/>
                </a:cubicBezTo>
                <a:cubicBezTo>
                  <a:pt x="4349887" y="4276001"/>
                  <a:pt x="4343200" y="4281678"/>
                  <a:pt x="4332389" y="4282974"/>
                </a:cubicBezTo>
                <a:cubicBezTo>
                  <a:pt x="4321579" y="4284279"/>
                  <a:pt x="4313311" y="4288279"/>
                  <a:pt x="4307682" y="4295185"/>
                </a:cubicBezTo>
                <a:cubicBezTo>
                  <a:pt x="4302052" y="4302081"/>
                  <a:pt x="4297680" y="4309425"/>
                  <a:pt x="4294585" y="4317206"/>
                </a:cubicBezTo>
                <a:cubicBezTo>
                  <a:pt x="4291489" y="4324988"/>
                  <a:pt x="4284564" y="4329598"/>
                  <a:pt x="4273744" y="4330903"/>
                </a:cubicBezTo>
                <a:cubicBezTo>
                  <a:pt x="4262933" y="4332199"/>
                  <a:pt x="4251227" y="4336295"/>
                  <a:pt x="4238921" y="4343400"/>
                </a:cubicBezTo>
                <a:cubicBezTo>
                  <a:pt x="4226624" y="4350506"/>
                  <a:pt x="4216156" y="4360402"/>
                  <a:pt x="4207374" y="4373166"/>
                </a:cubicBezTo>
                <a:cubicBezTo>
                  <a:pt x="4198592" y="4385920"/>
                  <a:pt x="4194363" y="4395635"/>
                  <a:pt x="4194572" y="4402341"/>
                </a:cubicBezTo>
                <a:cubicBezTo>
                  <a:pt x="4194782" y="4409056"/>
                  <a:pt x="4196153" y="4413819"/>
                  <a:pt x="4198735" y="4416628"/>
                </a:cubicBezTo>
                <a:cubicBezTo>
                  <a:pt x="4201335" y="4419419"/>
                  <a:pt x="4211612" y="4421000"/>
                  <a:pt x="4229996" y="4421391"/>
                </a:cubicBezTo>
                <a:cubicBezTo>
                  <a:pt x="4248369" y="4421772"/>
                  <a:pt x="4258304" y="4427535"/>
                  <a:pt x="4259457" y="4438060"/>
                </a:cubicBezTo>
                <a:cubicBezTo>
                  <a:pt x="4260628" y="4448585"/>
                  <a:pt x="4268505" y="4453385"/>
                  <a:pt x="4282678" y="4452938"/>
                </a:cubicBezTo>
                <a:cubicBezTo>
                  <a:pt x="4296852" y="4452490"/>
                  <a:pt x="4304376" y="4458653"/>
                  <a:pt x="4305596" y="4471092"/>
                </a:cubicBezTo>
                <a:cubicBezTo>
                  <a:pt x="4306824" y="4483542"/>
                  <a:pt x="4310920" y="4492857"/>
                  <a:pt x="4317797" y="4499372"/>
                </a:cubicBezTo>
                <a:cubicBezTo>
                  <a:pt x="4324684" y="4505878"/>
                  <a:pt x="4336257" y="4508840"/>
                  <a:pt x="4352925" y="4508306"/>
                </a:cubicBezTo>
                <a:cubicBezTo>
                  <a:pt x="4369604" y="4507783"/>
                  <a:pt x="4395054" y="4500467"/>
                  <a:pt x="4428830" y="4485980"/>
                </a:cubicBezTo>
                <a:cubicBezTo>
                  <a:pt x="4462596" y="4471474"/>
                  <a:pt x="4482484" y="4469359"/>
                  <a:pt x="4488657" y="4479731"/>
                </a:cubicBezTo>
                <a:cubicBezTo>
                  <a:pt x="4494819" y="4490095"/>
                  <a:pt x="4499782" y="4501820"/>
                  <a:pt x="4503535" y="4515146"/>
                </a:cubicBezTo>
                <a:cubicBezTo>
                  <a:pt x="4507297" y="4528471"/>
                  <a:pt x="4512459" y="4537882"/>
                  <a:pt x="4519317" y="4543425"/>
                </a:cubicBezTo>
                <a:cubicBezTo>
                  <a:pt x="4526166" y="4548969"/>
                  <a:pt x="4534253" y="4551750"/>
                  <a:pt x="4543425" y="4551464"/>
                </a:cubicBezTo>
                <a:cubicBezTo>
                  <a:pt x="4552598" y="4551179"/>
                  <a:pt x="4562980" y="4546483"/>
                  <a:pt x="4574382" y="4537472"/>
                </a:cubicBezTo>
                <a:cubicBezTo>
                  <a:pt x="4585783" y="4528471"/>
                  <a:pt x="4594441" y="4523966"/>
                  <a:pt x="4600280" y="4523785"/>
                </a:cubicBezTo>
                <a:cubicBezTo>
                  <a:pt x="4606119" y="4523594"/>
                  <a:pt x="4612224" y="4525747"/>
                  <a:pt x="4619025" y="4530328"/>
                </a:cubicBezTo>
                <a:cubicBezTo>
                  <a:pt x="4625855" y="4534919"/>
                  <a:pt x="4632151" y="4542263"/>
                  <a:pt x="4637485" y="4552655"/>
                </a:cubicBezTo>
                <a:cubicBezTo>
                  <a:pt x="4642819" y="4563047"/>
                  <a:pt x="4649181" y="4570705"/>
                  <a:pt x="4656830" y="4575277"/>
                </a:cubicBezTo>
                <a:cubicBezTo>
                  <a:pt x="4664488" y="4579839"/>
                  <a:pt x="4670822" y="4586955"/>
                  <a:pt x="4675289" y="4596413"/>
                </a:cubicBezTo>
                <a:cubicBezTo>
                  <a:pt x="4677518" y="4601137"/>
                  <a:pt x="4679604" y="4605966"/>
                  <a:pt x="4681833" y="4610700"/>
                </a:cubicBezTo>
                <a:cubicBezTo>
                  <a:pt x="4671070" y="4613434"/>
                  <a:pt x="4660459" y="4615996"/>
                  <a:pt x="4649686" y="4618730"/>
                </a:cubicBezTo>
                <a:cubicBezTo>
                  <a:pt x="4628160" y="4624207"/>
                  <a:pt x="4613501" y="4630760"/>
                  <a:pt x="4606233" y="4638675"/>
                </a:cubicBezTo>
                <a:cubicBezTo>
                  <a:pt x="4598965" y="4646581"/>
                  <a:pt x="4595508" y="4655277"/>
                  <a:pt x="4595813" y="4664869"/>
                </a:cubicBezTo>
                <a:cubicBezTo>
                  <a:pt x="4596108" y="4674461"/>
                  <a:pt x="4598813" y="4679833"/>
                  <a:pt x="4603852" y="4680642"/>
                </a:cubicBezTo>
                <a:cubicBezTo>
                  <a:pt x="4606366" y="4681042"/>
                  <a:pt x="4608767" y="4681433"/>
                  <a:pt x="4611291" y="4681833"/>
                </a:cubicBezTo>
                <a:cubicBezTo>
                  <a:pt x="4609815" y="4688120"/>
                  <a:pt x="4608300" y="4694597"/>
                  <a:pt x="4606824" y="4700883"/>
                </a:cubicBezTo>
                <a:cubicBezTo>
                  <a:pt x="4603880" y="4713465"/>
                  <a:pt x="4605528" y="4722924"/>
                  <a:pt x="4611586" y="4729458"/>
                </a:cubicBezTo>
                <a:cubicBezTo>
                  <a:pt x="4617634" y="4735992"/>
                  <a:pt x="4635294" y="4739993"/>
                  <a:pt x="4664574" y="4741964"/>
                </a:cubicBezTo>
                <a:cubicBezTo>
                  <a:pt x="4693854" y="4743926"/>
                  <a:pt x="4721324" y="4742212"/>
                  <a:pt x="4747022" y="4736602"/>
                </a:cubicBezTo>
                <a:cubicBezTo>
                  <a:pt x="4772721" y="4731001"/>
                  <a:pt x="4787351" y="4729658"/>
                  <a:pt x="4790780" y="4732439"/>
                </a:cubicBezTo>
                <a:cubicBezTo>
                  <a:pt x="4794199" y="4735211"/>
                  <a:pt x="4805887" y="4736326"/>
                  <a:pt x="4825899" y="4735716"/>
                </a:cubicBezTo>
                <a:cubicBezTo>
                  <a:pt x="4845911" y="4735087"/>
                  <a:pt x="4858903" y="4737049"/>
                  <a:pt x="4864894" y="4741669"/>
                </a:cubicBezTo>
                <a:cubicBezTo>
                  <a:pt x="4870885" y="4746279"/>
                  <a:pt x="4878629" y="4748508"/>
                  <a:pt x="4887811" y="4748213"/>
                </a:cubicBezTo>
                <a:cubicBezTo>
                  <a:pt x="4896984" y="4747927"/>
                  <a:pt x="4908109" y="4742450"/>
                  <a:pt x="4921149" y="4732439"/>
                </a:cubicBezTo>
                <a:cubicBezTo>
                  <a:pt x="4934198" y="4722429"/>
                  <a:pt x="4953381" y="4716637"/>
                  <a:pt x="4979194" y="4714875"/>
                </a:cubicBezTo>
                <a:cubicBezTo>
                  <a:pt x="5005016" y="4713104"/>
                  <a:pt x="5029057" y="4719542"/>
                  <a:pt x="5051222" y="4734221"/>
                </a:cubicBezTo>
                <a:cubicBezTo>
                  <a:pt x="5073387" y="4748898"/>
                  <a:pt x="5089351" y="4761462"/>
                  <a:pt x="5098847" y="4771730"/>
                </a:cubicBezTo>
                <a:cubicBezTo>
                  <a:pt x="5108353" y="4781998"/>
                  <a:pt x="5113620" y="4794799"/>
                  <a:pt x="5114925" y="4810125"/>
                </a:cubicBezTo>
                <a:cubicBezTo>
                  <a:pt x="5116240" y="4825451"/>
                  <a:pt x="5114649" y="4841281"/>
                  <a:pt x="5110163" y="4857750"/>
                </a:cubicBezTo>
                <a:cubicBezTo>
                  <a:pt x="5105667" y="4874219"/>
                  <a:pt x="5096590" y="4896955"/>
                  <a:pt x="5082483" y="4926216"/>
                </a:cubicBezTo>
                <a:cubicBezTo>
                  <a:pt x="5068367" y="4955458"/>
                  <a:pt x="5049851" y="4998396"/>
                  <a:pt x="5027410" y="5054803"/>
                </a:cubicBezTo>
                <a:cubicBezTo>
                  <a:pt x="5008817" y="5101533"/>
                  <a:pt x="4992215" y="5132109"/>
                  <a:pt x="4976813" y="5153025"/>
                </a:cubicBezTo>
                <a:cubicBezTo>
                  <a:pt x="4447375" y="4989747"/>
                  <a:pt x="3989861" y="4415743"/>
                  <a:pt x="3980555" y="3905545"/>
                </a:cubicBezTo>
                <a:cubicBezTo>
                  <a:pt x="3969020" y="3272361"/>
                  <a:pt x="4759681" y="2804827"/>
                  <a:pt x="4599089" y="2379469"/>
                </a:cubicBezTo>
                <a:cubicBezTo>
                  <a:pt x="4438488" y="1954101"/>
                  <a:pt x="3995642" y="1815151"/>
                  <a:pt x="3483474" y="1463574"/>
                </a:cubicBezTo>
                <a:cubicBezTo>
                  <a:pt x="3035322" y="1155945"/>
                  <a:pt x="3002347" y="52160"/>
                  <a:pt x="3023588" y="0"/>
                </a:cubicBezTo>
                <a:lnTo>
                  <a:pt x="0" y="0"/>
                </a:lnTo>
                <a:close/>
                <a:moveTo>
                  <a:pt x="1695745" y="858739"/>
                </a:moveTo>
                <a:cubicBezTo>
                  <a:pt x="2622414" y="926914"/>
                  <a:pt x="2647579" y="1495273"/>
                  <a:pt x="3013177" y="1757067"/>
                </a:cubicBezTo>
                <a:cubicBezTo>
                  <a:pt x="3425962" y="2052657"/>
                  <a:pt x="3678746" y="2039445"/>
                  <a:pt x="3860549" y="2379488"/>
                </a:cubicBezTo>
                <a:cubicBezTo>
                  <a:pt x="4158044" y="2935919"/>
                  <a:pt x="3659029" y="3361487"/>
                  <a:pt x="3517697" y="3635874"/>
                </a:cubicBezTo>
                <a:cubicBezTo>
                  <a:pt x="3385261" y="3892992"/>
                  <a:pt x="3489922" y="4440031"/>
                  <a:pt x="3784997" y="4816974"/>
                </a:cubicBezTo>
                <a:cubicBezTo>
                  <a:pt x="4139270" y="5269535"/>
                  <a:pt x="4250274" y="5866000"/>
                  <a:pt x="2911307" y="5866000"/>
                </a:cubicBezTo>
                <a:cubicBezTo>
                  <a:pt x="1928298" y="5866000"/>
                  <a:pt x="1394746" y="5264068"/>
                  <a:pt x="851503" y="4521880"/>
                </a:cubicBezTo>
                <a:cubicBezTo>
                  <a:pt x="2024" y="3361306"/>
                  <a:pt x="0" y="733981"/>
                  <a:pt x="1695745" y="858739"/>
                </a:cubicBezTo>
                <a:close/>
                <a:moveTo>
                  <a:pt x="5406028" y="4457996"/>
                </a:moveTo>
                <a:cubicBezTo>
                  <a:pt x="5406476" y="4458948"/>
                  <a:pt x="5406771" y="4460034"/>
                  <a:pt x="5407219" y="4460977"/>
                </a:cubicBezTo>
                <a:cubicBezTo>
                  <a:pt x="5408114" y="4462863"/>
                  <a:pt x="5402142" y="4486580"/>
                  <a:pt x="5389360" y="4532119"/>
                </a:cubicBezTo>
                <a:cubicBezTo>
                  <a:pt x="5376596" y="4577648"/>
                  <a:pt x="5361480" y="4611862"/>
                  <a:pt x="5343821" y="4634513"/>
                </a:cubicBezTo>
                <a:cubicBezTo>
                  <a:pt x="5326161" y="4657144"/>
                  <a:pt x="5315598" y="4668336"/>
                  <a:pt x="5312274" y="4668441"/>
                </a:cubicBezTo>
                <a:cubicBezTo>
                  <a:pt x="5308940" y="4668546"/>
                  <a:pt x="5305121" y="4664450"/>
                  <a:pt x="5300663" y="4655944"/>
                </a:cubicBezTo>
                <a:cubicBezTo>
                  <a:pt x="5296224" y="4647438"/>
                  <a:pt x="5293195" y="4633208"/>
                  <a:pt x="5291728" y="4613081"/>
                </a:cubicBezTo>
                <a:cubicBezTo>
                  <a:pt x="5290271" y="4592955"/>
                  <a:pt x="5284746" y="4574924"/>
                  <a:pt x="5275060" y="4558903"/>
                </a:cubicBezTo>
                <a:cubicBezTo>
                  <a:pt x="5270221" y="4550893"/>
                  <a:pt x="5265325" y="4542797"/>
                  <a:pt x="5260477" y="4534796"/>
                </a:cubicBezTo>
                <a:cubicBezTo>
                  <a:pt x="5265039" y="4533691"/>
                  <a:pt x="5269621" y="4532624"/>
                  <a:pt x="5274174" y="4531519"/>
                </a:cubicBezTo>
                <a:cubicBezTo>
                  <a:pt x="5283289" y="4529309"/>
                  <a:pt x="5292090" y="4531843"/>
                  <a:pt x="5300663" y="4539263"/>
                </a:cubicBezTo>
                <a:cubicBezTo>
                  <a:pt x="5309245" y="4546673"/>
                  <a:pt x="5315893" y="4550121"/>
                  <a:pt x="5320903" y="4549978"/>
                </a:cubicBezTo>
                <a:cubicBezTo>
                  <a:pt x="5325904" y="4549816"/>
                  <a:pt x="5331762" y="4545425"/>
                  <a:pt x="5338163" y="4536577"/>
                </a:cubicBezTo>
                <a:cubicBezTo>
                  <a:pt x="5344573" y="4527738"/>
                  <a:pt x="5348621" y="4516222"/>
                  <a:pt x="5350669" y="4501753"/>
                </a:cubicBezTo>
                <a:cubicBezTo>
                  <a:pt x="5351697" y="4494514"/>
                  <a:pt x="5352917" y="4487266"/>
                  <a:pt x="5353946" y="4480027"/>
                </a:cubicBezTo>
                <a:cubicBezTo>
                  <a:pt x="5358146" y="4480856"/>
                  <a:pt x="5362242" y="4481875"/>
                  <a:pt x="5366442" y="4482703"/>
                </a:cubicBezTo>
                <a:cubicBezTo>
                  <a:pt x="5374844" y="4484361"/>
                  <a:pt x="5383435" y="4480608"/>
                  <a:pt x="5392341" y="4471692"/>
                </a:cubicBezTo>
                <a:cubicBezTo>
                  <a:pt x="5396789" y="4467225"/>
                  <a:pt x="5401571" y="4462453"/>
                  <a:pt x="5406028" y="4457996"/>
                </a:cubicBezTo>
                <a:close/>
                <a:moveTo>
                  <a:pt x="5448300" y="4458300"/>
                </a:moveTo>
                <a:cubicBezTo>
                  <a:pt x="5451663" y="4459148"/>
                  <a:pt x="5454758" y="4463730"/>
                  <a:pt x="5457530" y="4472283"/>
                </a:cubicBezTo>
                <a:cubicBezTo>
                  <a:pt x="5460302" y="4480846"/>
                  <a:pt x="5466712" y="4487447"/>
                  <a:pt x="5476875" y="4491933"/>
                </a:cubicBezTo>
                <a:cubicBezTo>
                  <a:pt x="5481952" y="4494172"/>
                  <a:pt x="5486981" y="4496534"/>
                  <a:pt x="5492058" y="4498781"/>
                </a:cubicBezTo>
                <a:cubicBezTo>
                  <a:pt x="5488343" y="4500334"/>
                  <a:pt x="5484762" y="4501973"/>
                  <a:pt x="5481038" y="4503544"/>
                </a:cubicBezTo>
                <a:cubicBezTo>
                  <a:pt x="5473627" y="4506649"/>
                  <a:pt x="5462054" y="4508402"/>
                  <a:pt x="5446214" y="4508897"/>
                </a:cubicBezTo>
                <a:cubicBezTo>
                  <a:pt x="5430374" y="4509392"/>
                  <a:pt x="5422011" y="4505306"/>
                  <a:pt x="5420916" y="4496696"/>
                </a:cubicBezTo>
                <a:cubicBezTo>
                  <a:pt x="5419811" y="4488085"/>
                  <a:pt x="5420421" y="4480274"/>
                  <a:pt x="5422697" y="4473474"/>
                </a:cubicBezTo>
                <a:cubicBezTo>
                  <a:pt x="5424992" y="4466682"/>
                  <a:pt x="5428831" y="4462177"/>
                  <a:pt x="5434603" y="4460081"/>
                </a:cubicBezTo>
                <a:cubicBezTo>
                  <a:pt x="5440385" y="4457976"/>
                  <a:pt x="5444928" y="4457443"/>
                  <a:pt x="5448300" y="4458300"/>
                </a:cubicBezTo>
                <a:close/>
                <a:moveTo>
                  <a:pt x="5142014" y="4467825"/>
                </a:moveTo>
                <a:cubicBezTo>
                  <a:pt x="5144548" y="4468702"/>
                  <a:pt x="5146320" y="4472426"/>
                  <a:pt x="5147367" y="4479131"/>
                </a:cubicBezTo>
                <a:cubicBezTo>
                  <a:pt x="5148415" y="4485818"/>
                  <a:pt x="5151415" y="4491990"/>
                  <a:pt x="5156597" y="4497591"/>
                </a:cubicBezTo>
                <a:cubicBezTo>
                  <a:pt x="5161779" y="4503182"/>
                  <a:pt x="5164512" y="4508040"/>
                  <a:pt x="5164636" y="4511878"/>
                </a:cubicBezTo>
                <a:cubicBezTo>
                  <a:pt x="5164751" y="4515707"/>
                  <a:pt x="5156988" y="4522089"/>
                  <a:pt x="5141414" y="4531224"/>
                </a:cubicBezTo>
                <a:cubicBezTo>
                  <a:pt x="5125841" y="4540349"/>
                  <a:pt x="5116678" y="4547473"/>
                  <a:pt x="5114325" y="4552360"/>
                </a:cubicBezTo>
                <a:cubicBezTo>
                  <a:pt x="5111982" y="4557227"/>
                  <a:pt x="5109324" y="4559694"/>
                  <a:pt x="5105991" y="4559799"/>
                </a:cubicBezTo>
                <a:cubicBezTo>
                  <a:pt x="5102657" y="4559904"/>
                  <a:pt x="5096914" y="4554417"/>
                  <a:pt x="5089027" y="4543130"/>
                </a:cubicBezTo>
                <a:cubicBezTo>
                  <a:pt x="5081169" y="4531852"/>
                  <a:pt x="5076921" y="4523785"/>
                  <a:pt x="5075930" y="4519022"/>
                </a:cubicBezTo>
                <a:cubicBezTo>
                  <a:pt x="5074949" y="4514250"/>
                  <a:pt x="5077540" y="4507850"/>
                  <a:pt x="5083969" y="4499972"/>
                </a:cubicBezTo>
                <a:cubicBezTo>
                  <a:pt x="5090398" y="4492085"/>
                  <a:pt x="5098333" y="4487523"/>
                  <a:pt x="5107486" y="4486275"/>
                </a:cubicBezTo>
                <a:cubicBezTo>
                  <a:pt x="5116630" y="4485027"/>
                  <a:pt x="5123850" y="4481494"/>
                  <a:pt x="5129508" y="4475560"/>
                </a:cubicBezTo>
                <a:cubicBezTo>
                  <a:pt x="5135166" y="4469626"/>
                  <a:pt x="5139481" y="4466930"/>
                  <a:pt x="5142014" y="4467825"/>
                </a:cubicBezTo>
                <a:close/>
                <a:moveTo>
                  <a:pt x="4855074" y="4469606"/>
                </a:moveTo>
                <a:cubicBezTo>
                  <a:pt x="4856741" y="4469559"/>
                  <a:pt x="4858455" y="4469664"/>
                  <a:pt x="4860132" y="4469606"/>
                </a:cubicBezTo>
                <a:cubicBezTo>
                  <a:pt x="4859836" y="4473455"/>
                  <a:pt x="4859532" y="4477064"/>
                  <a:pt x="4859236" y="4480922"/>
                </a:cubicBezTo>
                <a:cubicBezTo>
                  <a:pt x="4858646" y="4488618"/>
                  <a:pt x="4862722" y="4494076"/>
                  <a:pt x="4871142" y="4496696"/>
                </a:cubicBezTo>
                <a:cubicBezTo>
                  <a:pt x="4879572" y="4499315"/>
                  <a:pt x="4886058" y="4509554"/>
                  <a:pt x="4890792" y="4527652"/>
                </a:cubicBezTo>
                <a:cubicBezTo>
                  <a:pt x="4893164" y="4536701"/>
                  <a:pt x="4895564" y="4545692"/>
                  <a:pt x="4897936" y="4554741"/>
                </a:cubicBezTo>
                <a:cubicBezTo>
                  <a:pt x="4893793" y="4555827"/>
                  <a:pt x="4889573" y="4556922"/>
                  <a:pt x="4885430" y="4558008"/>
                </a:cubicBezTo>
                <a:cubicBezTo>
                  <a:pt x="4877153" y="4560189"/>
                  <a:pt x="4870323" y="4559313"/>
                  <a:pt x="4865189" y="4555627"/>
                </a:cubicBezTo>
                <a:cubicBezTo>
                  <a:pt x="4860065" y="4551950"/>
                  <a:pt x="4854540" y="4551426"/>
                  <a:pt x="4847930" y="4553550"/>
                </a:cubicBezTo>
                <a:cubicBezTo>
                  <a:pt x="4841320" y="4555675"/>
                  <a:pt x="4835071" y="4555579"/>
                  <a:pt x="4829175" y="4553846"/>
                </a:cubicBezTo>
                <a:cubicBezTo>
                  <a:pt x="4823279" y="4552103"/>
                  <a:pt x="4818098" y="4552388"/>
                  <a:pt x="4813992" y="4554436"/>
                </a:cubicBezTo>
                <a:cubicBezTo>
                  <a:pt x="4809887" y="4556484"/>
                  <a:pt x="4807544" y="4560037"/>
                  <a:pt x="4806849" y="4564856"/>
                </a:cubicBezTo>
                <a:cubicBezTo>
                  <a:pt x="4806163" y="4569676"/>
                  <a:pt x="4804953" y="4571943"/>
                  <a:pt x="4803277" y="4572000"/>
                </a:cubicBezTo>
                <a:cubicBezTo>
                  <a:pt x="4801610" y="4572048"/>
                  <a:pt x="4798200" y="4566914"/>
                  <a:pt x="4792857" y="4556522"/>
                </a:cubicBezTo>
                <a:cubicBezTo>
                  <a:pt x="4787532" y="4546121"/>
                  <a:pt x="4784284" y="4534214"/>
                  <a:pt x="4783036" y="4520803"/>
                </a:cubicBezTo>
                <a:cubicBezTo>
                  <a:pt x="4781788" y="4507402"/>
                  <a:pt x="4789789" y="4498172"/>
                  <a:pt x="4807144" y="4492828"/>
                </a:cubicBezTo>
                <a:cubicBezTo>
                  <a:pt x="4824508" y="4487475"/>
                  <a:pt x="4835986" y="4482332"/>
                  <a:pt x="4841672" y="4477350"/>
                </a:cubicBezTo>
                <a:cubicBezTo>
                  <a:pt x="4847368" y="4472369"/>
                  <a:pt x="4851740" y="4469702"/>
                  <a:pt x="4855074" y="4469606"/>
                </a:cubicBezTo>
                <a:close/>
                <a:moveTo>
                  <a:pt x="5624217" y="4477350"/>
                </a:moveTo>
                <a:cubicBezTo>
                  <a:pt x="5630171" y="4480999"/>
                  <a:pt x="5636124" y="4484713"/>
                  <a:pt x="5642077" y="4488361"/>
                </a:cubicBezTo>
                <a:cubicBezTo>
                  <a:pt x="5653992" y="4495667"/>
                  <a:pt x="5666213" y="4498648"/>
                  <a:pt x="5678682" y="4497286"/>
                </a:cubicBezTo>
                <a:cubicBezTo>
                  <a:pt x="5691169" y="4495934"/>
                  <a:pt x="5697979" y="4497048"/>
                  <a:pt x="5698922" y="4500858"/>
                </a:cubicBezTo>
                <a:cubicBezTo>
                  <a:pt x="5699884" y="4504668"/>
                  <a:pt x="5699112" y="4510678"/>
                  <a:pt x="5696846" y="4518422"/>
                </a:cubicBezTo>
                <a:cubicBezTo>
                  <a:pt x="5694579" y="4526175"/>
                  <a:pt x="5687740" y="4533900"/>
                  <a:pt x="5676300" y="4541939"/>
                </a:cubicBezTo>
                <a:cubicBezTo>
                  <a:pt x="5664870" y="4549978"/>
                  <a:pt x="5652583" y="4556665"/>
                  <a:pt x="5639391" y="4561885"/>
                </a:cubicBezTo>
                <a:cubicBezTo>
                  <a:pt x="5626199" y="4567095"/>
                  <a:pt x="5617760" y="4569286"/>
                  <a:pt x="5614388" y="4568428"/>
                </a:cubicBezTo>
                <a:cubicBezTo>
                  <a:pt x="5611025" y="4567571"/>
                  <a:pt x="5608615" y="4562199"/>
                  <a:pt x="5606653" y="4552655"/>
                </a:cubicBezTo>
                <a:cubicBezTo>
                  <a:pt x="5604682" y="4543111"/>
                  <a:pt x="5606930" y="4528395"/>
                  <a:pt x="5613797" y="4508002"/>
                </a:cubicBezTo>
                <a:cubicBezTo>
                  <a:pt x="5617236" y="4497810"/>
                  <a:pt x="5620779" y="4487532"/>
                  <a:pt x="5624217" y="4477350"/>
                </a:cubicBezTo>
                <a:close/>
                <a:moveTo>
                  <a:pt x="4936036" y="4488656"/>
                </a:moveTo>
                <a:cubicBezTo>
                  <a:pt x="4937731" y="4489561"/>
                  <a:pt x="4938113" y="4494057"/>
                  <a:pt x="4937522" y="4501753"/>
                </a:cubicBezTo>
                <a:cubicBezTo>
                  <a:pt x="4936931" y="4509459"/>
                  <a:pt x="4938237" y="4514203"/>
                  <a:pt x="4940799" y="4516041"/>
                </a:cubicBezTo>
                <a:cubicBezTo>
                  <a:pt x="4943361" y="4517879"/>
                  <a:pt x="4943914" y="4519994"/>
                  <a:pt x="4943180" y="4522889"/>
                </a:cubicBezTo>
                <a:cubicBezTo>
                  <a:pt x="4942437" y="4525794"/>
                  <a:pt x="4938122" y="4527690"/>
                  <a:pt x="4929778" y="4527947"/>
                </a:cubicBezTo>
                <a:cubicBezTo>
                  <a:pt x="4921444" y="4528204"/>
                  <a:pt x="4914396" y="4525747"/>
                  <a:pt x="4909242" y="4521099"/>
                </a:cubicBezTo>
                <a:cubicBezTo>
                  <a:pt x="4904089" y="4516460"/>
                  <a:pt x="4901375" y="4511383"/>
                  <a:pt x="4901203" y="4505621"/>
                </a:cubicBezTo>
                <a:cubicBezTo>
                  <a:pt x="4901032" y="4499867"/>
                  <a:pt x="4906528" y="4495457"/>
                  <a:pt x="4917282" y="4492228"/>
                </a:cubicBezTo>
                <a:cubicBezTo>
                  <a:pt x="4928035" y="4489009"/>
                  <a:pt x="4934331" y="4487742"/>
                  <a:pt x="4936036" y="4488656"/>
                </a:cubicBezTo>
                <a:close/>
                <a:moveTo>
                  <a:pt x="5585222" y="4507116"/>
                </a:moveTo>
                <a:cubicBezTo>
                  <a:pt x="5583765" y="4513879"/>
                  <a:pt x="5582212" y="4520880"/>
                  <a:pt x="5580755" y="4527652"/>
                </a:cubicBezTo>
                <a:cubicBezTo>
                  <a:pt x="5577840" y="4541187"/>
                  <a:pt x="5577859" y="4554246"/>
                  <a:pt x="5580755" y="4566647"/>
                </a:cubicBezTo>
                <a:cubicBezTo>
                  <a:pt x="5583651" y="4579039"/>
                  <a:pt x="5579936" y="4591108"/>
                  <a:pt x="5569449" y="4602956"/>
                </a:cubicBezTo>
                <a:cubicBezTo>
                  <a:pt x="5558962" y="4614805"/>
                  <a:pt x="5547941" y="4623102"/>
                  <a:pt x="5536407" y="4628255"/>
                </a:cubicBezTo>
                <a:cubicBezTo>
                  <a:pt x="5524881" y="4633417"/>
                  <a:pt x="5506355" y="4636713"/>
                  <a:pt x="5481342" y="4637485"/>
                </a:cubicBezTo>
                <a:cubicBezTo>
                  <a:pt x="5456320" y="4638266"/>
                  <a:pt x="5436756" y="4644562"/>
                  <a:pt x="5422107" y="4656535"/>
                </a:cubicBezTo>
                <a:cubicBezTo>
                  <a:pt x="5407457" y="4668517"/>
                  <a:pt x="5390598" y="4676270"/>
                  <a:pt x="5371500" y="4679756"/>
                </a:cubicBezTo>
                <a:cubicBezTo>
                  <a:pt x="5361956" y="4681490"/>
                  <a:pt x="5352469" y="4683366"/>
                  <a:pt x="5342925" y="4685110"/>
                </a:cubicBezTo>
                <a:cubicBezTo>
                  <a:pt x="5352222" y="4675213"/>
                  <a:pt x="5361318" y="4665231"/>
                  <a:pt x="5370614" y="4655344"/>
                </a:cubicBezTo>
                <a:cubicBezTo>
                  <a:pt x="5389197" y="4635561"/>
                  <a:pt x="5399637" y="4621197"/>
                  <a:pt x="5401866" y="4612481"/>
                </a:cubicBezTo>
                <a:cubicBezTo>
                  <a:pt x="5404095" y="4603766"/>
                  <a:pt x="5405171" y="4593860"/>
                  <a:pt x="5404838" y="4583316"/>
                </a:cubicBezTo>
                <a:cubicBezTo>
                  <a:pt x="5404514" y="4572762"/>
                  <a:pt x="5406809" y="4561675"/>
                  <a:pt x="5412286" y="4549978"/>
                </a:cubicBezTo>
                <a:cubicBezTo>
                  <a:pt x="5417763" y="4538282"/>
                  <a:pt x="5427603" y="4532024"/>
                  <a:pt x="5441747" y="4530624"/>
                </a:cubicBezTo>
                <a:cubicBezTo>
                  <a:pt x="5455901" y="4529224"/>
                  <a:pt x="5470636" y="4525775"/>
                  <a:pt x="5485505" y="4520508"/>
                </a:cubicBezTo>
                <a:cubicBezTo>
                  <a:pt x="5500364" y="4515241"/>
                  <a:pt x="5513328" y="4513822"/>
                  <a:pt x="5525091" y="4516336"/>
                </a:cubicBezTo>
                <a:cubicBezTo>
                  <a:pt x="5536863" y="4518851"/>
                  <a:pt x="5548313" y="4518136"/>
                  <a:pt x="5559028" y="4513955"/>
                </a:cubicBezTo>
                <a:cubicBezTo>
                  <a:pt x="5569753" y="4509783"/>
                  <a:pt x="5576831" y="4507507"/>
                  <a:pt x="5580164" y="4507411"/>
                </a:cubicBezTo>
                <a:cubicBezTo>
                  <a:pt x="5581831" y="4507354"/>
                  <a:pt x="5583555" y="4507164"/>
                  <a:pt x="5585222" y="4507116"/>
                </a:cubicBezTo>
                <a:close/>
                <a:moveTo>
                  <a:pt x="5212261" y="4510383"/>
                </a:moveTo>
                <a:cubicBezTo>
                  <a:pt x="5213928" y="4510335"/>
                  <a:pt x="5215081" y="4513517"/>
                  <a:pt x="5216128" y="4520213"/>
                </a:cubicBezTo>
                <a:cubicBezTo>
                  <a:pt x="5217176" y="4526900"/>
                  <a:pt x="5221567" y="4532614"/>
                  <a:pt x="5229225" y="4537177"/>
                </a:cubicBezTo>
                <a:cubicBezTo>
                  <a:pt x="5236884" y="4541739"/>
                  <a:pt x="5244199" y="4550226"/>
                  <a:pt x="5251247" y="4562475"/>
                </a:cubicBezTo>
                <a:cubicBezTo>
                  <a:pt x="5258315" y="4574743"/>
                  <a:pt x="5263125" y="4592717"/>
                  <a:pt x="5265535" y="4616653"/>
                </a:cubicBezTo>
                <a:cubicBezTo>
                  <a:pt x="5267954" y="4640580"/>
                  <a:pt x="5268049" y="4657563"/>
                  <a:pt x="5265839" y="4667250"/>
                </a:cubicBezTo>
                <a:cubicBezTo>
                  <a:pt x="5263639" y="4676918"/>
                  <a:pt x="5260153" y="4685853"/>
                  <a:pt x="5255419" y="4694635"/>
                </a:cubicBezTo>
                <a:cubicBezTo>
                  <a:pt x="5250685" y="4703426"/>
                  <a:pt x="5243398" y="4712713"/>
                  <a:pt x="5233692" y="4722619"/>
                </a:cubicBezTo>
                <a:cubicBezTo>
                  <a:pt x="5223987" y="4732525"/>
                  <a:pt x="5216643" y="4738174"/>
                  <a:pt x="5211661" y="4739288"/>
                </a:cubicBezTo>
                <a:cubicBezTo>
                  <a:pt x="5206689" y="4740402"/>
                  <a:pt x="5196412" y="4738812"/>
                  <a:pt x="5180410" y="4734525"/>
                </a:cubicBezTo>
                <a:cubicBezTo>
                  <a:pt x="5164417" y="4730220"/>
                  <a:pt x="5153444" y="4724448"/>
                  <a:pt x="5147367" y="4716961"/>
                </a:cubicBezTo>
                <a:cubicBezTo>
                  <a:pt x="5141291" y="4709465"/>
                  <a:pt x="5136213" y="4699559"/>
                  <a:pt x="5132489" y="4687196"/>
                </a:cubicBezTo>
                <a:cubicBezTo>
                  <a:pt x="5128765" y="4674823"/>
                  <a:pt x="5126469" y="4655639"/>
                  <a:pt x="5125641" y="4629750"/>
                </a:cubicBezTo>
                <a:cubicBezTo>
                  <a:pt x="5124831" y="4603842"/>
                  <a:pt x="5125869" y="4586164"/>
                  <a:pt x="5128917" y="4576467"/>
                </a:cubicBezTo>
                <a:cubicBezTo>
                  <a:pt x="5131946" y="4566771"/>
                  <a:pt x="5143376" y="4557684"/>
                  <a:pt x="5163141" y="4549378"/>
                </a:cubicBezTo>
                <a:cubicBezTo>
                  <a:pt x="5182924" y="4541082"/>
                  <a:pt x="5195678" y="4532595"/>
                  <a:pt x="5201241" y="4523785"/>
                </a:cubicBezTo>
                <a:cubicBezTo>
                  <a:pt x="5206813" y="4514964"/>
                  <a:pt x="5210594" y="4510431"/>
                  <a:pt x="5212261" y="4510383"/>
                </a:cubicBezTo>
                <a:close/>
                <a:moveTo>
                  <a:pt x="4758928" y="4513069"/>
                </a:moveTo>
                <a:cubicBezTo>
                  <a:pt x="4759824" y="4514955"/>
                  <a:pt x="4760719" y="4516536"/>
                  <a:pt x="4761605" y="4518422"/>
                </a:cubicBezTo>
                <a:cubicBezTo>
                  <a:pt x="4763396" y="4522204"/>
                  <a:pt x="4762729" y="4531081"/>
                  <a:pt x="4759824" y="4544616"/>
                </a:cubicBezTo>
                <a:cubicBezTo>
                  <a:pt x="4756909" y="4558151"/>
                  <a:pt x="4758623" y="4566552"/>
                  <a:pt x="4764586" y="4570219"/>
                </a:cubicBezTo>
                <a:cubicBezTo>
                  <a:pt x="4770539" y="4573867"/>
                  <a:pt x="4773454" y="4576934"/>
                  <a:pt x="4773511" y="4578849"/>
                </a:cubicBezTo>
                <a:cubicBezTo>
                  <a:pt x="4773540" y="4579801"/>
                  <a:pt x="4773483" y="4580573"/>
                  <a:pt x="4773511" y="4581525"/>
                </a:cubicBezTo>
                <a:cubicBezTo>
                  <a:pt x="4768901" y="4580706"/>
                  <a:pt x="4764443" y="4579963"/>
                  <a:pt x="4759824" y="4579144"/>
                </a:cubicBezTo>
                <a:cubicBezTo>
                  <a:pt x="4750584" y="4577515"/>
                  <a:pt x="4741879" y="4578391"/>
                  <a:pt x="4733630" y="4581525"/>
                </a:cubicBezTo>
                <a:cubicBezTo>
                  <a:pt x="4725381" y="4584668"/>
                  <a:pt x="4717914" y="4583535"/>
                  <a:pt x="4711894" y="4577953"/>
                </a:cubicBezTo>
                <a:cubicBezTo>
                  <a:pt x="4705884" y="4572381"/>
                  <a:pt x="4702216" y="4565104"/>
                  <a:pt x="4700292" y="4556522"/>
                </a:cubicBezTo>
                <a:cubicBezTo>
                  <a:pt x="4698350" y="4547940"/>
                  <a:pt x="4694215" y="4543835"/>
                  <a:pt x="4688386" y="4544025"/>
                </a:cubicBezTo>
                <a:cubicBezTo>
                  <a:pt x="4685462" y="4544111"/>
                  <a:pt x="4682671" y="4544235"/>
                  <a:pt x="4679747" y="4544321"/>
                </a:cubicBezTo>
                <a:cubicBezTo>
                  <a:pt x="4680128" y="4542863"/>
                  <a:pt x="4680576" y="4541301"/>
                  <a:pt x="4680938" y="4539853"/>
                </a:cubicBezTo>
                <a:cubicBezTo>
                  <a:pt x="4681690" y="4536948"/>
                  <a:pt x="4684367" y="4533958"/>
                  <a:pt x="4689272" y="4530928"/>
                </a:cubicBezTo>
                <a:cubicBezTo>
                  <a:pt x="4694187" y="4527890"/>
                  <a:pt x="4698445" y="4526575"/>
                  <a:pt x="4701778" y="4526461"/>
                </a:cubicBezTo>
                <a:cubicBezTo>
                  <a:pt x="4705112" y="4526357"/>
                  <a:pt x="4708084" y="4528052"/>
                  <a:pt x="4710703" y="4531814"/>
                </a:cubicBezTo>
                <a:cubicBezTo>
                  <a:pt x="4713332" y="4535577"/>
                  <a:pt x="4717761" y="4536863"/>
                  <a:pt x="4724400" y="4535691"/>
                </a:cubicBezTo>
                <a:cubicBezTo>
                  <a:pt x="4731039" y="4534519"/>
                  <a:pt x="4738592" y="4530452"/>
                  <a:pt x="4746727" y="4523480"/>
                </a:cubicBezTo>
                <a:cubicBezTo>
                  <a:pt x="4750784" y="4519994"/>
                  <a:pt x="4754852" y="4516546"/>
                  <a:pt x="4758928" y="4513069"/>
                </a:cubicBezTo>
                <a:close/>
                <a:moveTo>
                  <a:pt x="5053308" y="4518127"/>
                </a:moveTo>
                <a:cubicBezTo>
                  <a:pt x="5055813" y="4518051"/>
                  <a:pt x="5058375" y="4520784"/>
                  <a:pt x="5061052" y="4526461"/>
                </a:cubicBezTo>
                <a:cubicBezTo>
                  <a:pt x="5063728" y="4532138"/>
                  <a:pt x="5067339" y="4544378"/>
                  <a:pt x="5072063" y="4562475"/>
                </a:cubicBezTo>
                <a:cubicBezTo>
                  <a:pt x="5076806" y="4580573"/>
                  <a:pt x="5082245" y="4590507"/>
                  <a:pt x="5088132" y="4592241"/>
                </a:cubicBezTo>
                <a:cubicBezTo>
                  <a:pt x="5094037" y="4593974"/>
                  <a:pt x="5097933" y="4597023"/>
                  <a:pt x="5099742" y="4601766"/>
                </a:cubicBezTo>
                <a:cubicBezTo>
                  <a:pt x="5101562" y="4606509"/>
                  <a:pt x="5102209" y="4616225"/>
                  <a:pt x="5101828" y="4630636"/>
                </a:cubicBezTo>
                <a:cubicBezTo>
                  <a:pt x="5101448" y="4645057"/>
                  <a:pt x="5099276" y="4655116"/>
                  <a:pt x="5095275" y="4661002"/>
                </a:cubicBezTo>
                <a:cubicBezTo>
                  <a:pt x="5091294" y="4666888"/>
                  <a:pt x="5085550" y="4669460"/>
                  <a:pt x="5078016" y="4668736"/>
                </a:cubicBezTo>
                <a:cubicBezTo>
                  <a:pt x="5070481" y="4668012"/>
                  <a:pt x="5062842" y="4663678"/>
                  <a:pt x="5055099" y="4656239"/>
                </a:cubicBezTo>
                <a:cubicBezTo>
                  <a:pt x="5047355" y="4648800"/>
                  <a:pt x="5043935" y="4643952"/>
                  <a:pt x="5044678" y="4641056"/>
                </a:cubicBezTo>
                <a:cubicBezTo>
                  <a:pt x="5045421" y="4638151"/>
                  <a:pt x="5050717" y="4632141"/>
                  <a:pt x="5060452" y="4623197"/>
                </a:cubicBezTo>
                <a:cubicBezTo>
                  <a:pt x="5070196" y="4614253"/>
                  <a:pt x="5073406" y="4604499"/>
                  <a:pt x="5070577" y="4594031"/>
                </a:cubicBezTo>
                <a:cubicBezTo>
                  <a:pt x="5067739" y="4583554"/>
                  <a:pt x="5063452" y="4576010"/>
                  <a:pt x="5057480" y="4571410"/>
                </a:cubicBezTo>
                <a:cubicBezTo>
                  <a:pt x="5051489" y="4566790"/>
                  <a:pt x="5043440" y="4563790"/>
                  <a:pt x="5033363" y="4562180"/>
                </a:cubicBezTo>
                <a:cubicBezTo>
                  <a:pt x="5028333" y="4561370"/>
                  <a:pt x="5023219" y="4560599"/>
                  <a:pt x="5018189" y="4559799"/>
                </a:cubicBezTo>
                <a:cubicBezTo>
                  <a:pt x="5023399" y="4552912"/>
                  <a:pt x="5028753" y="4545835"/>
                  <a:pt x="5033963" y="4538958"/>
                </a:cubicBezTo>
                <a:cubicBezTo>
                  <a:pt x="5044383" y="4525194"/>
                  <a:pt x="5050812" y="4518213"/>
                  <a:pt x="5053308" y="4518127"/>
                </a:cubicBezTo>
                <a:close/>
                <a:moveTo>
                  <a:pt x="4969964" y="4536577"/>
                </a:moveTo>
                <a:cubicBezTo>
                  <a:pt x="4978336" y="4537282"/>
                  <a:pt x="4984604" y="4541530"/>
                  <a:pt x="4989014" y="4549083"/>
                </a:cubicBezTo>
                <a:cubicBezTo>
                  <a:pt x="4991224" y="4552855"/>
                  <a:pt x="4993662" y="4556627"/>
                  <a:pt x="4995863" y="4560389"/>
                </a:cubicBezTo>
                <a:cubicBezTo>
                  <a:pt x="4985080" y="4562647"/>
                  <a:pt x="4974203" y="4564685"/>
                  <a:pt x="4963421" y="4566942"/>
                </a:cubicBezTo>
                <a:cubicBezTo>
                  <a:pt x="4952638" y="4569200"/>
                  <a:pt x="4941751" y="4571524"/>
                  <a:pt x="4930969" y="4573791"/>
                </a:cubicBezTo>
                <a:cubicBezTo>
                  <a:pt x="4930426" y="4569486"/>
                  <a:pt x="4930026" y="4565295"/>
                  <a:pt x="4929483" y="4560989"/>
                </a:cubicBezTo>
                <a:cubicBezTo>
                  <a:pt x="4928378" y="4552379"/>
                  <a:pt x="4932703" y="4546092"/>
                  <a:pt x="4942580" y="4541939"/>
                </a:cubicBezTo>
                <a:cubicBezTo>
                  <a:pt x="4952467" y="4537786"/>
                  <a:pt x="4961601" y="4535882"/>
                  <a:pt x="4969964" y="4536577"/>
                </a:cubicBezTo>
                <a:close/>
                <a:moveTo>
                  <a:pt x="5672433" y="4579439"/>
                </a:moveTo>
                <a:cubicBezTo>
                  <a:pt x="5672566" y="4583763"/>
                  <a:pt x="5672900" y="4588221"/>
                  <a:pt x="5673033" y="4592536"/>
                </a:cubicBezTo>
                <a:cubicBezTo>
                  <a:pt x="5673300" y="4601175"/>
                  <a:pt x="5669737" y="4606986"/>
                  <a:pt x="5662317" y="4610100"/>
                </a:cubicBezTo>
                <a:cubicBezTo>
                  <a:pt x="5654898" y="4613215"/>
                  <a:pt x="5648706" y="4617054"/>
                  <a:pt x="5643858" y="4622006"/>
                </a:cubicBezTo>
                <a:cubicBezTo>
                  <a:pt x="5639010" y="4626959"/>
                  <a:pt x="5636267" y="4630998"/>
                  <a:pt x="5635524" y="4633913"/>
                </a:cubicBezTo>
                <a:cubicBezTo>
                  <a:pt x="5634781" y="4636818"/>
                  <a:pt x="5635609" y="4639742"/>
                  <a:pt x="5638200" y="4642542"/>
                </a:cubicBezTo>
                <a:cubicBezTo>
                  <a:pt x="5640801" y="4645343"/>
                  <a:pt x="5644420" y="4648162"/>
                  <a:pt x="5649516" y="4650877"/>
                </a:cubicBezTo>
                <a:cubicBezTo>
                  <a:pt x="5654611" y="4653601"/>
                  <a:pt x="5664966" y="4653325"/>
                  <a:pt x="5679872" y="4649991"/>
                </a:cubicBezTo>
                <a:cubicBezTo>
                  <a:pt x="5694798" y="4646638"/>
                  <a:pt x="5709866" y="4644533"/>
                  <a:pt x="5725716" y="4644038"/>
                </a:cubicBezTo>
                <a:cubicBezTo>
                  <a:pt x="5733640" y="4643790"/>
                  <a:pt x="5741604" y="4643685"/>
                  <a:pt x="5749528" y="4643438"/>
                </a:cubicBezTo>
                <a:cubicBezTo>
                  <a:pt x="5749557" y="4644400"/>
                  <a:pt x="5749805" y="4645457"/>
                  <a:pt x="5749824" y="4646419"/>
                </a:cubicBezTo>
                <a:cubicBezTo>
                  <a:pt x="5749891" y="4648334"/>
                  <a:pt x="5741546" y="4653096"/>
                  <a:pt x="5725116" y="4661297"/>
                </a:cubicBezTo>
                <a:cubicBezTo>
                  <a:pt x="5708685" y="4669488"/>
                  <a:pt x="5697608" y="4673613"/>
                  <a:pt x="5691778" y="4673803"/>
                </a:cubicBezTo>
                <a:cubicBezTo>
                  <a:pt x="5685949" y="4673984"/>
                  <a:pt x="5678148" y="4672584"/>
                  <a:pt x="5668861" y="4669041"/>
                </a:cubicBezTo>
                <a:cubicBezTo>
                  <a:pt x="5659575" y="4665488"/>
                  <a:pt x="5649278" y="4663612"/>
                  <a:pt x="5637610" y="4663974"/>
                </a:cubicBezTo>
                <a:cubicBezTo>
                  <a:pt x="5625932" y="4664345"/>
                  <a:pt x="5614073" y="4661697"/>
                  <a:pt x="5602186" y="4655344"/>
                </a:cubicBezTo>
                <a:cubicBezTo>
                  <a:pt x="5590299" y="4648991"/>
                  <a:pt x="5584422" y="4644228"/>
                  <a:pt x="5584327" y="4641352"/>
                </a:cubicBezTo>
                <a:cubicBezTo>
                  <a:pt x="5584241" y="4638475"/>
                  <a:pt x="5588546" y="4631893"/>
                  <a:pt x="5597424" y="4622006"/>
                </a:cubicBezTo>
                <a:cubicBezTo>
                  <a:pt x="5606301" y="4612129"/>
                  <a:pt x="5620189" y="4602671"/>
                  <a:pt x="5639096" y="4593431"/>
                </a:cubicBezTo>
                <a:cubicBezTo>
                  <a:pt x="5658012" y="4584202"/>
                  <a:pt x="5668394" y="4579782"/>
                  <a:pt x="5670052" y="4579744"/>
                </a:cubicBezTo>
                <a:cubicBezTo>
                  <a:pt x="5670890" y="4579715"/>
                  <a:pt x="5671604" y="4579477"/>
                  <a:pt x="5672433" y="457943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1582875" y="1107175"/>
            <a:ext cx="62019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1582850" y="2511475"/>
            <a:ext cx="6201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>
            <a:spLocks noGrp="1"/>
          </p:cNvSpPr>
          <p:nvPr>
            <p:ph type="pic" idx="2"/>
          </p:nvPr>
        </p:nvSpPr>
        <p:spPr>
          <a:xfrm>
            <a:off x="7717497" y="1534925"/>
            <a:ext cx="2627700" cy="2627700"/>
          </a:xfrm>
          <a:prstGeom prst="teardrop">
            <a:avLst>
              <a:gd name="adj" fmla="val 10000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sp>
        <p:nvSpPr>
          <p:cNvPr id="65" name="Google Shape;65;p4"/>
          <p:cNvSpPr/>
          <p:nvPr/>
        </p:nvSpPr>
        <p:spPr>
          <a:xfrm flipH="1">
            <a:off x="2062472" y="5207648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4773266" y="5537775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 flipH="1">
            <a:off x="-13254" y="5350268"/>
            <a:ext cx="12197905" cy="1507732"/>
          </a:xfrm>
          <a:custGeom>
            <a:avLst/>
            <a:gdLst/>
            <a:ahLst/>
            <a:cxnLst/>
            <a:rect l="l" t="t" r="r" b="b"/>
            <a:pathLst>
              <a:path w="12197905" h="1507732" extrusionOk="0">
                <a:moveTo>
                  <a:pt x="5862" y="490520"/>
                </a:moveTo>
                <a:cubicBezTo>
                  <a:pt x="5862" y="490520"/>
                  <a:pt x="131696" y="480395"/>
                  <a:pt x="166564" y="474385"/>
                </a:cubicBezTo>
                <a:cubicBezTo>
                  <a:pt x="217557" y="465593"/>
                  <a:pt x="268154" y="450172"/>
                  <a:pt x="319900" y="450172"/>
                </a:cubicBezTo>
                <a:cubicBezTo>
                  <a:pt x="472326" y="450172"/>
                  <a:pt x="683167" y="503417"/>
                  <a:pt x="828329" y="474385"/>
                </a:cubicBezTo>
                <a:cubicBezTo>
                  <a:pt x="1213428" y="397366"/>
                  <a:pt x="1598000" y="608839"/>
                  <a:pt x="1974313" y="555081"/>
                </a:cubicBezTo>
                <a:cubicBezTo>
                  <a:pt x="2035616" y="546327"/>
                  <a:pt x="2096853" y="517171"/>
                  <a:pt x="2159927" y="506665"/>
                </a:cubicBezTo>
                <a:cubicBezTo>
                  <a:pt x="2242938" y="492825"/>
                  <a:pt x="2327005" y="491006"/>
                  <a:pt x="2410111" y="474385"/>
                </a:cubicBezTo>
                <a:cubicBezTo>
                  <a:pt x="2520048" y="452391"/>
                  <a:pt x="2616670" y="388441"/>
                  <a:pt x="2724855" y="361399"/>
                </a:cubicBezTo>
                <a:cubicBezTo>
                  <a:pt x="2773699" y="349188"/>
                  <a:pt x="2821572" y="353370"/>
                  <a:pt x="2870121" y="337187"/>
                </a:cubicBezTo>
                <a:cubicBezTo>
                  <a:pt x="2942311" y="313127"/>
                  <a:pt x="2967285" y="231945"/>
                  <a:pt x="3015386" y="183853"/>
                </a:cubicBezTo>
                <a:cubicBezTo>
                  <a:pt x="3064050" y="135181"/>
                  <a:pt x="3156357" y="88775"/>
                  <a:pt x="3225213" y="78935"/>
                </a:cubicBezTo>
                <a:cubicBezTo>
                  <a:pt x="3269123" y="72667"/>
                  <a:pt x="3300860" y="39844"/>
                  <a:pt x="3338198" y="30510"/>
                </a:cubicBezTo>
                <a:cubicBezTo>
                  <a:pt x="3346418" y="28462"/>
                  <a:pt x="3420704" y="112111"/>
                  <a:pt x="3483464" y="103148"/>
                </a:cubicBezTo>
                <a:cubicBezTo>
                  <a:pt x="3621348" y="83450"/>
                  <a:pt x="3694709" y="-27307"/>
                  <a:pt x="3862769" y="6307"/>
                </a:cubicBezTo>
                <a:cubicBezTo>
                  <a:pt x="3888248" y="11403"/>
                  <a:pt x="3913061" y="35482"/>
                  <a:pt x="3935397" y="46655"/>
                </a:cubicBezTo>
                <a:cubicBezTo>
                  <a:pt x="4031323" y="94623"/>
                  <a:pt x="4132431" y="107443"/>
                  <a:pt x="4217861" y="175776"/>
                </a:cubicBezTo>
                <a:cubicBezTo>
                  <a:pt x="4287965" y="231859"/>
                  <a:pt x="4343086" y="300925"/>
                  <a:pt x="4427687" y="337187"/>
                </a:cubicBezTo>
                <a:cubicBezTo>
                  <a:pt x="4556684" y="392469"/>
                  <a:pt x="4676251" y="286228"/>
                  <a:pt x="4806991" y="304906"/>
                </a:cubicBezTo>
                <a:cubicBezTo>
                  <a:pt x="4857988" y="312193"/>
                  <a:pt x="4918920" y="338415"/>
                  <a:pt x="4960325" y="369467"/>
                </a:cubicBezTo>
                <a:cubicBezTo>
                  <a:pt x="4991919" y="393165"/>
                  <a:pt x="5017161" y="443505"/>
                  <a:pt x="5057175" y="450172"/>
                </a:cubicBezTo>
                <a:cubicBezTo>
                  <a:pt x="5182848" y="471118"/>
                  <a:pt x="5310455" y="370086"/>
                  <a:pt x="5428403" y="393679"/>
                </a:cubicBezTo>
                <a:cubicBezTo>
                  <a:pt x="5476694" y="403337"/>
                  <a:pt x="5486619" y="489615"/>
                  <a:pt x="5549456" y="498597"/>
                </a:cubicBezTo>
                <a:cubicBezTo>
                  <a:pt x="5679015" y="517104"/>
                  <a:pt x="5802944" y="442514"/>
                  <a:pt x="5928760" y="458240"/>
                </a:cubicBezTo>
                <a:cubicBezTo>
                  <a:pt x="5990168" y="465917"/>
                  <a:pt x="6032583" y="497454"/>
                  <a:pt x="6090171" y="514732"/>
                </a:cubicBezTo>
                <a:cubicBezTo>
                  <a:pt x="6272737" y="569501"/>
                  <a:pt x="6480601" y="636043"/>
                  <a:pt x="6671234" y="651930"/>
                </a:cubicBezTo>
                <a:cubicBezTo>
                  <a:pt x="6828149" y="665009"/>
                  <a:pt x="6990903" y="642615"/>
                  <a:pt x="7147379" y="659999"/>
                </a:cubicBezTo>
                <a:cubicBezTo>
                  <a:pt x="7289530" y="675791"/>
                  <a:pt x="7463885" y="696641"/>
                  <a:pt x="7607389" y="676143"/>
                </a:cubicBezTo>
                <a:cubicBezTo>
                  <a:pt x="7784173" y="650883"/>
                  <a:pt x="7943783" y="637481"/>
                  <a:pt x="8123892" y="659999"/>
                </a:cubicBezTo>
                <a:cubicBezTo>
                  <a:pt x="8240440" y="674571"/>
                  <a:pt x="8362064" y="648311"/>
                  <a:pt x="8478984" y="659999"/>
                </a:cubicBezTo>
                <a:cubicBezTo>
                  <a:pt x="8636651" y="675762"/>
                  <a:pt x="8775373" y="769678"/>
                  <a:pt x="8930916" y="789119"/>
                </a:cubicBezTo>
                <a:cubicBezTo>
                  <a:pt x="9035310" y="802168"/>
                  <a:pt x="9186224" y="755010"/>
                  <a:pt x="9269873" y="692279"/>
                </a:cubicBezTo>
                <a:cubicBezTo>
                  <a:pt x="9296657" y="672190"/>
                  <a:pt x="9320146" y="642930"/>
                  <a:pt x="9350578" y="627718"/>
                </a:cubicBezTo>
                <a:cubicBezTo>
                  <a:pt x="9396860" y="604572"/>
                  <a:pt x="9469488" y="609125"/>
                  <a:pt x="9520047" y="603505"/>
                </a:cubicBezTo>
                <a:cubicBezTo>
                  <a:pt x="9690068" y="584618"/>
                  <a:pt x="9864471" y="632890"/>
                  <a:pt x="10036587" y="619650"/>
                </a:cubicBezTo>
                <a:cubicBezTo>
                  <a:pt x="10448068" y="587990"/>
                  <a:pt x="10876693" y="574007"/>
                  <a:pt x="11287411" y="619650"/>
                </a:cubicBezTo>
                <a:cubicBezTo>
                  <a:pt x="11416855" y="634024"/>
                  <a:pt x="11545729" y="626108"/>
                  <a:pt x="11674792" y="651930"/>
                </a:cubicBezTo>
                <a:cubicBezTo>
                  <a:pt x="11842622" y="685487"/>
                  <a:pt x="12197905" y="672381"/>
                  <a:pt x="12197905" y="672381"/>
                </a:cubicBezTo>
                <a:lnTo>
                  <a:pt x="12197905" y="1507657"/>
                </a:lnTo>
                <a:lnTo>
                  <a:pt x="5862" y="1507733"/>
                </a:lnTo>
                <a:cubicBezTo>
                  <a:pt x="5862" y="1507733"/>
                  <a:pt x="-7327" y="487882"/>
                  <a:pt x="5862" y="4905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 flipH="1">
            <a:off x="-7349" y="5251383"/>
            <a:ext cx="12192000" cy="1606541"/>
          </a:xfrm>
          <a:custGeom>
            <a:avLst/>
            <a:gdLst/>
            <a:ahLst/>
            <a:cxnLst/>
            <a:rect l="l" t="t" r="r" b="b"/>
            <a:pathLst>
              <a:path w="12192000" h="1606541" extrusionOk="0">
                <a:moveTo>
                  <a:pt x="1677886" y="388"/>
                </a:moveTo>
                <a:cubicBezTo>
                  <a:pt x="1669609" y="1484"/>
                  <a:pt x="1661322" y="5170"/>
                  <a:pt x="1652883" y="11695"/>
                </a:cubicBezTo>
                <a:cubicBezTo>
                  <a:pt x="1644444" y="18209"/>
                  <a:pt x="1638224" y="21115"/>
                  <a:pt x="1634128" y="20334"/>
                </a:cubicBezTo>
                <a:cubicBezTo>
                  <a:pt x="1630042" y="19524"/>
                  <a:pt x="1626270" y="17791"/>
                  <a:pt x="1622822" y="14971"/>
                </a:cubicBezTo>
                <a:cubicBezTo>
                  <a:pt x="1619374" y="12162"/>
                  <a:pt x="1612602" y="10723"/>
                  <a:pt x="1602581" y="11104"/>
                </a:cubicBezTo>
                <a:cubicBezTo>
                  <a:pt x="1592561" y="11466"/>
                  <a:pt x="1581341" y="17019"/>
                  <a:pt x="1569244" y="27477"/>
                </a:cubicBezTo>
                <a:cubicBezTo>
                  <a:pt x="1557147" y="37936"/>
                  <a:pt x="1550918" y="45185"/>
                  <a:pt x="1550194" y="49204"/>
                </a:cubicBezTo>
                <a:cubicBezTo>
                  <a:pt x="1549832" y="51223"/>
                  <a:pt x="1549365" y="53138"/>
                  <a:pt x="1549003" y="55157"/>
                </a:cubicBezTo>
                <a:cubicBezTo>
                  <a:pt x="1539707" y="51138"/>
                  <a:pt x="1530620" y="47251"/>
                  <a:pt x="1521323" y="43251"/>
                </a:cubicBezTo>
                <a:cubicBezTo>
                  <a:pt x="1502731" y="35221"/>
                  <a:pt x="1487843" y="30802"/>
                  <a:pt x="1476670" y="30449"/>
                </a:cubicBezTo>
                <a:cubicBezTo>
                  <a:pt x="1465498" y="30106"/>
                  <a:pt x="1455601" y="32735"/>
                  <a:pt x="1447210" y="37888"/>
                </a:cubicBezTo>
                <a:cubicBezTo>
                  <a:pt x="1438799" y="43051"/>
                  <a:pt x="1432722" y="47851"/>
                  <a:pt x="1429045" y="52481"/>
                </a:cubicBezTo>
                <a:cubicBezTo>
                  <a:pt x="1425369" y="57100"/>
                  <a:pt x="1420340" y="59224"/>
                  <a:pt x="1413872" y="59024"/>
                </a:cubicBezTo>
                <a:cubicBezTo>
                  <a:pt x="1407395" y="58824"/>
                  <a:pt x="1402128" y="62196"/>
                  <a:pt x="1397794" y="68845"/>
                </a:cubicBezTo>
                <a:cubicBezTo>
                  <a:pt x="1393470" y="75483"/>
                  <a:pt x="1386230" y="76512"/>
                  <a:pt x="1376363" y="72121"/>
                </a:cubicBezTo>
                <a:cubicBezTo>
                  <a:pt x="1366495" y="67749"/>
                  <a:pt x="1358122" y="65501"/>
                  <a:pt x="1351064" y="65282"/>
                </a:cubicBezTo>
                <a:cubicBezTo>
                  <a:pt x="1344006" y="65054"/>
                  <a:pt x="1336777" y="66064"/>
                  <a:pt x="1329633" y="68549"/>
                </a:cubicBezTo>
                <a:cubicBezTo>
                  <a:pt x="1322489" y="71035"/>
                  <a:pt x="1315403" y="74769"/>
                  <a:pt x="1308202" y="79265"/>
                </a:cubicBezTo>
                <a:cubicBezTo>
                  <a:pt x="1300991" y="83780"/>
                  <a:pt x="1295781" y="87819"/>
                  <a:pt x="1292723" y="91771"/>
                </a:cubicBezTo>
                <a:cubicBezTo>
                  <a:pt x="1289657" y="95734"/>
                  <a:pt x="1288456" y="100858"/>
                  <a:pt x="1288847" y="106945"/>
                </a:cubicBezTo>
                <a:cubicBezTo>
                  <a:pt x="1289247" y="113059"/>
                  <a:pt x="1292609" y="117946"/>
                  <a:pt x="1298972" y="121537"/>
                </a:cubicBezTo>
                <a:cubicBezTo>
                  <a:pt x="1305335" y="125118"/>
                  <a:pt x="1308535" y="127642"/>
                  <a:pt x="1308497" y="128976"/>
                </a:cubicBezTo>
                <a:cubicBezTo>
                  <a:pt x="1308459" y="130329"/>
                  <a:pt x="1305887" y="132805"/>
                  <a:pt x="1301058" y="136720"/>
                </a:cubicBezTo>
                <a:cubicBezTo>
                  <a:pt x="1296229" y="140625"/>
                  <a:pt x="1292695" y="147550"/>
                  <a:pt x="1290638" y="156951"/>
                </a:cubicBezTo>
                <a:cubicBezTo>
                  <a:pt x="1288580" y="166371"/>
                  <a:pt x="1286828" y="172143"/>
                  <a:pt x="1284980" y="174820"/>
                </a:cubicBezTo>
                <a:cubicBezTo>
                  <a:pt x="1283132" y="177468"/>
                  <a:pt x="1280408" y="177849"/>
                  <a:pt x="1276941" y="175706"/>
                </a:cubicBezTo>
                <a:cubicBezTo>
                  <a:pt x="1273483" y="173572"/>
                  <a:pt x="1269149" y="172324"/>
                  <a:pt x="1263853" y="172134"/>
                </a:cubicBezTo>
                <a:cubicBezTo>
                  <a:pt x="1258557" y="171972"/>
                  <a:pt x="1248861" y="172896"/>
                  <a:pt x="1235278" y="174515"/>
                </a:cubicBezTo>
                <a:cubicBezTo>
                  <a:pt x="1221686" y="176125"/>
                  <a:pt x="1213314" y="178372"/>
                  <a:pt x="1209675" y="181659"/>
                </a:cubicBezTo>
                <a:cubicBezTo>
                  <a:pt x="1206036" y="184935"/>
                  <a:pt x="1198836" y="186440"/>
                  <a:pt x="1188244" y="186126"/>
                </a:cubicBezTo>
                <a:cubicBezTo>
                  <a:pt x="1177662" y="185793"/>
                  <a:pt x="1168641" y="187650"/>
                  <a:pt x="1161460" y="191488"/>
                </a:cubicBezTo>
                <a:cubicBezTo>
                  <a:pt x="1154268" y="195318"/>
                  <a:pt x="1149220" y="197251"/>
                  <a:pt x="1146277" y="197137"/>
                </a:cubicBezTo>
                <a:cubicBezTo>
                  <a:pt x="1143333" y="197051"/>
                  <a:pt x="1140781" y="195241"/>
                  <a:pt x="1138533" y="191784"/>
                </a:cubicBezTo>
                <a:cubicBezTo>
                  <a:pt x="1136285" y="188326"/>
                  <a:pt x="1132427" y="185145"/>
                  <a:pt x="1126627" y="182259"/>
                </a:cubicBezTo>
                <a:cubicBezTo>
                  <a:pt x="1120835" y="179363"/>
                  <a:pt x="1109805" y="178144"/>
                  <a:pt x="1093889" y="178982"/>
                </a:cubicBezTo>
                <a:cubicBezTo>
                  <a:pt x="1077963" y="179840"/>
                  <a:pt x="1063600" y="179335"/>
                  <a:pt x="1050722" y="176896"/>
                </a:cubicBezTo>
                <a:cubicBezTo>
                  <a:pt x="1037854" y="174467"/>
                  <a:pt x="1026995" y="176125"/>
                  <a:pt x="1017984" y="181963"/>
                </a:cubicBezTo>
                <a:cubicBezTo>
                  <a:pt x="1008974" y="187774"/>
                  <a:pt x="1000315" y="190536"/>
                  <a:pt x="992086" y="190288"/>
                </a:cubicBezTo>
                <a:cubicBezTo>
                  <a:pt x="983856" y="190031"/>
                  <a:pt x="977846" y="190993"/>
                  <a:pt x="974227" y="193565"/>
                </a:cubicBezTo>
                <a:cubicBezTo>
                  <a:pt x="970617" y="196165"/>
                  <a:pt x="964702" y="194280"/>
                  <a:pt x="956072" y="187907"/>
                </a:cubicBezTo>
                <a:cubicBezTo>
                  <a:pt x="947441" y="181544"/>
                  <a:pt x="939898" y="178058"/>
                  <a:pt x="933450" y="177201"/>
                </a:cubicBezTo>
                <a:cubicBezTo>
                  <a:pt x="927003" y="176315"/>
                  <a:pt x="911995" y="179639"/>
                  <a:pt x="888802" y="187021"/>
                </a:cubicBezTo>
                <a:cubicBezTo>
                  <a:pt x="865613" y="194422"/>
                  <a:pt x="845495" y="198918"/>
                  <a:pt x="828378" y="200413"/>
                </a:cubicBezTo>
                <a:cubicBezTo>
                  <a:pt x="811260" y="201909"/>
                  <a:pt x="800537" y="205452"/>
                  <a:pt x="796231" y="211424"/>
                </a:cubicBezTo>
                <a:cubicBezTo>
                  <a:pt x="791924" y="217387"/>
                  <a:pt x="789830" y="222778"/>
                  <a:pt x="789682" y="227502"/>
                </a:cubicBezTo>
                <a:cubicBezTo>
                  <a:pt x="789534" y="232237"/>
                  <a:pt x="790393" y="236018"/>
                  <a:pt x="792659" y="238809"/>
                </a:cubicBezTo>
                <a:cubicBezTo>
                  <a:pt x="794926" y="241590"/>
                  <a:pt x="799308" y="243304"/>
                  <a:pt x="805756" y="244171"/>
                </a:cubicBezTo>
                <a:cubicBezTo>
                  <a:pt x="808979" y="244610"/>
                  <a:pt x="812354" y="245200"/>
                  <a:pt x="815578" y="245657"/>
                </a:cubicBezTo>
                <a:cubicBezTo>
                  <a:pt x="814339" y="247648"/>
                  <a:pt x="812953" y="249620"/>
                  <a:pt x="811709" y="251610"/>
                </a:cubicBezTo>
                <a:cubicBezTo>
                  <a:pt x="809230" y="255592"/>
                  <a:pt x="807945" y="259240"/>
                  <a:pt x="807839" y="262621"/>
                </a:cubicBezTo>
                <a:cubicBezTo>
                  <a:pt x="807733" y="266002"/>
                  <a:pt x="808824" y="268841"/>
                  <a:pt x="811113" y="270956"/>
                </a:cubicBezTo>
                <a:cubicBezTo>
                  <a:pt x="813403" y="273061"/>
                  <a:pt x="822027" y="274565"/>
                  <a:pt x="836712" y="275718"/>
                </a:cubicBezTo>
                <a:cubicBezTo>
                  <a:pt x="851392" y="276852"/>
                  <a:pt x="860221" y="276699"/>
                  <a:pt x="863203" y="275423"/>
                </a:cubicBezTo>
                <a:cubicBezTo>
                  <a:pt x="866185" y="274165"/>
                  <a:pt x="871198" y="276357"/>
                  <a:pt x="878086" y="281976"/>
                </a:cubicBezTo>
                <a:cubicBezTo>
                  <a:pt x="884973" y="287605"/>
                  <a:pt x="891302" y="291444"/>
                  <a:pt x="897136" y="292987"/>
                </a:cubicBezTo>
                <a:cubicBezTo>
                  <a:pt x="902975" y="294521"/>
                  <a:pt x="908491" y="295007"/>
                  <a:pt x="913805" y="294473"/>
                </a:cubicBezTo>
                <a:cubicBezTo>
                  <a:pt x="919119" y="293958"/>
                  <a:pt x="925085" y="291996"/>
                  <a:pt x="931664" y="288815"/>
                </a:cubicBezTo>
                <a:cubicBezTo>
                  <a:pt x="938238" y="285634"/>
                  <a:pt x="945655" y="287215"/>
                  <a:pt x="954291" y="293578"/>
                </a:cubicBezTo>
                <a:cubicBezTo>
                  <a:pt x="962920" y="299940"/>
                  <a:pt x="980208" y="303464"/>
                  <a:pt x="1006078" y="304293"/>
                </a:cubicBezTo>
                <a:cubicBezTo>
                  <a:pt x="1031958" y="305103"/>
                  <a:pt x="1047026" y="307331"/>
                  <a:pt x="1051027" y="310846"/>
                </a:cubicBezTo>
                <a:cubicBezTo>
                  <a:pt x="1055037" y="314351"/>
                  <a:pt x="1059113" y="316076"/>
                  <a:pt x="1063228" y="316199"/>
                </a:cubicBezTo>
                <a:cubicBezTo>
                  <a:pt x="1067343" y="316333"/>
                  <a:pt x="1072382" y="314209"/>
                  <a:pt x="1078411" y="309656"/>
                </a:cubicBezTo>
                <a:cubicBezTo>
                  <a:pt x="1084440" y="305103"/>
                  <a:pt x="1091327" y="303379"/>
                  <a:pt x="1098947" y="304293"/>
                </a:cubicBezTo>
                <a:cubicBezTo>
                  <a:pt x="1106567" y="305208"/>
                  <a:pt x="1111368" y="308532"/>
                  <a:pt x="1113530" y="314713"/>
                </a:cubicBezTo>
                <a:cubicBezTo>
                  <a:pt x="1115692" y="320876"/>
                  <a:pt x="1117178" y="329944"/>
                  <a:pt x="1117997" y="341507"/>
                </a:cubicBezTo>
                <a:cubicBezTo>
                  <a:pt x="1118816" y="353042"/>
                  <a:pt x="1119245" y="359690"/>
                  <a:pt x="1119188" y="361738"/>
                </a:cubicBezTo>
                <a:cubicBezTo>
                  <a:pt x="1119159" y="362758"/>
                  <a:pt x="1119216" y="363701"/>
                  <a:pt x="1119188" y="364720"/>
                </a:cubicBezTo>
                <a:cubicBezTo>
                  <a:pt x="1118302" y="364691"/>
                  <a:pt x="1117397" y="364748"/>
                  <a:pt x="1116511" y="364720"/>
                </a:cubicBezTo>
                <a:cubicBezTo>
                  <a:pt x="1114749" y="364663"/>
                  <a:pt x="1113387" y="362586"/>
                  <a:pt x="1112339" y="358471"/>
                </a:cubicBezTo>
                <a:cubicBezTo>
                  <a:pt x="1111291" y="354376"/>
                  <a:pt x="1108634" y="350889"/>
                  <a:pt x="1104605" y="348051"/>
                </a:cubicBezTo>
                <a:cubicBezTo>
                  <a:pt x="1100566" y="345213"/>
                  <a:pt x="1093213" y="344346"/>
                  <a:pt x="1082573" y="345374"/>
                </a:cubicBezTo>
                <a:cubicBezTo>
                  <a:pt x="1071944" y="346394"/>
                  <a:pt x="1065819" y="345965"/>
                  <a:pt x="1064124" y="343888"/>
                </a:cubicBezTo>
                <a:cubicBezTo>
                  <a:pt x="1062419" y="341803"/>
                  <a:pt x="1058085" y="340536"/>
                  <a:pt x="1051027" y="340307"/>
                </a:cubicBezTo>
                <a:cubicBezTo>
                  <a:pt x="1043969" y="340088"/>
                  <a:pt x="1038539" y="341069"/>
                  <a:pt x="1034948" y="342993"/>
                </a:cubicBezTo>
                <a:cubicBezTo>
                  <a:pt x="1031357" y="344908"/>
                  <a:pt x="1025328" y="345651"/>
                  <a:pt x="1016499" y="345374"/>
                </a:cubicBezTo>
                <a:cubicBezTo>
                  <a:pt x="1007678" y="345098"/>
                  <a:pt x="1001639" y="345813"/>
                  <a:pt x="998639" y="347756"/>
                </a:cubicBezTo>
                <a:cubicBezTo>
                  <a:pt x="995629" y="349689"/>
                  <a:pt x="990771" y="349908"/>
                  <a:pt x="983752" y="348346"/>
                </a:cubicBezTo>
                <a:cubicBezTo>
                  <a:pt x="976741" y="346775"/>
                  <a:pt x="972188" y="346984"/>
                  <a:pt x="970359" y="348946"/>
                </a:cubicBezTo>
                <a:cubicBezTo>
                  <a:pt x="968531" y="350918"/>
                  <a:pt x="966045" y="350042"/>
                  <a:pt x="962616" y="346565"/>
                </a:cubicBezTo>
                <a:cubicBezTo>
                  <a:pt x="959196" y="343069"/>
                  <a:pt x="955119" y="341355"/>
                  <a:pt x="950416" y="341203"/>
                </a:cubicBezTo>
                <a:cubicBezTo>
                  <a:pt x="945712" y="341060"/>
                  <a:pt x="934734" y="345346"/>
                  <a:pt x="917972" y="354299"/>
                </a:cubicBezTo>
                <a:cubicBezTo>
                  <a:pt x="901210" y="363262"/>
                  <a:pt x="883447" y="366425"/>
                  <a:pt x="864691" y="363824"/>
                </a:cubicBezTo>
                <a:cubicBezTo>
                  <a:pt x="845936" y="361205"/>
                  <a:pt x="835251" y="360996"/>
                  <a:pt x="832247" y="362938"/>
                </a:cubicBezTo>
                <a:cubicBezTo>
                  <a:pt x="829243" y="364872"/>
                  <a:pt x="826439" y="368587"/>
                  <a:pt x="823913" y="373949"/>
                </a:cubicBezTo>
                <a:cubicBezTo>
                  <a:pt x="821391" y="379283"/>
                  <a:pt x="817689" y="382998"/>
                  <a:pt x="812900" y="385551"/>
                </a:cubicBezTo>
                <a:cubicBezTo>
                  <a:pt x="808111" y="388113"/>
                  <a:pt x="805280" y="391656"/>
                  <a:pt x="804565" y="395676"/>
                </a:cubicBezTo>
                <a:cubicBezTo>
                  <a:pt x="803850" y="399715"/>
                  <a:pt x="806592" y="404363"/>
                  <a:pt x="812303" y="409963"/>
                </a:cubicBezTo>
                <a:cubicBezTo>
                  <a:pt x="818016" y="415554"/>
                  <a:pt x="832473" y="417803"/>
                  <a:pt x="856059" y="416507"/>
                </a:cubicBezTo>
                <a:cubicBezTo>
                  <a:pt x="879646" y="415221"/>
                  <a:pt x="892246" y="417060"/>
                  <a:pt x="893862" y="421870"/>
                </a:cubicBezTo>
                <a:cubicBezTo>
                  <a:pt x="895478" y="426661"/>
                  <a:pt x="898152" y="430366"/>
                  <a:pt x="901600" y="433176"/>
                </a:cubicBezTo>
                <a:cubicBezTo>
                  <a:pt x="905045" y="435995"/>
                  <a:pt x="911502" y="436938"/>
                  <a:pt x="920948" y="435862"/>
                </a:cubicBezTo>
                <a:cubicBezTo>
                  <a:pt x="930400" y="434804"/>
                  <a:pt x="935611" y="435281"/>
                  <a:pt x="936725" y="437348"/>
                </a:cubicBezTo>
                <a:cubicBezTo>
                  <a:pt x="937837" y="439415"/>
                  <a:pt x="939733" y="440510"/>
                  <a:pt x="942678" y="440624"/>
                </a:cubicBezTo>
                <a:cubicBezTo>
                  <a:pt x="945617" y="440710"/>
                  <a:pt x="950432" y="439748"/>
                  <a:pt x="956967" y="437938"/>
                </a:cubicBezTo>
                <a:cubicBezTo>
                  <a:pt x="963501" y="436119"/>
                  <a:pt x="967435" y="435957"/>
                  <a:pt x="968578" y="437348"/>
                </a:cubicBezTo>
                <a:cubicBezTo>
                  <a:pt x="969712" y="438738"/>
                  <a:pt x="976141" y="439129"/>
                  <a:pt x="987924" y="438834"/>
                </a:cubicBezTo>
                <a:cubicBezTo>
                  <a:pt x="999706" y="438529"/>
                  <a:pt x="1010707" y="439215"/>
                  <a:pt x="1021261" y="440920"/>
                </a:cubicBezTo>
                <a:cubicBezTo>
                  <a:pt x="1031805" y="442606"/>
                  <a:pt x="1037882" y="442615"/>
                  <a:pt x="1039120" y="440624"/>
                </a:cubicBezTo>
                <a:cubicBezTo>
                  <a:pt x="1040359" y="438624"/>
                  <a:pt x="1042426" y="437539"/>
                  <a:pt x="1045369" y="437643"/>
                </a:cubicBezTo>
                <a:cubicBezTo>
                  <a:pt x="1048312" y="437739"/>
                  <a:pt x="1050798" y="438615"/>
                  <a:pt x="1053103" y="440024"/>
                </a:cubicBezTo>
                <a:cubicBezTo>
                  <a:pt x="1055418" y="441453"/>
                  <a:pt x="1063085" y="442320"/>
                  <a:pt x="1076030" y="442701"/>
                </a:cubicBezTo>
                <a:cubicBezTo>
                  <a:pt x="1088965" y="443110"/>
                  <a:pt x="1102262" y="446082"/>
                  <a:pt x="1115616" y="451931"/>
                </a:cubicBezTo>
                <a:cubicBezTo>
                  <a:pt x="1128970" y="457769"/>
                  <a:pt x="1140143" y="460865"/>
                  <a:pt x="1149553" y="461160"/>
                </a:cubicBezTo>
                <a:cubicBezTo>
                  <a:pt x="1158954" y="461456"/>
                  <a:pt x="1170156" y="460465"/>
                  <a:pt x="1183186" y="458188"/>
                </a:cubicBezTo>
                <a:cubicBezTo>
                  <a:pt x="1196207" y="455883"/>
                  <a:pt x="1208399" y="451283"/>
                  <a:pt x="1219791" y="444196"/>
                </a:cubicBezTo>
                <a:cubicBezTo>
                  <a:pt x="1231202" y="437100"/>
                  <a:pt x="1238583" y="433366"/>
                  <a:pt x="1241527" y="433481"/>
                </a:cubicBezTo>
                <a:cubicBezTo>
                  <a:pt x="1244460" y="433567"/>
                  <a:pt x="1254319" y="435300"/>
                  <a:pt x="1271292" y="438538"/>
                </a:cubicBezTo>
                <a:cubicBezTo>
                  <a:pt x="1288256" y="441777"/>
                  <a:pt x="1305801" y="449387"/>
                  <a:pt x="1323680" y="461456"/>
                </a:cubicBezTo>
                <a:cubicBezTo>
                  <a:pt x="1341549" y="473524"/>
                  <a:pt x="1361332" y="482715"/>
                  <a:pt x="1383506" y="488840"/>
                </a:cubicBezTo>
                <a:cubicBezTo>
                  <a:pt x="1405681" y="494955"/>
                  <a:pt x="1423311" y="504023"/>
                  <a:pt x="1435894" y="515929"/>
                </a:cubicBezTo>
                <a:cubicBezTo>
                  <a:pt x="1448476" y="527835"/>
                  <a:pt x="1461697" y="538979"/>
                  <a:pt x="1476080" y="549562"/>
                </a:cubicBezTo>
                <a:cubicBezTo>
                  <a:pt x="1490463" y="560173"/>
                  <a:pt x="1501797" y="570707"/>
                  <a:pt x="1509713" y="581118"/>
                </a:cubicBezTo>
                <a:cubicBezTo>
                  <a:pt x="1517628" y="591519"/>
                  <a:pt x="1525419" y="608455"/>
                  <a:pt x="1532935" y="631715"/>
                </a:cubicBezTo>
                <a:cubicBezTo>
                  <a:pt x="1540440" y="654975"/>
                  <a:pt x="1549603" y="679006"/>
                  <a:pt x="1560614" y="703753"/>
                </a:cubicBezTo>
                <a:cubicBezTo>
                  <a:pt x="1571615" y="728470"/>
                  <a:pt x="1580312" y="754654"/>
                  <a:pt x="1586503" y="782629"/>
                </a:cubicBezTo>
                <a:cubicBezTo>
                  <a:pt x="1592694" y="810585"/>
                  <a:pt x="1597809" y="828320"/>
                  <a:pt x="1602286" y="835912"/>
                </a:cubicBezTo>
                <a:cubicBezTo>
                  <a:pt x="1606753" y="843494"/>
                  <a:pt x="1608630" y="848913"/>
                  <a:pt x="1607934" y="852276"/>
                </a:cubicBezTo>
                <a:cubicBezTo>
                  <a:pt x="1607249" y="855648"/>
                  <a:pt x="1605915" y="858877"/>
                  <a:pt x="1603477" y="861506"/>
                </a:cubicBezTo>
                <a:cubicBezTo>
                  <a:pt x="1601038" y="864144"/>
                  <a:pt x="1596657" y="866925"/>
                  <a:pt x="1590675" y="870145"/>
                </a:cubicBezTo>
                <a:cubicBezTo>
                  <a:pt x="1584684" y="873336"/>
                  <a:pt x="1577264" y="876022"/>
                  <a:pt x="1568349" y="878470"/>
                </a:cubicBezTo>
                <a:cubicBezTo>
                  <a:pt x="1563853" y="879708"/>
                  <a:pt x="1550718" y="880660"/>
                  <a:pt x="1541859" y="881746"/>
                </a:cubicBezTo>
                <a:cubicBezTo>
                  <a:pt x="1541764" y="881765"/>
                  <a:pt x="1541659" y="881718"/>
                  <a:pt x="1541564" y="881746"/>
                </a:cubicBezTo>
                <a:cubicBezTo>
                  <a:pt x="1433579" y="880832"/>
                  <a:pt x="1323746" y="879298"/>
                  <a:pt x="1210570" y="876089"/>
                </a:cubicBezTo>
                <a:cubicBezTo>
                  <a:pt x="819603" y="865021"/>
                  <a:pt x="0" y="1053501"/>
                  <a:pt x="0" y="1053501"/>
                </a:cubicBezTo>
                <a:lnTo>
                  <a:pt x="0" y="1606542"/>
                </a:lnTo>
                <a:lnTo>
                  <a:pt x="12192000" y="1606542"/>
                </a:lnTo>
                <a:cubicBezTo>
                  <a:pt x="12192000" y="1606542"/>
                  <a:pt x="11067669" y="1117757"/>
                  <a:pt x="10099167" y="1183870"/>
                </a:cubicBezTo>
                <a:cubicBezTo>
                  <a:pt x="9407633" y="1231076"/>
                  <a:pt x="8725081" y="1100717"/>
                  <a:pt x="8055474" y="988903"/>
                </a:cubicBezTo>
                <a:cubicBezTo>
                  <a:pt x="8053559" y="969005"/>
                  <a:pt x="8051911" y="948278"/>
                  <a:pt x="8051902" y="921037"/>
                </a:cubicBezTo>
                <a:cubicBezTo>
                  <a:pt x="8051902" y="886870"/>
                  <a:pt x="8052864" y="857553"/>
                  <a:pt x="8054874" y="832931"/>
                </a:cubicBezTo>
                <a:cubicBezTo>
                  <a:pt x="8056883" y="808308"/>
                  <a:pt x="8055312" y="793221"/>
                  <a:pt x="8049816" y="787687"/>
                </a:cubicBezTo>
                <a:cubicBezTo>
                  <a:pt x="8044291" y="782162"/>
                  <a:pt x="8040482" y="776066"/>
                  <a:pt x="8038510" y="769532"/>
                </a:cubicBezTo>
                <a:cubicBezTo>
                  <a:pt x="8036491" y="762998"/>
                  <a:pt x="8036119" y="743548"/>
                  <a:pt x="8037614" y="710896"/>
                </a:cubicBezTo>
                <a:cubicBezTo>
                  <a:pt x="8039119" y="678226"/>
                  <a:pt x="8041462" y="656071"/>
                  <a:pt x="8044453" y="644517"/>
                </a:cubicBezTo>
                <a:cubicBezTo>
                  <a:pt x="8047473" y="632963"/>
                  <a:pt x="8057455" y="612741"/>
                  <a:pt x="8074524" y="584090"/>
                </a:cubicBezTo>
                <a:cubicBezTo>
                  <a:pt x="8091612" y="555448"/>
                  <a:pt x="8100603" y="537065"/>
                  <a:pt x="8101603" y="529026"/>
                </a:cubicBezTo>
                <a:cubicBezTo>
                  <a:pt x="8102613" y="520987"/>
                  <a:pt x="8104918" y="514310"/>
                  <a:pt x="8108452" y="508785"/>
                </a:cubicBezTo>
                <a:cubicBezTo>
                  <a:pt x="8111976" y="503261"/>
                  <a:pt x="8120473" y="484392"/>
                  <a:pt x="8134055" y="452226"/>
                </a:cubicBezTo>
                <a:cubicBezTo>
                  <a:pt x="8147619" y="420069"/>
                  <a:pt x="8165516" y="395990"/>
                  <a:pt x="8187633" y="379903"/>
                </a:cubicBezTo>
                <a:cubicBezTo>
                  <a:pt x="8209740" y="363815"/>
                  <a:pt x="8226752" y="349689"/>
                  <a:pt x="8238830" y="337631"/>
                </a:cubicBezTo>
                <a:cubicBezTo>
                  <a:pt x="8250888" y="325572"/>
                  <a:pt x="8263176" y="318505"/>
                  <a:pt x="8275739" y="316495"/>
                </a:cubicBezTo>
                <a:cubicBezTo>
                  <a:pt x="8282016" y="315494"/>
                  <a:pt x="8288493" y="314533"/>
                  <a:pt x="8294789" y="313523"/>
                </a:cubicBezTo>
                <a:cubicBezTo>
                  <a:pt x="8294789" y="315780"/>
                  <a:pt x="8294789" y="318105"/>
                  <a:pt x="8294789" y="320371"/>
                </a:cubicBezTo>
                <a:cubicBezTo>
                  <a:pt x="8294789" y="324895"/>
                  <a:pt x="8295751" y="328191"/>
                  <a:pt x="8297761" y="330192"/>
                </a:cubicBezTo>
                <a:cubicBezTo>
                  <a:pt x="8299771" y="332201"/>
                  <a:pt x="8302162" y="333173"/>
                  <a:pt x="8305210" y="333163"/>
                </a:cubicBezTo>
                <a:cubicBezTo>
                  <a:pt x="8308220" y="333163"/>
                  <a:pt x="8315687" y="330363"/>
                  <a:pt x="8327231" y="324838"/>
                </a:cubicBezTo>
                <a:cubicBezTo>
                  <a:pt x="8338785" y="319304"/>
                  <a:pt x="8345462" y="316504"/>
                  <a:pt x="8347472" y="316495"/>
                </a:cubicBezTo>
                <a:cubicBezTo>
                  <a:pt x="8349482" y="316495"/>
                  <a:pt x="8351301" y="319209"/>
                  <a:pt x="8352835" y="324238"/>
                </a:cubicBezTo>
                <a:cubicBezTo>
                  <a:pt x="8354340" y="329268"/>
                  <a:pt x="8356283" y="331678"/>
                  <a:pt x="8358778" y="331678"/>
                </a:cubicBezTo>
                <a:cubicBezTo>
                  <a:pt x="8361293" y="331678"/>
                  <a:pt x="8364179" y="329744"/>
                  <a:pt x="8367713" y="325724"/>
                </a:cubicBezTo>
                <a:cubicBezTo>
                  <a:pt x="8371228" y="321705"/>
                  <a:pt x="8374018" y="319371"/>
                  <a:pt x="8376047" y="318876"/>
                </a:cubicBezTo>
                <a:cubicBezTo>
                  <a:pt x="8377057" y="318628"/>
                  <a:pt x="8378000" y="318228"/>
                  <a:pt x="8379028" y="317990"/>
                </a:cubicBezTo>
                <a:cubicBezTo>
                  <a:pt x="8379276" y="320504"/>
                  <a:pt x="8379667" y="323210"/>
                  <a:pt x="8379914" y="325724"/>
                </a:cubicBezTo>
                <a:cubicBezTo>
                  <a:pt x="8380419" y="330754"/>
                  <a:pt x="8385172" y="333554"/>
                  <a:pt x="8394202" y="334059"/>
                </a:cubicBezTo>
                <a:cubicBezTo>
                  <a:pt x="8403250" y="334563"/>
                  <a:pt x="8414080" y="332725"/>
                  <a:pt x="8426653" y="328706"/>
                </a:cubicBezTo>
                <a:cubicBezTo>
                  <a:pt x="8439207" y="324686"/>
                  <a:pt x="8449170" y="318581"/>
                  <a:pt x="8456714" y="310551"/>
                </a:cubicBezTo>
                <a:cubicBezTo>
                  <a:pt x="8464248" y="302503"/>
                  <a:pt x="8471707" y="299121"/>
                  <a:pt x="8478736" y="300131"/>
                </a:cubicBezTo>
                <a:cubicBezTo>
                  <a:pt x="8485775" y="301131"/>
                  <a:pt x="8494376" y="303541"/>
                  <a:pt x="8504930" y="307570"/>
                </a:cubicBezTo>
                <a:cubicBezTo>
                  <a:pt x="8515483" y="311589"/>
                  <a:pt x="8522951" y="313532"/>
                  <a:pt x="8526961" y="313523"/>
                </a:cubicBezTo>
                <a:cubicBezTo>
                  <a:pt x="8530980" y="313523"/>
                  <a:pt x="8536219" y="312170"/>
                  <a:pt x="8542734" y="309656"/>
                </a:cubicBezTo>
                <a:cubicBezTo>
                  <a:pt x="8549268" y="307141"/>
                  <a:pt x="8553040" y="304245"/>
                  <a:pt x="8554041" y="300721"/>
                </a:cubicBezTo>
                <a:cubicBezTo>
                  <a:pt x="8555050" y="297206"/>
                  <a:pt x="8554555" y="294311"/>
                  <a:pt x="8552555" y="291796"/>
                </a:cubicBezTo>
                <a:cubicBezTo>
                  <a:pt x="8551555" y="290539"/>
                  <a:pt x="8550602" y="289177"/>
                  <a:pt x="8549583" y="287920"/>
                </a:cubicBezTo>
                <a:cubicBezTo>
                  <a:pt x="8552592" y="287424"/>
                  <a:pt x="8555527" y="286938"/>
                  <a:pt x="8558508" y="286434"/>
                </a:cubicBezTo>
                <a:cubicBezTo>
                  <a:pt x="8564537" y="285434"/>
                  <a:pt x="8568300" y="283024"/>
                  <a:pt x="8569823" y="278995"/>
                </a:cubicBezTo>
                <a:cubicBezTo>
                  <a:pt x="8571329" y="274975"/>
                  <a:pt x="8573757" y="271766"/>
                  <a:pt x="8577262" y="269765"/>
                </a:cubicBezTo>
                <a:cubicBezTo>
                  <a:pt x="8580777" y="267755"/>
                  <a:pt x="8582606" y="265346"/>
                  <a:pt x="8582616" y="262326"/>
                </a:cubicBezTo>
                <a:cubicBezTo>
                  <a:pt x="8582616" y="259306"/>
                  <a:pt x="8579234" y="255535"/>
                  <a:pt x="8572205" y="251020"/>
                </a:cubicBezTo>
                <a:cubicBezTo>
                  <a:pt x="8565166" y="246496"/>
                  <a:pt x="8561004" y="243190"/>
                  <a:pt x="8560003" y="241190"/>
                </a:cubicBezTo>
                <a:cubicBezTo>
                  <a:pt x="8558993" y="239180"/>
                  <a:pt x="8554755" y="237247"/>
                  <a:pt x="8547202" y="235237"/>
                </a:cubicBezTo>
                <a:cubicBezTo>
                  <a:pt x="8539658" y="233227"/>
                  <a:pt x="8536295" y="229065"/>
                  <a:pt x="8536781" y="223035"/>
                </a:cubicBezTo>
                <a:cubicBezTo>
                  <a:pt x="8537286" y="217006"/>
                  <a:pt x="8539734" y="212758"/>
                  <a:pt x="8544220" y="210234"/>
                </a:cubicBezTo>
                <a:cubicBezTo>
                  <a:pt x="8548744" y="207719"/>
                  <a:pt x="8551164" y="204824"/>
                  <a:pt x="8551659" y="201309"/>
                </a:cubicBezTo>
                <a:cubicBezTo>
                  <a:pt x="8552164" y="197785"/>
                  <a:pt x="8550736" y="194603"/>
                  <a:pt x="8547202" y="192079"/>
                </a:cubicBezTo>
                <a:cubicBezTo>
                  <a:pt x="8543677" y="189565"/>
                  <a:pt x="8540315" y="188507"/>
                  <a:pt x="8536781" y="188507"/>
                </a:cubicBezTo>
                <a:cubicBezTo>
                  <a:pt x="8533266" y="188507"/>
                  <a:pt x="8527275" y="186669"/>
                  <a:pt x="8519217" y="183145"/>
                </a:cubicBezTo>
                <a:cubicBezTo>
                  <a:pt x="8511178" y="179630"/>
                  <a:pt x="8504472" y="175773"/>
                  <a:pt x="8498977" y="171238"/>
                </a:cubicBezTo>
                <a:cubicBezTo>
                  <a:pt x="8493452" y="166724"/>
                  <a:pt x="8488194" y="163904"/>
                  <a:pt x="8483203" y="162913"/>
                </a:cubicBezTo>
                <a:cubicBezTo>
                  <a:pt x="8478174" y="161904"/>
                  <a:pt x="8475469" y="159199"/>
                  <a:pt x="8475459" y="155170"/>
                </a:cubicBezTo>
                <a:cubicBezTo>
                  <a:pt x="8475459" y="151150"/>
                  <a:pt x="8474983" y="148721"/>
                  <a:pt x="8473973" y="147731"/>
                </a:cubicBezTo>
                <a:cubicBezTo>
                  <a:pt x="8472974" y="146721"/>
                  <a:pt x="8465830" y="144892"/>
                  <a:pt x="8452247" y="142368"/>
                </a:cubicBezTo>
                <a:cubicBezTo>
                  <a:pt x="8438683" y="139854"/>
                  <a:pt x="8428806" y="138796"/>
                  <a:pt x="8422777" y="138796"/>
                </a:cubicBezTo>
                <a:cubicBezTo>
                  <a:pt x="8416747" y="138796"/>
                  <a:pt x="8410670" y="139768"/>
                  <a:pt x="8404622" y="141777"/>
                </a:cubicBezTo>
                <a:cubicBezTo>
                  <a:pt x="8398593" y="143787"/>
                  <a:pt x="8394830" y="142911"/>
                  <a:pt x="8393316" y="139396"/>
                </a:cubicBezTo>
                <a:cubicBezTo>
                  <a:pt x="8391801" y="135872"/>
                  <a:pt x="8386467" y="133472"/>
                  <a:pt x="8376942" y="131957"/>
                </a:cubicBezTo>
                <a:cubicBezTo>
                  <a:pt x="8367389" y="130443"/>
                  <a:pt x="8362264" y="128500"/>
                  <a:pt x="8361760" y="125995"/>
                </a:cubicBezTo>
                <a:cubicBezTo>
                  <a:pt x="8361255" y="123490"/>
                  <a:pt x="8361636" y="121261"/>
                  <a:pt x="8362655" y="119746"/>
                </a:cubicBezTo>
                <a:cubicBezTo>
                  <a:pt x="8363655" y="118241"/>
                  <a:pt x="8362769" y="115812"/>
                  <a:pt x="8360274" y="112307"/>
                </a:cubicBezTo>
                <a:cubicBezTo>
                  <a:pt x="8357759" y="108792"/>
                  <a:pt x="8350711" y="106954"/>
                  <a:pt x="8339138" y="106945"/>
                </a:cubicBezTo>
                <a:cubicBezTo>
                  <a:pt x="8327584" y="106945"/>
                  <a:pt x="8316744" y="105020"/>
                  <a:pt x="8306696" y="101001"/>
                </a:cubicBezTo>
                <a:cubicBezTo>
                  <a:pt x="8296647" y="96972"/>
                  <a:pt x="8285227" y="96581"/>
                  <a:pt x="8272167" y="100106"/>
                </a:cubicBezTo>
                <a:cubicBezTo>
                  <a:pt x="8259099" y="103621"/>
                  <a:pt x="8250555" y="104487"/>
                  <a:pt x="8246564" y="102487"/>
                </a:cubicBezTo>
                <a:cubicBezTo>
                  <a:pt x="8242545" y="100477"/>
                  <a:pt x="8232658" y="99991"/>
                  <a:pt x="8217103" y="101001"/>
                </a:cubicBezTo>
                <a:cubicBezTo>
                  <a:pt x="8201521" y="102001"/>
                  <a:pt x="8192643" y="101601"/>
                  <a:pt x="8190605" y="100106"/>
                </a:cubicBezTo>
                <a:cubicBezTo>
                  <a:pt x="8188595" y="98591"/>
                  <a:pt x="8182537" y="96658"/>
                  <a:pt x="8172450" y="94152"/>
                </a:cubicBezTo>
                <a:cubicBezTo>
                  <a:pt x="8167421" y="92895"/>
                  <a:pt x="8162611" y="91838"/>
                  <a:pt x="8157572" y="90581"/>
                </a:cubicBezTo>
                <a:cubicBezTo>
                  <a:pt x="8157572" y="92838"/>
                  <a:pt x="8157572" y="94858"/>
                  <a:pt x="8157572" y="97124"/>
                </a:cubicBezTo>
                <a:cubicBezTo>
                  <a:pt x="8157572" y="101649"/>
                  <a:pt x="8156696" y="104468"/>
                  <a:pt x="8155191" y="105459"/>
                </a:cubicBezTo>
                <a:cubicBezTo>
                  <a:pt x="8153676" y="106469"/>
                  <a:pt x="8148924" y="107421"/>
                  <a:pt x="8140903" y="108440"/>
                </a:cubicBezTo>
                <a:cubicBezTo>
                  <a:pt x="8132855" y="109440"/>
                  <a:pt x="8127606" y="109345"/>
                  <a:pt x="8125121" y="107840"/>
                </a:cubicBezTo>
                <a:cubicBezTo>
                  <a:pt x="8122606" y="106335"/>
                  <a:pt x="8119424" y="105840"/>
                  <a:pt x="8115891" y="106354"/>
                </a:cubicBezTo>
                <a:cubicBezTo>
                  <a:pt x="8112376" y="106859"/>
                  <a:pt x="8109881" y="106469"/>
                  <a:pt x="8107861" y="105459"/>
                </a:cubicBezTo>
                <a:cubicBezTo>
                  <a:pt x="8105851" y="104459"/>
                  <a:pt x="8098898" y="105430"/>
                  <a:pt x="8087316" y="108440"/>
                </a:cubicBezTo>
                <a:cubicBezTo>
                  <a:pt x="8075762" y="111450"/>
                  <a:pt x="8069180" y="111840"/>
                  <a:pt x="8067675" y="109326"/>
                </a:cubicBezTo>
                <a:cubicBezTo>
                  <a:pt x="8066170" y="106821"/>
                  <a:pt x="8063732" y="105459"/>
                  <a:pt x="8060236" y="105459"/>
                </a:cubicBezTo>
                <a:cubicBezTo>
                  <a:pt x="8058474" y="105459"/>
                  <a:pt x="8056617" y="105459"/>
                  <a:pt x="8054874" y="105459"/>
                </a:cubicBezTo>
                <a:cubicBezTo>
                  <a:pt x="8054874" y="104707"/>
                  <a:pt x="8054874" y="104135"/>
                  <a:pt x="8054874" y="103382"/>
                </a:cubicBezTo>
                <a:cubicBezTo>
                  <a:pt x="8054874" y="101868"/>
                  <a:pt x="8055845" y="100115"/>
                  <a:pt x="8057855" y="98620"/>
                </a:cubicBezTo>
                <a:cubicBezTo>
                  <a:pt x="8059865" y="97105"/>
                  <a:pt x="8060236" y="93714"/>
                  <a:pt x="8058741" y="88199"/>
                </a:cubicBezTo>
                <a:cubicBezTo>
                  <a:pt x="8057236" y="82665"/>
                  <a:pt x="8051997" y="79284"/>
                  <a:pt x="8042967" y="77779"/>
                </a:cubicBezTo>
                <a:cubicBezTo>
                  <a:pt x="8033928" y="76274"/>
                  <a:pt x="8024451" y="77322"/>
                  <a:pt x="8014392" y="81351"/>
                </a:cubicBezTo>
                <a:cubicBezTo>
                  <a:pt x="8004344" y="85370"/>
                  <a:pt x="7997295" y="87704"/>
                  <a:pt x="7993266" y="88199"/>
                </a:cubicBezTo>
                <a:cubicBezTo>
                  <a:pt x="7989237" y="88704"/>
                  <a:pt x="7984484" y="87733"/>
                  <a:pt x="7978978" y="85218"/>
                </a:cubicBezTo>
                <a:cubicBezTo>
                  <a:pt x="7973444" y="82704"/>
                  <a:pt x="7968873" y="81351"/>
                  <a:pt x="7965872" y="81351"/>
                </a:cubicBezTo>
                <a:cubicBezTo>
                  <a:pt x="7962862" y="81351"/>
                  <a:pt x="7959928" y="82322"/>
                  <a:pt x="7956947" y="84332"/>
                </a:cubicBezTo>
                <a:cubicBezTo>
                  <a:pt x="7953928" y="86342"/>
                  <a:pt x="7948698" y="88180"/>
                  <a:pt x="7941174" y="89685"/>
                </a:cubicBezTo>
                <a:cubicBezTo>
                  <a:pt x="7933630" y="91190"/>
                  <a:pt x="7929391" y="92647"/>
                  <a:pt x="7928372" y="94152"/>
                </a:cubicBezTo>
                <a:cubicBezTo>
                  <a:pt x="7927362" y="95658"/>
                  <a:pt x="7926991" y="97991"/>
                  <a:pt x="7927477" y="101001"/>
                </a:cubicBezTo>
                <a:cubicBezTo>
                  <a:pt x="7927981" y="104011"/>
                  <a:pt x="7922200" y="107392"/>
                  <a:pt x="7909617" y="111412"/>
                </a:cubicBezTo>
                <a:cubicBezTo>
                  <a:pt x="7897054" y="115431"/>
                  <a:pt x="7889996" y="119603"/>
                  <a:pt x="7888491" y="123613"/>
                </a:cubicBezTo>
                <a:cubicBezTo>
                  <a:pt x="7886976" y="127642"/>
                  <a:pt x="7883185" y="130547"/>
                  <a:pt x="7877175" y="132548"/>
                </a:cubicBezTo>
                <a:cubicBezTo>
                  <a:pt x="7871146" y="134558"/>
                  <a:pt x="7867965" y="137272"/>
                  <a:pt x="7867946" y="140282"/>
                </a:cubicBezTo>
                <a:cubicBezTo>
                  <a:pt x="7867946" y="143302"/>
                  <a:pt x="7867374" y="145330"/>
                  <a:pt x="7865860" y="146835"/>
                </a:cubicBezTo>
                <a:cubicBezTo>
                  <a:pt x="7864355" y="148340"/>
                  <a:pt x="7858821" y="151550"/>
                  <a:pt x="7849791" y="156065"/>
                </a:cubicBezTo>
                <a:cubicBezTo>
                  <a:pt x="7840742" y="160589"/>
                  <a:pt x="7836399" y="163980"/>
                  <a:pt x="7836399" y="166476"/>
                </a:cubicBezTo>
                <a:cubicBezTo>
                  <a:pt x="7836399" y="168990"/>
                  <a:pt x="7838808" y="171705"/>
                  <a:pt x="7843838" y="174220"/>
                </a:cubicBezTo>
                <a:cubicBezTo>
                  <a:pt x="7848867" y="176734"/>
                  <a:pt x="7851572" y="178754"/>
                  <a:pt x="7851572" y="180763"/>
                </a:cubicBezTo>
                <a:cubicBezTo>
                  <a:pt x="7851572" y="182783"/>
                  <a:pt x="7849734" y="185098"/>
                  <a:pt x="7846219" y="187612"/>
                </a:cubicBezTo>
                <a:cubicBezTo>
                  <a:pt x="7842704" y="190126"/>
                  <a:pt x="7835751" y="190612"/>
                  <a:pt x="7825683" y="189107"/>
                </a:cubicBezTo>
                <a:cubicBezTo>
                  <a:pt x="7815634" y="187593"/>
                  <a:pt x="7810424" y="185564"/>
                  <a:pt x="7809910" y="182554"/>
                </a:cubicBezTo>
                <a:cubicBezTo>
                  <a:pt x="7809405" y="179534"/>
                  <a:pt x="7807052" y="176829"/>
                  <a:pt x="7803061" y="174820"/>
                </a:cubicBezTo>
                <a:cubicBezTo>
                  <a:pt x="7799042" y="172801"/>
                  <a:pt x="7793317" y="171838"/>
                  <a:pt x="7785792" y="171838"/>
                </a:cubicBezTo>
                <a:cubicBezTo>
                  <a:pt x="7778258" y="171838"/>
                  <a:pt x="7770247" y="173772"/>
                  <a:pt x="7761685" y="177792"/>
                </a:cubicBezTo>
                <a:cubicBezTo>
                  <a:pt x="7753141" y="181811"/>
                  <a:pt x="7743197" y="184049"/>
                  <a:pt x="7731624" y="184040"/>
                </a:cubicBezTo>
                <a:cubicBezTo>
                  <a:pt x="7720060" y="184040"/>
                  <a:pt x="7709707" y="182297"/>
                  <a:pt x="7700667" y="179278"/>
                </a:cubicBezTo>
                <a:cubicBezTo>
                  <a:pt x="7691619" y="176268"/>
                  <a:pt x="7681751" y="174724"/>
                  <a:pt x="7671197" y="174220"/>
                </a:cubicBezTo>
                <a:cubicBezTo>
                  <a:pt x="7660644" y="173715"/>
                  <a:pt x="7654909" y="173810"/>
                  <a:pt x="7653928" y="174820"/>
                </a:cubicBezTo>
                <a:cubicBezTo>
                  <a:pt x="7652928" y="175820"/>
                  <a:pt x="7652947" y="178620"/>
                  <a:pt x="7653928" y="183145"/>
                </a:cubicBezTo>
                <a:cubicBezTo>
                  <a:pt x="7654938" y="187669"/>
                  <a:pt x="7654052" y="190584"/>
                  <a:pt x="7651547" y="192079"/>
                </a:cubicBezTo>
                <a:cubicBezTo>
                  <a:pt x="7649042" y="193584"/>
                  <a:pt x="7643737" y="193594"/>
                  <a:pt x="7635183" y="192079"/>
                </a:cubicBezTo>
                <a:cubicBezTo>
                  <a:pt x="7626639" y="190574"/>
                  <a:pt x="7615914" y="191441"/>
                  <a:pt x="7603331" y="194460"/>
                </a:cubicBezTo>
                <a:cubicBezTo>
                  <a:pt x="7590768" y="197480"/>
                  <a:pt x="7584596" y="201252"/>
                  <a:pt x="7584577" y="205776"/>
                </a:cubicBezTo>
                <a:cubicBezTo>
                  <a:pt x="7584577" y="210291"/>
                  <a:pt x="7583224" y="213596"/>
                  <a:pt x="7580710" y="215596"/>
                </a:cubicBezTo>
                <a:cubicBezTo>
                  <a:pt x="7578195" y="217606"/>
                  <a:pt x="7577728" y="220502"/>
                  <a:pt x="7579224" y="224521"/>
                </a:cubicBezTo>
                <a:cubicBezTo>
                  <a:pt x="7580729" y="228541"/>
                  <a:pt x="7579291" y="231846"/>
                  <a:pt x="7574756" y="234351"/>
                </a:cubicBezTo>
                <a:cubicBezTo>
                  <a:pt x="7570232" y="236856"/>
                  <a:pt x="7565012" y="238694"/>
                  <a:pt x="7558983" y="239704"/>
                </a:cubicBezTo>
                <a:cubicBezTo>
                  <a:pt x="7552954" y="240714"/>
                  <a:pt x="7549582" y="241666"/>
                  <a:pt x="7548563" y="242676"/>
                </a:cubicBezTo>
                <a:cubicBezTo>
                  <a:pt x="7547553" y="243686"/>
                  <a:pt x="7547181" y="245514"/>
                  <a:pt x="7547667" y="248038"/>
                </a:cubicBezTo>
                <a:cubicBezTo>
                  <a:pt x="7547924" y="249296"/>
                  <a:pt x="7548315" y="250353"/>
                  <a:pt x="7548563" y="251610"/>
                </a:cubicBezTo>
                <a:cubicBezTo>
                  <a:pt x="7547305" y="251858"/>
                  <a:pt x="7545962" y="252258"/>
                  <a:pt x="7544696" y="252506"/>
                </a:cubicBezTo>
                <a:cubicBezTo>
                  <a:pt x="7542181" y="253010"/>
                  <a:pt x="7538981" y="255325"/>
                  <a:pt x="7535466" y="259345"/>
                </a:cubicBezTo>
                <a:cubicBezTo>
                  <a:pt x="7531951" y="263374"/>
                  <a:pt x="7530417" y="267727"/>
                  <a:pt x="7530408" y="272746"/>
                </a:cubicBezTo>
                <a:cubicBezTo>
                  <a:pt x="7530408" y="277766"/>
                  <a:pt x="7525274" y="280576"/>
                  <a:pt x="7515225" y="281081"/>
                </a:cubicBezTo>
                <a:cubicBezTo>
                  <a:pt x="7505176" y="281585"/>
                  <a:pt x="7499556" y="282547"/>
                  <a:pt x="7498556" y="284053"/>
                </a:cubicBezTo>
                <a:cubicBezTo>
                  <a:pt x="7497547" y="285567"/>
                  <a:pt x="7492737" y="288281"/>
                  <a:pt x="7483678" y="291796"/>
                </a:cubicBezTo>
                <a:cubicBezTo>
                  <a:pt x="7474629" y="295311"/>
                  <a:pt x="7469495" y="297626"/>
                  <a:pt x="7468496" y="298645"/>
                </a:cubicBezTo>
                <a:cubicBezTo>
                  <a:pt x="7467486" y="299645"/>
                  <a:pt x="7467505" y="301664"/>
                  <a:pt x="7468496" y="305188"/>
                </a:cubicBezTo>
                <a:cubicBezTo>
                  <a:pt x="7469495" y="308703"/>
                  <a:pt x="7469486" y="311408"/>
                  <a:pt x="7468496" y="312932"/>
                </a:cubicBezTo>
                <a:cubicBezTo>
                  <a:pt x="7467486" y="314437"/>
                  <a:pt x="7467410" y="316952"/>
                  <a:pt x="7467896" y="320962"/>
                </a:cubicBezTo>
                <a:cubicBezTo>
                  <a:pt x="7468400" y="324981"/>
                  <a:pt x="7467153" y="328191"/>
                  <a:pt x="7464628" y="330192"/>
                </a:cubicBezTo>
                <a:cubicBezTo>
                  <a:pt x="7462114" y="332201"/>
                  <a:pt x="7461066" y="334040"/>
                  <a:pt x="7461047" y="335545"/>
                </a:cubicBezTo>
                <a:cubicBezTo>
                  <a:pt x="7461047" y="337059"/>
                  <a:pt x="7462590" y="338611"/>
                  <a:pt x="7466114" y="340612"/>
                </a:cubicBezTo>
                <a:cubicBezTo>
                  <a:pt x="7469629" y="342622"/>
                  <a:pt x="7475620" y="343108"/>
                  <a:pt x="7483678" y="342098"/>
                </a:cubicBezTo>
                <a:cubicBezTo>
                  <a:pt x="7487698" y="341593"/>
                  <a:pt x="7491575" y="341117"/>
                  <a:pt x="7495585" y="340612"/>
                </a:cubicBezTo>
                <a:cubicBezTo>
                  <a:pt x="7495080" y="341869"/>
                  <a:pt x="7494575" y="343222"/>
                  <a:pt x="7494089" y="344479"/>
                </a:cubicBezTo>
                <a:cubicBezTo>
                  <a:pt x="7493870" y="345022"/>
                  <a:pt x="7494470" y="345451"/>
                  <a:pt x="7494385" y="345965"/>
                </a:cubicBezTo>
                <a:cubicBezTo>
                  <a:pt x="7491899" y="346956"/>
                  <a:pt x="7489831" y="348118"/>
                  <a:pt x="7485755" y="348946"/>
                </a:cubicBezTo>
                <a:cubicBezTo>
                  <a:pt x="7479459" y="350204"/>
                  <a:pt x="7475896" y="351261"/>
                  <a:pt x="7475039" y="352518"/>
                </a:cubicBezTo>
                <a:cubicBezTo>
                  <a:pt x="7474201" y="353776"/>
                  <a:pt x="7474030" y="355652"/>
                  <a:pt x="7474449" y="358176"/>
                </a:cubicBezTo>
                <a:cubicBezTo>
                  <a:pt x="7474868" y="360691"/>
                  <a:pt x="7469762" y="363738"/>
                  <a:pt x="7459266" y="367101"/>
                </a:cubicBezTo>
                <a:cubicBezTo>
                  <a:pt x="7448769" y="370464"/>
                  <a:pt x="7442959" y="373873"/>
                  <a:pt x="7441702" y="377226"/>
                </a:cubicBezTo>
                <a:cubicBezTo>
                  <a:pt x="7440444" y="380579"/>
                  <a:pt x="7437215" y="382989"/>
                  <a:pt x="7432177" y="384665"/>
                </a:cubicBezTo>
                <a:cubicBezTo>
                  <a:pt x="7427138" y="386342"/>
                  <a:pt x="7424757" y="388399"/>
                  <a:pt x="7424738" y="390913"/>
                </a:cubicBezTo>
                <a:cubicBezTo>
                  <a:pt x="7424738" y="393428"/>
                  <a:pt x="7424214" y="395304"/>
                  <a:pt x="7422947" y="396571"/>
                </a:cubicBezTo>
                <a:cubicBezTo>
                  <a:pt x="7421690" y="397829"/>
                  <a:pt x="7417099" y="400534"/>
                  <a:pt x="7409555" y="404306"/>
                </a:cubicBezTo>
                <a:cubicBezTo>
                  <a:pt x="7402001" y="408087"/>
                  <a:pt x="7398249" y="410830"/>
                  <a:pt x="7398249" y="412945"/>
                </a:cubicBezTo>
                <a:cubicBezTo>
                  <a:pt x="7398249" y="415040"/>
                  <a:pt x="7400297" y="417383"/>
                  <a:pt x="7404497" y="419488"/>
                </a:cubicBezTo>
                <a:cubicBezTo>
                  <a:pt x="7408697" y="421584"/>
                  <a:pt x="7410726" y="423460"/>
                  <a:pt x="7410746" y="425146"/>
                </a:cubicBezTo>
                <a:cubicBezTo>
                  <a:pt x="7410746" y="426823"/>
                  <a:pt x="7409517" y="428699"/>
                  <a:pt x="7406583" y="430795"/>
                </a:cubicBezTo>
                <a:cubicBezTo>
                  <a:pt x="7403640" y="432900"/>
                  <a:pt x="7398049" y="433242"/>
                  <a:pt x="7389610" y="431995"/>
                </a:cubicBezTo>
                <a:cubicBezTo>
                  <a:pt x="7381218" y="430728"/>
                  <a:pt x="7376656" y="428851"/>
                  <a:pt x="7376217" y="426337"/>
                </a:cubicBezTo>
                <a:cubicBezTo>
                  <a:pt x="7375798" y="423813"/>
                  <a:pt x="7373922" y="421765"/>
                  <a:pt x="7370560" y="420088"/>
                </a:cubicBezTo>
                <a:cubicBezTo>
                  <a:pt x="7367207" y="418402"/>
                  <a:pt x="7362263" y="417403"/>
                  <a:pt x="7355977" y="417403"/>
                </a:cubicBezTo>
                <a:cubicBezTo>
                  <a:pt x="7349681" y="417403"/>
                  <a:pt x="7343194" y="419108"/>
                  <a:pt x="7336041" y="422470"/>
                </a:cubicBezTo>
                <a:cubicBezTo>
                  <a:pt x="7328897" y="425822"/>
                  <a:pt x="7320410" y="427537"/>
                  <a:pt x="7310733" y="427528"/>
                </a:cubicBezTo>
                <a:cubicBezTo>
                  <a:pt x="7301075" y="427528"/>
                  <a:pt x="7292398" y="426175"/>
                  <a:pt x="7284835" y="423651"/>
                </a:cubicBezTo>
                <a:cubicBezTo>
                  <a:pt x="7277281" y="421136"/>
                  <a:pt x="7269252" y="419908"/>
                  <a:pt x="7260431" y="419488"/>
                </a:cubicBezTo>
                <a:cubicBezTo>
                  <a:pt x="7251611" y="419069"/>
                  <a:pt x="7246687" y="419232"/>
                  <a:pt x="7245849" y="420088"/>
                </a:cubicBezTo>
                <a:cubicBezTo>
                  <a:pt x="7245010" y="420927"/>
                  <a:pt x="7245001" y="423146"/>
                  <a:pt x="7245849" y="426928"/>
                </a:cubicBezTo>
                <a:cubicBezTo>
                  <a:pt x="7246687" y="430709"/>
                  <a:pt x="7246163" y="433109"/>
                  <a:pt x="7244058" y="434376"/>
                </a:cubicBezTo>
                <a:cubicBezTo>
                  <a:pt x="7241962" y="435633"/>
                  <a:pt x="7237210" y="435633"/>
                  <a:pt x="7230066" y="434376"/>
                </a:cubicBezTo>
                <a:cubicBezTo>
                  <a:pt x="7222931" y="433109"/>
                  <a:pt x="7214073" y="433938"/>
                  <a:pt x="7203577" y="436453"/>
                </a:cubicBezTo>
                <a:cubicBezTo>
                  <a:pt x="7193080" y="438977"/>
                  <a:pt x="7187803" y="441901"/>
                  <a:pt x="7187803" y="445682"/>
                </a:cubicBezTo>
                <a:cubicBezTo>
                  <a:pt x="7187803" y="449463"/>
                  <a:pt x="7186927" y="452331"/>
                  <a:pt x="7184822" y="454017"/>
                </a:cubicBezTo>
                <a:cubicBezTo>
                  <a:pt x="7182726" y="455693"/>
                  <a:pt x="7182374" y="458103"/>
                  <a:pt x="7183641" y="461456"/>
                </a:cubicBezTo>
                <a:cubicBezTo>
                  <a:pt x="7184898" y="464818"/>
                  <a:pt x="7183545" y="467704"/>
                  <a:pt x="7179764" y="469790"/>
                </a:cubicBezTo>
                <a:cubicBezTo>
                  <a:pt x="7175992" y="471895"/>
                  <a:pt x="7171430" y="473410"/>
                  <a:pt x="7166372" y="474257"/>
                </a:cubicBezTo>
                <a:cubicBezTo>
                  <a:pt x="7161333" y="475096"/>
                  <a:pt x="7158600" y="475791"/>
                  <a:pt x="7157742" y="476638"/>
                </a:cubicBezTo>
                <a:cubicBezTo>
                  <a:pt x="7156904" y="477477"/>
                  <a:pt x="7156723" y="478991"/>
                  <a:pt x="7157142" y="481106"/>
                </a:cubicBezTo>
                <a:cubicBezTo>
                  <a:pt x="7157352" y="482153"/>
                  <a:pt x="7157533" y="483335"/>
                  <a:pt x="7157742" y="484382"/>
                </a:cubicBezTo>
                <a:cubicBezTo>
                  <a:pt x="7156695" y="484592"/>
                  <a:pt x="7155513" y="484754"/>
                  <a:pt x="7154466" y="484973"/>
                </a:cubicBezTo>
                <a:cubicBezTo>
                  <a:pt x="7152371" y="485392"/>
                  <a:pt x="7149960" y="487278"/>
                  <a:pt x="7147027" y="490631"/>
                </a:cubicBezTo>
                <a:cubicBezTo>
                  <a:pt x="7144083" y="493983"/>
                  <a:pt x="7142588" y="497746"/>
                  <a:pt x="7142560" y="501937"/>
                </a:cubicBezTo>
                <a:cubicBezTo>
                  <a:pt x="7142560" y="506137"/>
                  <a:pt x="7138454" y="508366"/>
                  <a:pt x="7130053" y="508785"/>
                </a:cubicBezTo>
                <a:cubicBezTo>
                  <a:pt x="7121662" y="509204"/>
                  <a:pt x="7116928" y="510214"/>
                  <a:pt x="7116071" y="511462"/>
                </a:cubicBezTo>
                <a:cubicBezTo>
                  <a:pt x="7115232" y="512719"/>
                  <a:pt x="7111127" y="514777"/>
                  <a:pt x="7103564" y="517720"/>
                </a:cubicBezTo>
                <a:cubicBezTo>
                  <a:pt x="7096011" y="520653"/>
                  <a:pt x="7091906" y="522530"/>
                  <a:pt x="7091067" y="523368"/>
                </a:cubicBezTo>
                <a:cubicBezTo>
                  <a:pt x="7090229" y="524206"/>
                  <a:pt x="7090220" y="526083"/>
                  <a:pt x="7091067" y="529026"/>
                </a:cubicBezTo>
                <a:cubicBezTo>
                  <a:pt x="7091906" y="531969"/>
                  <a:pt x="7091906" y="534017"/>
                  <a:pt x="7091067" y="535274"/>
                </a:cubicBezTo>
                <a:cubicBezTo>
                  <a:pt x="7090229" y="536532"/>
                  <a:pt x="7089753" y="538760"/>
                  <a:pt x="7090172" y="542123"/>
                </a:cubicBezTo>
                <a:cubicBezTo>
                  <a:pt x="7090591" y="545485"/>
                  <a:pt x="7089886" y="548191"/>
                  <a:pt x="7087791" y="549857"/>
                </a:cubicBezTo>
                <a:cubicBezTo>
                  <a:pt x="7085696" y="551543"/>
                  <a:pt x="7084514" y="552772"/>
                  <a:pt x="7084514" y="554029"/>
                </a:cubicBezTo>
                <a:cubicBezTo>
                  <a:pt x="7084514" y="555287"/>
                  <a:pt x="7086048" y="556810"/>
                  <a:pt x="7088981" y="558496"/>
                </a:cubicBezTo>
                <a:cubicBezTo>
                  <a:pt x="7091925" y="560173"/>
                  <a:pt x="7096821" y="560525"/>
                  <a:pt x="7103564" y="559687"/>
                </a:cubicBezTo>
                <a:cubicBezTo>
                  <a:pt x="7106926" y="559268"/>
                  <a:pt x="7110346" y="558906"/>
                  <a:pt x="7113689" y="558496"/>
                </a:cubicBezTo>
                <a:cubicBezTo>
                  <a:pt x="7113270" y="559544"/>
                  <a:pt x="7112918" y="560725"/>
                  <a:pt x="7112499" y="561764"/>
                </a:cubicBezTo>
                <a:cubicBezTo>
                  <a:pt x="7111660" y="563869"/>
                  <a:pt x="7112013" y="565735"/>
                  <a:pt x="7113689" y="567421"/>
                </a:cubicBezTo>
                <a:cubicBezTo>
                  <a:pt x="7115366" y="569107"/>
                  <a:pt x="7120966" y="569279"/>
                  <a:pt x="7130653" y="568021"/>
                </a:cubicBezTo>
                <a:cubicBezTo>
                  <a:pt x="7140312" y="566764"/>
                  <a:pt x="7145569" y="567459"/>
                  <a:pt x="7146427" y="570403"/>
                </a:cubicBezTo>
                <a:cubicBezTo>
                  <a:pt x="7147265" y="573336"/>
                  <a:pt x="7152371" y="574517"/>
                  <a:pt x="7161610" y="573670"/>
                </a:cubicBezTo>
                <a:cubicBezTo>
                  <a:pt x="7170849" y="572831"/>
                  <a:pt x="7177002" y="571669"/>
                  <a:pt x="7180364" y="570403"/>
                </a:cubicBezTo>
                <a:cubicBezTo>
                  <a:pt x="7183717" y="569145"/>
                  <a:pt x="7186784" y="568612"/>
                  <a:pt x="7189289" y="568612"/>
                </a:cubicBezTo>
                <a:cubicBezTo>
                  <a:pt x="7191814" y="568612"/>
                  <a:pt x="7193690" y="569612"/>
                  <a:pt x="7194947" y="571289"/>
                </a:cubicBezTo>
                <a:cubicBezTo>
                  <a:pt x="7196205" y="572974"/>
                  <a:pt x="7197919" y="573679"/>
                  <a:pt x="7200005" y="573670"/>
                </a:cubicBezTo>
                <a:cubicBezTo>
                  <a:pt x="7202110" y="573670"/>
                  <a:pt x="7203338" y="573327"/>
                  <a:pt x="7204177" y="572488"/>
                </a:cubicBezTo>
                <a:cubicBezTo>
                  <a:pt x="7205015" y="571641"/>
                  <a:pt x="7209939" y="570479"/>
                  <a:pt x="7218760" y="569212"/>
                </a:cubicBezTo>
                <a:cubicBezTo>
                  <a:pt x="7227580" y="567954"/>
                  <a:pt x="7233552" y="568945"/>
                  <a:pt x="7236914" y="571888"/>
                </a:cubicBezTo>
                <a:cubicBezTo>
                  <a:pt x="7240276" y="574832"/>
                  <a:pt x="7243867" y="576527"/>
                  <a:pt x="7247630" y="576946"/>
                </a:cubicBezTo>
                <a:cubicBezTo>
                  <a:pt x="7251411" y="577365"/>
                  <a:pt x="7256326" y="575680"/>
                  <a:pt x="7262222" y="571888"/>
                </a:cubicBezTo>
                <a:cubicBezTo>
                  <a:pt x="7268099" y="568107"/>
                  <a:pt x="7276796" y="567945"/>
                  <a:pt x="7288111" y="571289"/>
                </a:cubicBezTo>
                <a:cubicBezTo>
                  <a:pt x="7299446" y="574651"/>
                  <a:pt x="7309171" y="575365"/>
                  <a:pt x="7317581" y="573670"/>
                </a:cubicBezTo>
                <a:cubicBezTo>
                  <a:pt x="7325983" y="571993"/>
                  <a:pt x="7331612" y="571469"/>
                  <a:pt x="7334546" y="571888"/>
                </a:cubicBezTo>
                <a:cubicBezTo>
                  <a:pt x="7337489" y="572308"/>
                  <a:pt x="7342747" y="577946"/>
                  <a:pt x="7350328" y="588853"/>
                </a:cubicBezTo>
                <a:cubicBezTo>
                  <a:pt x="7357882" y="599768"/>
                  <a:pt x="7364863" y="607103"/>
                  <a:pt x="7371160" y="610884"/>
                </a:cubicBezTo>
                <a:cubicBezTo>
                  <a:pt x="7377456" y="614656"/>
                  <a:pt x="7383723" y="617228"/>
                  <a:pt x="7389610" y="618914"/>
                </a:cubicBezTo>
                <a:cubicBezTo>
                  <a:pt x="7395496" y="620599"/>
                  <a:pt x="7401487" y="623295"/>
                  <a:pt x="7407774" y="626657"/>
                </a:cubicBezTo>
                <a:cubicBezTo>
                  <a:pt x="7414070" y="630020"/>
                  <a:pt x="7422090" y="637001"/>
                  <a:pt x="7432177" y="647489"/>
                </a:cubicBezTo>
                <a:cubicBezTo>
                  <a:pt x="7442254" y="657994"/>
                  <a:pt x="7452113" y="671996"/>
                  <a:pt x="7461352" y="690056"/>
                </a:cubicBezTo>
                <a:cubicBezTo>
                  <a:pt x="7470591" y="708115"/>
                  <a:pt x="7477744" y="721193"/>
                  <a:pt x="7482783" y="728756"/>
                </a:cubicBezTo>
                <a:cubicBezTo>
                  <a:pt x="7487822" y="736309"/>
                  <a:pt x="7491737" y="747758"/>
                  <a:pt x="7494689" y="763284"/>
                </a:cubicBezTo>
                <a:cubicBezTo>
                  <a:pt x="7497623" y="778819"/>
                  <a:pt x="7499137" y="787506"/>
                  <a:pt x="7499147" y="789182"/>
                </a:cubicBezTo>
                <a:cubicBezTo>
                  <a:pt x="7499147" y="790021"/>
                  <a:pt x="7499147" y="790707"/>
                  <a:pt x="7499147" y="791563"/>
                </a:cubicBezTo>
                <a:cubicBezTo>
                  <a:pt x="7498728" y="791563"/>
                  <a:pt x="7498080" y="791563"/>
                  <a:pt x="7497661" y="791563"/>
                </a:cubicBezTo>
                <a:cubicBezTo>
                  <a:pt x="7496823" y="791563"/>
                  <a:pt x="7494242" y="789858"/>
                  <a:pt x="7489622" y="786496"/>
                </a:cubicBezTo>
                <a:cubicBezTo>
                  <a:pt x="7485012" y="783144"/>
                  <a:pt x="7478192" y="773219"/>
                  <a:pt x="7469391" y="756435"/>
                </a:cubicBezTo>
                <a:cubicBezTo>
                  <a:pt x="7460571" y="739643"/>
                  <a:pt x="7455113" y="731480"/>
                  <a:pt x="7453017" y="732328"/>
                </a:cubicBezTo>
                <a:cubicBezTo>
                  <a:pt x="7450912" y="733166"/>
                  <a:pt x="7450036" y="734509"/>
                  <a:pt x="7450036" y="736195"/>
                </a:cubicBezTo>
                <a:cubicBezTo>
                  <a:pt x="7450036" y="737871"/>
                  <a:pt x="7453970" y="746558"/>
                  <a:pt x="7461942" y="762093"/>
                </a:cubicBezTo>
                <a:cubicBezTo>
                  <a:pt x="7469925" y="777628"/>
                  <a:pt x="7478630" y="789068"/>
                  <a:pt x="7487841" y="796621"/>
                </a:cubicBezTo>
                <a:cubicBezTo>
                  <a:pt x="7497080" y="804175"/>
                  <a:pt x="7503234" y="811871"/>
                  <a:pt x="7506596" y="819834"/>
                </a:cubicBezTo>
                <a:cubicBezTo>
                  <a:pt x="7509948" y="827816"/>
                  <a:pt x="7511139" y="835140"/>
                  <a:pt x="7509872" y="841865"/>
                </a:cubicBezTo>
                <a:cubicBezTo>
                  <a:pt x="7508605" y="848580"/>
                  <a:pt x="7506891" y="854210"/>
                  <a:pt x="7504805" y="858829"/>
                </a:cubicBezTo>
                <a:cubicBezTo>
                  <a:pt x="7502709" y="863449"/>
                  <a:pt x="7501528" y="867859"/>
                  <a:pt x="7501528" y="871631"/>
                </a:cubicBezTo>
                <a:cubicBezTo>
                  <a:pt x="7501528" y="875403"/>
                  <a:pt x="7502709" y="880499"/>
                  <a:pt x="7504805" y="886813"/>
                </a:cubicBezTo>
                <a:cubicBezTo>
                  <a:pt x="7506386" y="891528"/>
                  <a:pt x="7506891" y="898472"/>
                  <a:pt x="7507491" y="905559"/>
                </a:cubicBezTo>
                <a:cubicBezTo>
                  <a:pt x="7279605" y="875746"/>
                  <a:pt x="7053272" y="853771"/>
                  <a:pt x="6829130" y="849304"/>
                </a:cubicBezTo>
                <a:cubicBezTo>
                  <a:pt x="6758883" y="847904"/>
                  <a:pt x="6688798" y="848066"/>
                  <a:pt x="6618980" y="850199"/>
                </a:cubicBezTo>
                <a:cubicBezTo>
                  <a:pt x="5638048" y="880060"/>
                  <a:pt x="5362042" y="852876"/>
                  <a:pt x="3570685" y="852876"/>
                </a:cubicBezTo>
                <a:cubicBezTo>
                  <a:pt x="3143641" y="852876"/>
                  <a:pt x="2760660" y="864868"/>
                  <a:pt x="2378278" y="873707"/>
                </a:cubicBezTo>
                <a:cubicBezTo>
                  <a:pt x="2363372" y="835331"/>
                  <a:pt x="2357847" y="772285"/>
                  <a:pt x="2357438" y="766256"/>
                </a:cubicBezTo>
                <a:cubicBezTo>
                  <a:pt x="2356990" y="759617"/>
                  <a:pt x="2361171" y="744710"/>
                  <a:pt x="2358333" y="735595"/>
                </a:cubicBezTo>
                <a:cubicBezTo>
                  <a:pt x="2350608" y="710849"/>
                  <a:pt x="2368287" y="642155"/>
                  <a:pt x="2352085" y="595101"/>
                </a:cubicBezTo>
                <a:cubicBezTo>
                  <a:pt x="2335159" y="545981"/>
                  <a:pt x="2323271" y="553838"/>
                  <a:pt x="2286895" y="527835"/>
                </a:cubicBezTo>
                <a:cubicBezTo>
                  <a:pt x="2251672" y="457236"/>
                  <a:pt x="2236946" y="487497"/>
                  <a:pt x="2222602" y="456103"/>
                </a:cubicBezTo>
                <a:cubicBezTo>
                  <a:pt x="2207743" y="423660"/>
                  <a:pt x="2187273" y="382446"/>
                  <a:pt x="2185397" y="377817"/>
                </a:cubicBezTo>
                <a:cubicBezTo>
                  <a:pt x="2190045" y="371701"/>
                  <a:pt x="2188959" y="368292"/>
                  <a:pt x="2188959" y="368292"/>
                </a:cubicBezTo>
                <a:cubicBezTo>
                  <a:pt x="2188959" y="368292"/>
                  <a:pt x="2194789" y="350575"/>
                  <a:pt x="2190160" y="350137"/>
                </a:cubicBezTo>
                <a:cubicBezTo>
                  <a:pt x="2180720" y="349232"/>
                  <a:pt x="2178253" y="356090"/>
                  <a:pt x="2178253" y="356090"/>
                </a:cubicBezTo>
                <a:cubicBezTo>
                  <a:pt x="2178253" y="356090"/>
                  <a:pt x="2178406" y="360290"/>
                  <a:pt x="2177653" y="362634"/>
                </a:cubicBezTo>
                <a:cubicBezTo>
                  <a:pt x="2164604" y="358947"/>
                  <a:pt x="2183854" y="341631"/>
                  <a:pt x="2172595" y="338821"/>
                </a:cubicBezTo>
                <a:cubicBezTo>
                  <a:pt x="2170938" y="338335"/>
                  <a:pt x="2169814" y="338135"/>
                  <a:pt x="2168728" y="338231"/>
                </a:cubicBezTo>
                <a:cubicBezTo>
                  <a:pt x="2161118" y="338869"/>
                  <a:pt x="2165737" y="351956"/>
                  <a:pt x="2158308" y="355195"/>
                </a:cubicBezTo>
                <a:cubicBezTo>
                  <a:pt x="2153422" y="351194"/>
                  <a:pt x="2163118" y="341765"/>
                  <a:pt x="2158003" y="340012"/>
                </a:cubicBezTo>
                <a:cubicBezTo>
                  <a:pt x="2139220" y="333535"/>
                  <a:pt x="2148659" y="362129"/>
                  <a:pt x="2143420" y="361443"/>
                </a:cubicBezTo>
                <a:cubicBezTo>
                  <a:pt x="2142144" y="354776"/>
                  <a:pt x="2121627" y="352718"/>
                  <a:pt x="2117227" y="356681"/>
                </a:cubicBezTo>
                <a:cubicBezTo>
                  <a:pt x="2119732" y="370282"/>
                  <a:pt x="2132705" y="376331"/>
                  <a:pt x="2132705" y="376331"/>
                </a:cubicBezTo>
                <a:cubicBezTo>
                  <a:pt x="2132705" y="376331"/>
                  <a:pt x="2129781" y="379160"/>
                  <a:pt x="2128838" y="381684"/>
                </a:cubicBezTo>
                <a:cubicBezTo>
                  <a:pt x="2150945" y="385123"/>
                  <a:pt x="2097815" y="416840"/>
                  <a:pt x="2121694" y="423956"/>
                </a:cubicBezTo>
                <a:cubicBezTo>
                  <a:pt x="2142687" y="430213"/>
                  <a:pt x="2116512" y="413640"/>
                  <a:pt x="2165452" y="414431"/>
                </a:cubicBezTo>
                <a:cubicBezTo>
                  <a:pt x="2170338" y="414507"/>
                  <a:pt x="2195551" y="518386"/>
                  <a:pt x="2219325" y="555220"/>
                </a:cubicBezTo>
                <a:cubicBezTo>
                  <a:pt x="2221840" y="559125"/>
                  <a:pt x="2208114" y="584499"/>
                  <a:pt x="2209210" y="600759"/>
                </a:cubicBezTo>
                <a:cubicBezTo>
                  <a:pt x="2210286" y="616932"/>
                  <a:pt x="2202190" y="645736"/>
                  <a:pt x="2207419" y="671901"/>
                </a:cubicBezTo>
                <a:cubicBezTo>
                  <a:pt x="2212648" y="698066"/>
                  <a:pt x="2225240" y="699476"/>
                  <a:pt x="2216944" y="750187"/>
                </a:cubicBezTo>
                <a:cubicBezTo>
                  <a:pt x="2214486" y="765198"/>
                  <a:pt x="2216649" y="787982"/>
                  <a:pt x="2216649" y="787982"/>
                </a:cubicBezTo>
                <a:cubicBezTo>
                  <a:pt x="2216649" y="787992"/>
                  <a:pt x="2213934" y="840941"/>
                  <a:pt x="2205333" y="854362"/>
                </a:cubicBezTo>
                <a:cubicBezTo>
                  <a:pt x="2198161" y="865554"/>
                  <a:pt x="2198322" y="873536"/>
                  <a:pt x="2198484" y="876393"/>
                </a:cubicBezTo>
                <a:cubicBezTo>
                  <a:pt x="2162889" y="877088"/>
                  <a:pt x="2126790" y="877574"/>
                  <a:pt x="2091033" y="878174"/>
                </a:cubicBezTo>
                <a:cubicBezTo>
                  <a:pt x="2090480" y="875993"/>
                  <a:pt x="2090156" y="874240"/>
                  <a:pt x="2089547" y="872821"/>
                </a:cubicBezTo>
                <a:cubicBezTo>
                  <a:pt x="2088271" y="869869"/>
                  <a:pt x="2088213" y="867116"/>
                  <a:pt x="2088356" y="860020"/>
                </a:cubicBezTo>
                <a:cubicBezTo>
                  <a:pt x="2088509" y="852952"/>
                  <a:pt x="2088709" y="847857"/>
                  <a:pt x="2088356" y="840674"/>
                </a:cubicBezTo>
                <a:cubicBezTo>
                  <a:pt x="2088023" y="833483"/>
                  <a:pt x="2087737" y="823406"/>
                  <a:pt x="2087461" y="818643"/>
                </a:cubicBezTo>
                <a:cubicBezTo>
                  <a:pt x="2087204" y="813900"/>
                  <a:pt x="2086137" y="800688"/>
                  <a:pt x="2087166" y="799298"/>
                </a:cubicBezTo>
                <a:cubicBezTo>
                  <a:pt x="2088185" y="797917"/>
                  <a:pt x="2090423" y="792611"/>
                  <a:pt x="2090442" y="788582"/>
                </a:cubicBezTo>
                <a:cubicBezTo>
                  <a:pt x="2090461" y="784553"/>
                  <a:pt x="2089680" y="777781"/>
                  <a:pt x="2090738" y="773695"/>
                </a:cubicBezTo>
                <a:cubicBezTo>
                  <a:pt x="2091795" y="769628"/>
                  <a:pt x="2094567" y="759436"/>
                  <a:pt x="2096395" y="754054"/>
                </a:cubicBezTo>
                <a:cubicBezTo>
                  <a:pt x="2098091" y="749063"/>
                  <a:pt x="2097434" y="741976"/>
                  <a:pt x="2101453" y="735299"/>
                </a:cubicBezTo>
                <a:cubicBezTo>
                  <a:pt x="2101110" y="739824"/>
                  <a:pt x="2100520" y="746177"/>
                  <a:pt x="2099672" y="748701"/>
                </a:cubicBezTo>
                <a:cubicBezTo>
                  <a:pt x="2099691" y="748739"/>
                  <a:pt x="2099891" y="748701"/>
                  <a:pt x="2099967" y="748701"/>
                </a:cubicBezTo>
                <a:cubicBezTo>
                  <a:pt x="2097777" y="755016"/>
                  <a:pt x="2094948" y="770008"/>
                  <a:pt x="2096091" y="776676"/>
                </a:cubicBezTo>
                <a:cubicBezTo>
                  <a:pt x="2097253" y="783277"/>
                  <a:pt x="2098072" y="785801"/>
                  <a:pt x="2099072" y="789478"/>
                </a:cubicBezTo>
                <a:cubicBezTo>
                  <a:pt x="2100063" y="793154"/>
                  <a:pt x="2099015" y="796021"/>
                  <a:pt x="2096986" y="803765"/>
                </a:cubicBezTo>
                <a:cubicBezTo>
                  <a:pt x="2094976" y="811499"/>
                  <a:pt x="2093957" y="812480"/>
                  <a:pt x="2091928" y="818348"/>
                </a:cubicBezTo>
                <a:cubicBezTo>
                  <a:pt x="2089918" y="824234"/>
                  <a:pt x="2091833" y="832064"/>
                  <a:pt x="2091928" y="831740"/>
                </a:cubicBezTo>
                <a:cubicBezTo>
                  <a:pt x="2092023" y="831435"/>
                  <a:pt x="2091900" y="826958"/>
                  <a:pt x="2093709" y="822520"/>
                </a:cubicBezTo>
                <a:cubicBezTo>
                  <a:pt x="2095538" y="818100"/>
                  <a:pt x="2096986" y="812395"/>
                  <a:pt x="2096986" y="812395"/>
                </a:cubicBezTo>
                <a:cubicBezTo>
                  <a:pt x="2096986" y="812395"/>
                  <a:pt x="2097681" y="815633"/>
                  <a:pt x="2097586" y="821624"/>
                </a:cubicBezTo>
                <a:cubicBezTo>
                  <a:pt x="2097500" y="827587"/>
                  <a:pt x="2098215" y="834597"/>
                  <a:pt x="2099367" y="839484"/>
                </a:cubicBezTo>
                <a:cubicBezTo>
                  <a:pt x="2100510" y="844370"/>
                  <a:pt x="2102510" y="844780"/>
                  <a:pt x="2103539" y="848713"/>
                </a:cubicBezTo>
                <a:cubicBezTo>
                  <a:pt x="2104568" y="852638"/>
                  <a:pt x="2102834" y="856476"/>
                  <a:pt x="2103234" y="856153"/>
                </a:cubicBezTo>
                <a:cubicBezTo>
                  <a:pt x="2103635" y="855838"/>
                  <a:pt x="2106463" y="853114"/>
                  <a:pt x="2107111" y="847818"/>
                </a:cubicBezTo>
                <a:cubicBezTo>
                  <a:pt x="2107759" y="842493"/>
                  <a:pt x="2106635" y="841922"/>
                  <a:pt x="2104130" y="837103"/>
                </a:cubicBezTo>
                <a:cubicBezTo>
                  <a:pt x="2101634" y="832264"/>
                  <a:pt x="2102444" y="829968"/>
                  <a:pt x="2102644" y="824301"/>
                </a:cubicBezTo>
                <a:cubicBezTo>
                  <a:pt x="2102853" y="818643"/>
                  <a:pt x="2103901" y="813642"/>
                  <a:pt x="2104435" y="815967"/>
                </a:cubicBezTo>
                <a:cubicBezTo>
                  <a:pt x="2104958" y="818291"/>
                  <a:pt x="2105397" y="820415"/>
                  <a:pt x="2105616" y="829063"/>
                </a:cubicBezTo>
                <a:cubicBezTo>
                  <a:pt x="2105835" y="837731"/>
                  <a:pt x="2107587" y="841351"/>
                  <a:pt x="2109197" y="845437"/>
                </a:cubicBezTo>
                <a:cubicBezTo>
                  <a:pt x="2110797" y="849523"/>
                  <a:pt x="2112169" y="854210"/>
                  <a:pt x="2112169" y="853476"/>
                </a:cubicBezTo>
                <a:cubicBezTo>
                  <a:pt x="2112169" y="852733"/>
                  <a:pt x="2113398" y="850428"/>
                  <a:pt x="2111578" y="843951"/>
                </a:cubicBezTo>
                <a:cubicBezTo>
                  <a:pt x="2109750" y="837483"/>
                  <a:pt x="2110788" y="840389"/>
                  <a:pt x="2109788" y="834721"/>
                </a:cubicBezTo>
                <a:cubicBezTo>
                  <a:pt x="2108807" y="829035"/>
                  <a:pt x="2109521" y="829826"/>
                  <a:pt x="2109197" y="825787"/>
                </a:cubicBezTo>
                <a:cubicBezTo>
                  <a:pt x="2108854" y="821739"/>
                  <a:pt x="2110197" y="811328"/>
                  <a:pt x="2109197" y="807337"/>
                </a:cubicBezTo>
                <a:cubicBezTo>
                  <a:pt x="2108197" y="803346"/>
                  <a:pt x="2108006" y="796440"/>
                  <a:pt x="2107406" y="795126"/>
                </a:cubicBezTo>
                <a:cubicBezTo>
                  <a:pt x="2106816" y="793831"/>
                  <a:pt x="2108721" y="779372"/>
                  <a:pt x="2108597" y="780839"/>
                </a:cubicBezTo>
                <a:cubicBezTo>
                  <a:pt x="2108473" y="782296"/>
                  <a:pt x="2108425" y="794412"/>
                  <a:pt x="2110683" y="800488"/>
                </a:cubicBezTo>
                <a:cubicBezTo>
                  <a:pt x="2112940" y="806585"/>
                  <a:pt x="2111997" y="811528"/>
                  <a:pt x="2112464" y="815071"/>
                </a:cubicBezTo>
                <a:cubicBezTo>
                  <a:pt x="2112931" y="818605"/>
                  <a:pt x="2112569" y="824234"/>
                  <a:pt x="2113960" y="828464"/>
                </a:cubicBezTo>
                <a:cubicBezTo>
                  <a:pt x="2115198" y="824349"/>
                  <a:pt x="2115141" y="820796"/>
                  <a:pt x="2115141" y="819243"/>
                </a:cubicBezTo>
                <a:cubicBezTo>
                  <a:pt x="2115141" y="817700"/>
                  <a:pt x="2113436" y="800603"/>
                  <a:pt x="2113064" y="799298"/>
                </a:cubicBezTo>
                <a:cubicBezTo>
                  <a:pt x="2112702" y="798003"/>
                  <a:pt x="2112045" y="786858"/>
                  <a:pt x="2111578" y="782038"/>
                </a:cubicBezTo>
                <a:cubicBezTo>
                  <a:pt x="2111112" y="777210"/>
                  <a:pt x="2110369" y="774523"/>
                  <a:pt x="2110083" y="768932"/>
                </a:cubicBezTo>
                <a:cubicBezTo>
                  <a:pt x="2109007" y="756016"/>
                  <a:pt x="2108683" y="749320"/>
                  <a:pt x="2103835" y="746615"/>
                </a:cubicBezTo>
                <a:cubicBezTo>
                  <a:pt x="2104034" y="746482"/>
                  <a:pt x="2104425" y="746015"/>
                  <a:pt x="2104435" y="746015"/>
                </a:cubicBezTo>
                <a:cubicBezTo>
                  <a:pt x="2104435" y="746015"/>
                  <a:pt x="2102853" y="737661"/>
                  <a:pt x="2105920" y="731137"/>
                </a:cubicBezTo>
                <a:cubicBezTo>
                  <a:pt x="2108988" y="724603"/>
                  <a:pt x="2110969" y="717392"/>
                  <a:pt x="2112169" y="713278"/>
                </a:cubicBezTo>
                <a:cubicBezTo>
                  <a:pt x="2112255" y="712973"/>
                  <a:pt x="2112131" y="712897"/>
                  <a:pt x="2112169" y="712678"/>
                </a:cubicBezTo>
                <a:cubicBezTo>
                  <a:pt x="2112969" y="710449"/>
                  <a:pt x="2114045" y="707553"/>
                  <a:pt x="2114550" y="706134"/>
                </a:cubicBezTo>
                <a:cubicBezTo>
                  <a:pt x="2116608" y="700324"/>
                  <a:pt x="2114245" y="662033"/>
                  <a:pt x="2112169" y="657014"/>
                </a:cubicBezTo>
                <a:cubicBezTo>
                  <a:pt x="2111131" y="651394"/>
                  <a:pt x="2104892" y="630115"/>
                  <a:pt x="2100263" y="627553"/>
                </a:cubicBezTo>
                <a:cubicBezTo>
                  <a:pt x="2095653" y="624990"/>
                  <a:pt x="2070468" y="610769"/>
                  <a:pt x="2063649" y="602845"/>
                </a:cubicBezTo>
                <a:cubicBezTo>
                  <a:pt x="2056838" y="594920"/>
                  <a:pt x="2036464" y="561430"/>
                  <a:pt x="2030311" y="557001"/>
                </a:cubicBezTo>
                <a:cubicBezTo>
                  <a:pt x="2024148" y="552572"/>
                  <a:pt x="2018681" y="550896"/>
                  <a:pt x="2015128" y="543313"/>
                </a:cubicBezTo>
                <a:cubicBezTo>
                  <a:pt x="2011328" y="535617"/>
                  <a:pt x="1993192" y="494231"/>
                  <a:pt x="1991620" y="490326"/>
                </a:cubicBezTo>
                <a:cubicBezTo>
                  <a:pt x="2005260" y="502128"/>
                  <a:pt x="2018062" y="495803"/>
                  <a:pt x="2006803" y="476934"/>
                </a:cubicBezTo>
                <a:cubicBezTo>
                  <a:pt x="1999479" y="468399"/>
                  <a:pt x="2005984" y="462379"/>
                  <a:pt x="2006499" y="458779"/>
                </a:cubicBezTo>
                <a:cubicBezTo>
                  <a:pt x="2005698" y="453778"/>
                  <a:pt x="1997850" y="457026"/>
                  <a:pt x="1999355" y="450740"/>
                </a:cubicBezTo>
                <a:cubicBezTo>
                  <a:pt x="2000860" y="444463"/>
                  <a:pt x="1995154" y="442091"/>
                  <a:pt x="1994897" y="441520"/>
                </a:cubicBezTo>
                <a:cubicBezTo>
                  <a:pt x="1994173" y="440015"/>
                  <a:pt x="1997469" y="428537"/>
                  <a:pt x="1989239" y="429013"/>
                </a:cubicBezTo>
                <a:cubicBezTo>
                  <a:pt x="1982629" y="429261"/>
                  <a:pt x="1987972" y="428909"/>
                  <a:pt x="1984772" y="441520"/>
                </a:cubicBezTo>
                <a:cubicBezTo>
                  <a:pt x="1983553" y="446311"/>
                  <a:pt x="1980028" y="436586"/>
                  <a:pt x="1978228" y="430204"/>
                </a:cubicBezTo>
                <a:cubicBezTo>
                  <a:pt x="1977533" y="427747"/>
                  <a:pt x="1965389" y="428451"/>
                  <a:pt x="1968998" y="437348"/>
                </a:cubicBezTo>
                <a:cubicBezTo>
                  <a:pt x="1973694" y="448911"/>
                  <a:pt x="1972904" y="452350"/>
                  <a:pt x="1969294" y="452531"/>
                </a:cubicBezTo>
                <a:cubicBezTo>
                  <a:pt x="1968151" y="452588"/>
                  <a:pt x="1967065" y="453283"/>
                  <a:pt x="1966322" y="454607"/>
                </a:cubicBezTo>
                <a:cubicBezTo>
                  <a:pt x="1965646" y="453969"/>
                  <a:pt x="1959102" y="448016"/>
                  <a:pt x="1956492" y="446578"/>
                </a:cubicBezTo>
                <a:cubicBezTo>
                  <a:pt x="1955121" y="445815"/>
                  <a:pt x="1954416" y="445635"/>
                  <a:pt x="1954111" y="445682"/>
                </a:cubicBezTo>
                <a:cubicBezTo>
                  <a:pt x="1953825" y="445730"/>
                  <a:pt x="1954120" y="445978"/>
                  <a:pt x="1954111" y="445978"/>
                </a:cubicBezTo>
                <a:cubicBezTo>
                  <a:pt x="1954111" y="445978"/>
                  <a:pt x="1952244" y="450988"/>
                  <a:pt x="1954711" y="452531"/>
                </a:cubicBezTo>
                <a:cubicBezTo>
                  <a:pt x="1957159" y="454093"/>
                  <a:pt x="1959340" y="453988"/>
                  <a:pt x="1959473" y="458484"/>
                </a:cubicBezTo>
                <a:cubicBezTo>
                  <a:pt x="1959607" y="462979"/>
                  <a:pt x="1957616" y="465551"/>
                  <a:pt x="1960959" y="464732"/>
                </a:cubicBezTo>
                <a:cubicBezTo>
                  <a:pt x="1963712" y="464056"/>
                  <a:pt x="1965027" y="463056"/>
                  <a:pt x="1965427" y="462646"/>
                </a:cubicBezTo>
                <a:cubicBezTo>
                  <a:pt x="1965722" y="464161"/>
                  <a:pt x="1966027" y="465656"/>
                  <a:pt x="1966913" y="467113"/>
                </a:cubicBezTo>
                <a:cubicBezTo>
                  <a:pt x="1970570" y="473181"/>
                  <a:pt x="1966703" y="483230"/>
                  <a:pt x="1969294" y="487059"/>
                </a:cubicBezTo>
                <a:cubicBezTo>
                  <a:pt x="1970570" y="488935"/>
                  <a:pt x="1973761" y="493603"/>
                  <a:pt x="1973761" y="493603"/>
                </a:cubicBezTo>
                <a:cubicBezTo>
                  <a:pt x="1975075" y="496984"/>
                  <a:pt x="1993335" y="577813"/>
                  <a:pt x="1994592" y="583195"/>
                </a:cubicBezTo>
                <a:cubicBezTo>
                  <a:pt x="1995849" y="588576"/>
                  <a:pt x="2000221" y="607226"/>
                  <a:pt x="1999059" y="612074"/>
                </a:cubicBezTo>
                <a:cubicBezTo>
                  <a:pt x="1997897" y="616913"/>
                  <a:pt x="1995259" y="635592"/>
                  <a:pt x="1994897" y="638859"/>
                </a:cubicBezTo>
                <a:cubicBezTo>
                  <a:pt x="1994526" y="642145"/>
                  <a:pt x="1990506" y="670472"/>
                  <a:pt x="1990135" y="682912"/>
                </a:cubicBezTo>
                <a:cubicBezTo>
                  <a:pt x="1989753" y="695342"/>
                  <a:pt x="1999298" y="714011"/>
                  <a:pt x="1999660" y="717145"/>
                </a:cubicBezTo>
                <a:cubicBezTo>
                  <a:pt x="1999660" y="717202"/>
                  <a:pt x="1999945" y="717383"/>
                  <a:pt x="1999955" y="717440"/>
                </a:cubicBezTo>
                <a:cubicBezTo>
                  <a:pt x="2001974" y="722431"/>
                  <a:pt x="2010023" y="746882"/>
                  <a:pt x="2010966" y="753463"/>
                </a:cubicBezTo>
                <a:cubicBezTo>
                  <a:pt x="2011928" y="760046"/>
                  <a:pt x="2014204" y="770294"/>
                  <a:pt x="2015128" y="779353"/>
                </a:cubicBezTo>
                <a:cubicBezTo>
                  <a:pt x="2016052" y="788411"/>
                  <a:pt x="2015128" y="790125"/>
                  <a:pt x="2013052" y="794831"/>
                </a:cubicBezTo>
                <a:cubicBezTo>
                  <a:pt x="2010966" y="799536"/>
                  <a:pt x="2011280" y="800355"/>
                  <a:pt x="2012156" y="804956"/>
                </a:cubicBezTo>
                <a:cubicBezTo>
                  <a:pt x="2013042" y="809557"/>
                  <a:pt x="2013652" y="812156"/>
                  <a:pt x="2013347" y="819834"/>
                </a:cubicBezTo>
                <a:cubicBezTo>
                  <a:pt x="2013023" y="827511"/>
                  <a:pt x="2012918" y="849704"/>
                  <a:pt x="2009775" y="861210"/>
                </a:cubicBezTo>
                <a:cubicBezTo>
                  <a:pt x="2007184" y="870459"/>
                  <a:pt x="2006013" y="874212"/>
                  <a:pt x="2004422" y="879365"/>
                </a:cubicBezTo>
                <a:cubicBezTo>
                  <a:pt x="1934785" y="880308"/>
                  <a:pt x="1866224" y="882032"/>
                  <a:pt x="1795463" y="882346"/>
                </a:cubicBezTo>
                <a:cubicBezTo>
                  <a:pt x="1792100" y="880879"/>
                  <a:pt x="1793072" y="881041"/>
                  <a:pt x="1789214" y="879365"/>
                </a:cubicBezTo>
                <a:cubicBezTo>
                  <a:pt x="1761906" y="867678"/>
                  <a:pt x="1736046" y="853714"/>
                  <a:pt x="1711823" y="837398"/>
                </a:cubicBezTo>
                <a:cubicBezTo>
                  <a:pt x="1687611" y="821062"/>
                  <a:pt x="1669304" y="806308"/>
                  <a:pt x="1656760" y="793049"/>
                </a:cubicBezTo>
                <a:cubicBezTo>
                  <a:pt x="1644215" y="779791"/>
                  <a:pt x="1630013" y="753330"/>
                  <a:pt x="1614192" y="713573"/>
                </a:cubicBezTo>
                <a:cubicBezTo>
                  <a:pt x="1598362" y="673796"/>
                  <a:pt x="1585446" y="643411"/>
                  <a:pt x="1575492" y="622790"/>
                </a:cubicBezTo>
                <a:cubicBezTo>
                  <a:pt x="1565539" y="602159"/>
                  <a:pt x="1559014" y="586195"/>
                  <a:pt x="1555852" y="574565"/>
                </a:cubicBezTo>
                <a:cubicBezTo>
                  <a:pt x="1552680" y="562954"/>
                  <a:pt x="1551651" y="551724"/>
                  <a:pt x="1552575" y="540932"/>
                </a:cubicBezTo>
                <a:cubicBezTo>
                  <a:pt x="1553499" y="530121"/>
                  <a:pt x="1557185" y="521082"/>
                  <a:pt x="1563891" y="513843"/>
                </a:cubicBezTo>
                <a:cubicBezTo>
                  <a:pt x="1570587" y="506604"/>
                  <a:pt x="1581598" y="497698"/>
                  <a:pt x="1597228" y="487354"/>
                </a:cubicBezTo>
                <a:cubicBezTo>
                  <a:pt x="1612849" y="477010"/>
                  <a:pt x="1629909" y="472419"/>
                  <a:pt x="1648120" y="473657"/>
                </a:cubicBezTo>
                <a:cubicBezTo>
                  <a:pt x="1666332" y="474905"/>
                  <a:pt x="1680001" y="479087"/>
                  <a:pt x="1689202" y="486163"/>
                </a:cubicBezTo>
                <a:cubicBezTo>
                  <a:pt x="1698393" y="493222"/>
                  <a:pt x="1706261" y="496974"/>
                  <a:pt x="1712709" y="497174"/>
                </a:cubicBezTo>
                <a:cubicBezTo>
                  <a:pt x="1719186" y="497374"/>
                  <a:pt x="1724568" y="495669"/>
                  <a:pt x="1728788" y="492412"/>
                </a:cubicBezTo>
                <a:cubicBezTo>
                  <a:pt x="1733007" y="489164"/>
                  <a:pt x="1742056" y="487802"/>
                  <a:pt x="1756172" y="488249"/>
                </a:cubicBezTo>
                <a:cubicBezTo>
                  <a:pt x="1770288" y="488688"/>
                  <a:pt x="1778765" y="488135"/>
                  <a:pt x="1781175" y="486163"/>
                </a:cubicBezTo>
                <a:cubicBezTo>
                  <a:pt x="1783594" y="484211"/>
                  <a:pt x="1793710" y="485192"/>
                  <a:pt x="1811836" y="489145"/>
                </a:cubicBezTo>
                <a:cubicBezTo>
                  <a:pt x="1829962" y="493088"/>
                  <a:pt x="1849517" y="494412"/>
                  <a:pt x="1870177" y="493012"/>
                </a:cubicBezTo>
                <a:cubicBezTo>
                  <a:pt x="1890817" y="491621"/>
                  <a:pt x="1903114" y="488392"/>
                  <a:pt x="1907381" y="483782"/>
                </a:cubicBezTo>
                <a:cubicBezTo>
                  <a:pt x="1911648" y="479172"/>
                  <a:pt x="1912753" y="472390"/>
                  <a:pt x="1910658" y="463542"/>
                </a:cubicBezTo>
                <a:cubicBezTo>
                  <a:pt x="1909620" y="459103"/>
                  <a:pt x="1908715" y="454883"/>
                  <a:pt x="1907677" y="450445"/>
                </a:cubicBezTo>
                <a:cubicBezTo>
                  <a:pt x="1909458" y="450159"/>
                  <a:pt x="1911277" y="449816"/>
                  <a:pt x="1913039" y="449549"/>
                </a:cubicBezTo>
                <a:cubicBezTo>
                  <a:pt x="1916582" y="448987"/>
                  <a:pt x="1918183" y="445301"/>
                  <a:pt x="1918392" y="438538"/>
                </a:cubicBezTo>
                <a:cubicBezTo>
                  <a:pt x="1918602" y="431776"/>
                  <a:pt x="1916373" y="425661"/>
                  <a:pt x="1911249" y="420088"/>
                </a:cubicBezTo>
                <a:cubicBezTo>
                  <a:pt x="1906124" y="414507"/>
                  <a:pt x="1895780" y="409649"/>
                  <a:pt x="1880597" y="405801"/>
                </a:cubicBezTo>
                <a:cubicBezTo>
                  <a:pt x="1872996" y="403867"/>
                  <a:pt x="1865557" y="402086"/>
                  <a:pt x="1857966" y="400143"/>
                </a:cubicBezTo>
                <a:cubicBezTo>
                  <a:pt x="1859547" y="396810"/>
                  <a:pt x="1861157" y="393362"/>
                  <a:pt x="1862728" y="390018"/>
                </a:cubicBezTo>
                <a:cubicBezTo>
                  <a:pt x="1865881" y="383351"/>
                  <a:pt x="1870129" y="378340"/>
                  <a:pt x="1875530" y="375140"/>
                </a:cubicBezTo>
                <a:cubicBezTo>
                  <a:pt x="1880930" y="371920"/>
                  <a:pt x="1885455" y="366710"/>
                  <a:pt x="1889227" y="359357"/>
                </a:cubicBezTo>
                <a:cubicBezTo>
                  <a:pt x="1892989" y="352033"/>
                  <a:pt x="1897209" y="346822"/>
                  <a:pt x="1902028" y="343584"/>
                </a:cubicBezTo>
                <a:cubicBezTo>
                  <a:pt x="1906838" y="340345"/>
                  <a:pt x="1911296" y="338697"/>
                  <a:pt x="1915420" y="338821"/>
                </a:cubicBezTo>
                <a:cubicBezTo>
                  <a:pt x="1919535" y="338954"/>
                  <a:pt x="1925526" y="342298"/>
                  <a:pt x="1933575" y="348651"/>
                </a:cubicBezTo>
                <a:cubicBezTo>
                  <a:pt x="1941614" y="354995"/>
                  <a:pt x="1949148" y="358271"/>
                  <a:pt x="1955597" y="358471"/>
                </a:cubicBezTo>
                <a:cubicBezTo>
                  <a:pt x="1962074" y="358671"/>
                  <a:pt x="1967741" y="356728"/>
                  <a:pt x="1972570" y="352813"/>
                </a:cubicBezTo>
                <a:cubicBezTo>
                  <a:pt x="1977400" y="348899"/>
                  <a:pt x="1980924" y="342289"/>
                  <a:pt x="1983581" y="332868"/>
                </a:cubicBezTo>
                <a:cubicBezTo>
                  <a:pt x="1986229" y="323476"/>
                  <a:pt x="1989658" y="315180"/>
                  <a:pt x="1994002" y="307865"/>
                </a:cubicBezTo>
                <a:cubicBezTo>
                  <a:pt x="1998345" y="300550"/>
                  <a:pt x="2012442" y="302112"/>
                  <a:pt x="2036264" y="312332"/>
                </a:cubicBezTo>
                <a:cubicBezTo>
                  <a:pt x="2060086" y="322562"/>
                  <a:pt x="2078079" y="327743"/>
                  <a:pt x="2089842" y="328106"/>
                </a:cubicBezTo>
                <a:cubicBezTo>
                  <a:pt x="2101606" y="328477"/>
                  <a:pt x="2109702" y="326429"/>
                  <a:pt x="2114550" y="321857"/>
                </a:cubicBezTo>
                <a:cubicBezTo>
                  <a:pt x="2119398" y="317266"/>
                  <a:pt x="2122342" y="310408"/>
                  <a:pt x="2123180" y="301617"/>
                </a:cubicBezTo>
                <a:cubicBezTo>
                  <a:pt x="2124046" y="292844"/>
                  <a:pt x="2129562" y="288787"/>
                  <a:pt x="2139553" y="289120"/>
                </a:cubicBezTo>
                <a:cubicBezTo>
                  <a:pt x="2149555" y="289424"/>
                  <a:pt x="2154803" y="285805"/>
                  <a:pt x="2155622" y="278395"/>
                </a:cubicBezTo>
                <a:cubicBezTo>
                  <a:pt x="2156451" y="270975"/>
                  <a:pt x="2163509" y="267060"/>
                  <a:pt x="2176463" y="266793"/>
                </a:cubicBezTo>
                <a:cubicBezTo>
                  <a:pt x="2189426" y="266517"/>
                  <a:pt x="2196656" y="265469"/>
                  <a:pt x="2198484" y="263517"/>
                </a:cubicBezTo>
                <a:cubicBezTo>
                  <a:pt x="2200313" y="261545"/>
                  <a:pt x="2201304" y="258116"/>
                  <a:pt x="2201466" y="253401"/>
                </a:cubicBezTo>
                <a:cubicBezTo>
                  <a:pt x="2201618" y="248658"/>
                  <a:pt x="2198751" y="241876"/>
                  <a:pt x="2192541" y="232856"/>
                </a:cubicBezTo>
                <a:cubicBezTo>
                  <a:pt x="2186340" y="223864"/>
                  <a:pt x="2178873" y="216720"/>
                  <a:pt x="2170214" y="211720"/>
                </a:cubicBezTo>
                <a:cubicBezTo>
                  <a:pt x="2161537" y="206710"/>
                  <a:pt x="2153431" y="203709"/>
                  <a:pt x="2145802" y="202795"/>
                </a:cubicBezTo>
                <a:cubicBezTo>
                  <a:pt x="2138182" y="201880"/>
                  <a:pt x="2133105" y="198737"/>
                  <a:pt x="2130924" y="193270"/>
                </a:cubicBezTo>
                <a:cubicBezTo>
                  <a:pt x="2128742" y="187783"/>
                  <a:pt x="2125666" y="182678"/>
                  <a:pt x="2121694" y="177792"/>
                </a:cubicBezTo>
                <a:cubicBezTo>
                  <a:pt x="2117722" y="172924"/>
                  <a:pt x="2112045" y="170076"/>
                  <a:pt x="2104435" y="169162"/>
                </a:cubicBezTo>
                <a:cubicBezTo>
                  <a:pt x="2096805" y="168247"/>
                  <a:pt x="2091995" y="164390"/>
                  <a:pt x="2089842" y="157551"/>
                </a:cubicBezTo>
                <a:cubicBezTo>
                  <a:pt x="2087699" y="150712"/>
                  <a:pt x="2083051" y="144416"/>
                  <a:pt x="2076155" y="138796"/>
                </a:cubicBezTo>
                <a:cubicBezTo>
                  <a:pt x="2069268" y="133167"/>
                  <a:pt x="2062991" y="130033"/>
                  <a:pt x="2057105" y="129871"/>
                </a:cubicBezTo>
                <a:cubicBezTo>
                  <a:pt x="2051218" y="129681"/>
                  <a:pt x="2046208" y="127490"/>
                  <a:pt x="2042217" y="123318"/>
                </a:cubicBezTo>
                <a:cubicBezTo>
                  <a:pt x="2038226" y="119136"/>
                  <a:pt x="2032168" y="115136"/>
                  <a:pt x="2024063" y="110821"/>
                </a:cubicBezTo>
                <a:cubicBezTo>
                  <a:pt x="2015957" y="106506"/>
                  <a:pt x="2005213" y="105030"/>
                  <a:pt x="1991620" y="106649"/>
                </a:cubicBezTo>
                <a:cubicBezTo>
                  <a:pt x="1978028" y="108259"/>
                  <a:pt x="1968865" y="102925"/>
                  <a:pt x="1963941" y="90581"/>
                </a:cubicBezTo>
                <a:cubicBezTo>
                  <a:pt x="1959026" y="78236"/>
                  <a:pt x="1954882" y="70473"/>
                  <a:pt x="1951434" y="67663"/>
                </a:cubicBezTo>
                <a:cubicBezTo>
                  <a:pt x="1947986" y="64844"/>
                  <a:pt x="1938099" y="62644"/>
                  <a:pt x="1922259" y="60815"/>
                </a:cubicBezTo>
                <a:cubicBezTo>
                  <a:pt x="1906429" y="58967"/>
                  <a:pt x="1894818" y="53690"/>
                  <a:pt x="1887436" y="45337"/>
                </a:cubicBezTo>
                <a:cubicBezTo>
                  <a:pt x="1880045" y="36974"/>
                  <a:pt x="1870367" y="33869"/>
                  <a:pt x="1857966" y="35507"/>
                </a:cubicBezTo>
                <a:cubicBezTo>
                  <a:pt x="1845555" y="37155"/>
                  <a:pt x="1836249" y="34402"/>
                  <a:pt x="1830591" y="27477"/>
                </a:cubicBezTo>
                <a:cubicBezTo>
                  <a:pt x="1824914" y="20524"/>
                  <a:pt x="1819418" y="15486"/>
                  <a:pt x="1813617" y="12590"/>
                </a:cubicBezTo>
                <a:cubicBezTo>
                  <a:pt x="1807826" y="9704"/>
                  <a:pt x="1799511" y="8380"/>
                  <a:pt x="1788909" y="8723"/>
                </a:cubicBezTo>
                <a:cubicBezTo>
                  <a:pt x="1778308" y="9066"/>
                  <a:pt x="1768735" y="11904"/>
                  <a:pt x="1760334" y="17057"/>
                </a:cubicBezTo>
                <a:cubicBezTo>
                  <a:pt x="1751933" y="22210"/>
                  <a:pt x="1746618" y="24868"/>
                  <a:pt x="1744266" y="24801"/>
                </a:cubicBezTo>
                <a:cubicBezTo>
                  <a:pt x="1741913" y="24725"/>
                  <a:pt x="1738408" y="22239"/>
                  <a:pt x="1733845" y="17353"/>
                </a:cubicBezTo>
                <a:cubicBezTo>
                  <a:pt x="1729292" y="12475"/>
                  <a:pt x="1721082" y="8008"/>
                  <a:pt x="1708842" y="4256"/>
                </a:cubicBezTo>
                <a:cubicBezTo>
                  <a:pt x="1696603" y="493"/>
                  <a:pt x="1686163" y="-707"/>
                  <a:pt x="1677886" y="388"/>
                </a:cubicBezTo>
                <a:close/>
                <a:moveTo>
                  <a:pt x="8100117" y="214701"/>
                </a:moveTo>
                <a:cubicBezTo>
                  <a:pt x="8102127" y="215206"/>
                  <a:pt x="8103470" y="216949"/>
                  <a:pt x="8103985" y="219463"/>
                </a:cubicBezTo>
                <a:cubicBezTo>
                  <a:pt x="8104489" y="221978"/>
                  <a:pt x="8106842" y="225360"/>
                  <a:pt x="8110833" y="229884"/>
                </a:cubicBezTo>
                <a:cubicBezTo>
                  <a:pt x="8114853" y="234408"/>
                  <a:pt x="8117291" y="246209"/>
                  <a:pt x="8118272" y="265307"/>
                </a:cubicBezTo>
                <a:cubicBezTo>
                  <a:pt x="8119282" y="284396"/>
                  <a:pt x="8118396" y="299092"/>
                  <a:pt x="8115891" y="309656"/>
                </a:cubicBezTo>
                <a:cubicBezTo>
                  <a:pt x="8113386" y="320210"/>
                  <a:pt x="8110499" y="328629"/>
                  <a:pt x="8106966" y="334659"/>
                </a:cubicBezTo>
                <a:cubicBezTo>
                  <a:pt x="8103451" y="340688"/>
                  <a:pt x="8100174" y="344936"/>
                  <a:pt x="8097146" y="347451"/>
                </a:cubicBezTo>
                <a:cubicBezTo>
                  <a:pt x="8094126" y="349965"/>
                  <a:pt x="8091792" y="350451"/>
                  <a:pt x="8090297" y="348946"/>
                </a:cubicBezTo>
                <a:cubicBezTo>
                  <a:pt x="8088792" y="347432"/>
                  <a:pt x="8085878" y="346460"/>
                  <a:pt x="8081372" y="345965"/>
                </a:cubicBezTo>
                <a:cubicBezTo>
                  <a:pt x="8076848" y="345460"/>
                  <a:pt x="8072105" y="342660"/>
                  <a:pt x="8067085" y="337631"/>
                </a:cubicBezTo>
                <a:cubicBezTo>
                  <a:pt x="8062055" y="332611"/>
                  <a:pt x="8059246" y="328353"/>
                  <a:pt x="8058741" y="324838"/>
                </a:cubicBezTo>
                <a:cubicBezTo>
                  <a:pt x="8058246" y="321314"/>
                  <a:pt x="8056779" y="318904"/>
                  <a:pt x="8054283" y="317390"/>
                </a:cubicBezTo>
                <a:cubicBezTo>
                  <a:pt x="8051769" y="315885"/>
                  <a:pt x="8050330" y="311227"/>
                  <a:pt x="8049816" y="303703"/>
                </a:cubicBezTo>
                <a:cubicBezTo>
                  <a:pt x="8049311" y="296159"/>
                  <a:pt x="8047549" y="289491"/>
                  <a:pt x="8045053" y="283462"/>
                </a:cubicBezTo>
                <a:cubicBezTo>
                  <a:pt x="8042539" y="277433"/>
                  <a:pt x="8035490" y="267088"/>
                  <a:pt x="8023917" y="252506"/>
                </a:cubicBezTo>
                <a:cubicBezTo>
                  <a:pt x="8018145" y="245219"/>
                  <a:pt x="8012420" y="238066"/>
                  <a:pt x="8006658" y="230770"/>
                </a:cubicBezTo>
                <a:cubicBezTo>
                  <a:pt x="8008668" y="231274"/>
                  <a:pt x="8010564" y="231760"/>
                  <a:pt x="8012611" y="232265"/>
                </a:cubicBezTo>
                <a:cubicBezTo>
                  <a:pt x="8016631" y="233265"/>
                  <a:pt x="8019450" y="234713"/>
                  <a:pt x="8020946" y="236732"/>
                </a:cubicBezTo>
                <a:cubicBezTo>
                  <a:pt x="8022451" y="238742"/>
                  <a:pt x="8024698" y="239704"/>
                  <a:pt x="8027194" y="239704"/>
                </a:cubicBezTo>
                <a:cubicBezTo>
                  <a:pt x="8029708" y="239704"/>
                  <a:pt x="8032204" y="237284"/>
                  <a:pt x="8035233" y="232265"/>
                </a:cubicBezTo>
                <a:cubicBezTo>
                  <a:pt x="8038243" y="227236"/>
                  <a:pt x="8042444" y="225883"/>
                  <a:pt x="8047435" y="228388"/>
                </a:cubicBezTo>
                <a:cubicBezTo>
                  <a:pt x="8049949" y="229645"/>
                  <a:pt x="8052349" y="231008"/>
                  <a:pt x="8054874" y="232265"/>
                </a:cubicBezTo>
                <a:cubicBezTo>
                  <a:pt x="8055626" y="230751"/>
                  <a:pt x="8056483" y="228998"/>
                  <a:pt x="8057255" y="227502"/>
                </a:cubicBezTo>
                <a:cubicBezTo>
                  <a:pt x="8058769" y="224483"/>
                  <a:pt x="8060141" y="223035"/>
                  <a:pt x="8061122" y="223035"/>
                </a:cubicBezTo>
                <a:cubicBezTo>
                  <a:pt x="8062132" y="223035"/>
                  <a:pt x="8064142" y="224483"/>
                  <a:pt x="8067675" y="227502"/>
                </a:cubicBezTo>
                <a:cubicBezTo>
                  <a:pt x="8071190" y="230512"/>
                  <a:pt x="8074857" y="232351"/>
                  <a:pt x="8078391" y="232856"/>
                </a:cubicBezTo>
                <a:cubicBezTo>
                  <a:pt x="8081906" y="233360"/>
                  <a:pt x="8084696" y="233265"/>
                  <a:pt x="8086725" y="232265"/>
                </a:cubicBezTo>
                <a:cubicBezTo>
                  <a:pt x="8088735" y="231255"/>
                  <a:pt x="8090726" y="227979"/>
                  <a:pt x="8093278" y="222445"/>
                </a:cubicBezTo>
                <a:cubicBezTo>
                  <a:pt x="8095783" y="216911"/>
                  <a:pt x="8098098" y="214196"/>
                  <a:pt x="8100117" y="214701"/>
                </a:cubicBezTo>
                <a:close/>
                <a:moveTo>
                  <a:pt x="7900397" y="215596"/>
                </a:moveTo>
                <a:cubicBezTo>
                  <a:pt x="7901902" y="215596"/>
                  <a:pt x="7903760" y="217530"/>
                  <a:pt x="7905750" y="221549"/>
                </a:cubicBezTo>
                <a:cubicBezTo>
                  <a:pt x="7907760" y="225569"/>
                  <a:pt x="7908227" y="230227"/>
                  <a:pt x="7907236" y="235237"/>
                </a:cubicBezTo>
                <a:cubicBezTo>
                  <a:pt x="7906236" y="240266"/>
                  <a:pt x="7906246" y="243161"/>
                  <a:pt x="7907236" y="244171"/>
                </a:cubicBezTo>
                <a:cubicBezTo>
                  <a:pt x="7908246" y="245171"/>
                  <a:pt x="7910065" y="245648"/>
                  <a:pt x="7912599" y="245657"/>
                </a:cubicBezTo>
                <a:cubicBezTo>
                  <a:pt x="7915113" y="245657"/>
                  <a:pt x="7917123" y="245076"/>
                  <a:pt x="7919142" y="243571"/>
                </a:cubicBezTo>
                <a:cubicBezTo>
                  <a:pt x="7921152" y="242066"/>
                  <a:pt x="7923457" y="241571"/>
                  <a:pt x="7925991" y="242085"/>
                </a:cubicBezTo>
                <a:cubicBezTo>
                  <a:pt x="7928505" y="242590"/>
                  <a:pt x="7933621" y="248781"/>
                  <a:pt x="7941174" y="260840"/>
                </a:cubicBezTo>
                <a:cubicBezTo>
                  <a:pt x="7948708" y="272899"/>
                  <a:pt x="7960119" y="283833"/>
                  <a:pt x="7975702" y="293882"/>
                </a:cubicBezTo>
                <a:cubicBezTo>
                  <a:pt x="7983493" y="298902"/>
                  <a:pt x="7991408" y="304036"/>
                  <a:pt x="7999210" y="309056"/>
                </a:cubicBezTo>
                <a:cubicBezTo>
                  <a:pt x="7997962" y="309313"/>
                  <a:pt x="7996619" y="309408"/>
                  <a:pt x="7995342" y="309656"/>
                </a:cubicBezTo>
                <a:cubicBezTo>
                  <a:pt x="7992828" y="310160"/>
                  <a:pt x="7990028" y="309675"/>
                  <a:pt x="7987008" y="308170"/>
                </a:cubicBezTo>
                <a:cubicBezTo>
                  <a:pt x="7983998" y="306655"/>
                  <a:pt x="7980597" y="306074"/>
                  <a:pt x="7976597" y="306084"/>
                </a:cubicBezTo>
                <a:cubicBezTo>
                  <a:pt x="7972568" y="306084"/>
                  <a:pt x="7968787" y="308017"/>
                  <a:pt x="7965281" y="312037"/>
                </a:cubicBezTo>
                <a:cubicBezTo>
                  <a:pt x="7961767" y="316056"/>
                  <a:pt x="7955680" y="317905"/>
                  <a:pt x="7947127" y="317390"/>
                </a:cubicBezTo>
                <a:cubicBezTo>
                  <a:pt x="7938583" y="316885"/>
                  <a:pt x="7932506" y="316980"/>
                  <a:pt x="7928972" y="317990"/>
                </a:cubicBezTo>
                <a:cubicBezTo>
                  <a:pt x="7925448" y="318990"/>
                  <a:pt x="7923047" y="320829"/>
                  <a:pt x="7921524" y="323343"/>
                </a:cubicBezTo>
                <a:cubicBezTo>
                  <a:pt x="7920019" y="325858"/>
                  <a:pt x="7920390" y="328277"/>
                  <a:pt x="7922419" y="330782"/>
                </a:cubicBezTo>
                <a:cubicBezTo>
                  <a:pt x="7924429" y="333297"/>
                  <a:pt x="7924972" y="335621"/>
                  <a:pt x="7924505" y="337631"/>
                </a:cubicBezTo>
                <a:cubicBezTo>
                  <a:pt x="7924000" y="339640"/>
                  <a:pt x="7922038" y="341479"/>
                  <a:pt x="7918552" y="342993"/>
                </a:cubicBezTo>
                <a:cubicBezTo>
                  <a:pt x="7915028" y="344498"/>
                  <a:pt x="7912637" y="346346"/>
                  <a:pt x="7911103" y="348346"/>
                </a:cubicBezTo>
                <a:cubicBezTo>
                  <a:pt x="7909598" y="350356"/>
                  <a:pt x="7906293" y="351899"/>
                  <a:pt x="7901283" y="353413"/>
                </a:cubicBezTo>
                <a:cubicBezTo>
                  <a:pt x="7896264" y="354919"/>
                  <a:pt x="7890644" y="358119"/>
                  <a:pt x="7884614" y="362634"/>
                </a:cubicBezTo>
                <a:cubicBezTo>
                  <a:pt x="7878585" y="367158"/>
                  <a:pt x="7875699" y="371035"/>
                  <a:pt x="7875689" y="374540"/>
                </a:cubicBezTo>
                <a:cubicBezTo>
                  <a:pt x="7875689" y="378064"/>
                  <a:pt x="7876261" y="380769"/>
                  <a:pt x="7877766" y="382284"/>
                </a:cubicBezTo>
                <a:cubicBezTo>
                  <a:pt x="7879280" y="383789"/>
                  <a:pt x="7885386" y="384284"/>
                  <a:pt x="7895930" y="383770"/>
                </a:cubicBezTo>
                <a:cubicBezTo>
                  <a:pt x="7906484" y="383265"/>
                  <a:pt x="7914046" y="385199"/>
                  <a:pt x="7918552" y="389723"/>
                </a:cubicBezTo>
                <a:cubicBezTo>
                  <a:pt x="7920971" y="392152"/>
                  <a:pt x="7920981" y="393533"/>
                  <a:pt x="7922124" y="395381"/>
                </a:cubicBezTo>
                <a:cubicBezTo>
                  <a:pt x="7919066" y="394638"/>
                  <a:pt x="7918647" y="394075"/>
                  <a:pt x="7912894" y="392999"/>
                </a:cubicBezTo>
                <a:cubicBezTo>
                  <a:pt x="7901559" y="390894"/>
                  <a:pt x="7893253" y="389732"/>
                  <a:pt x="7888186" y="389723"/>
                </a:cubicBezTo>
                <a:cubicBezTo>
                  <a:pt x="7883148" y="389723"/>
                  <a:pt x="7878357" y="390723"/>
                  <a:pt x="7873308" y="392399"/>
                </a:cubicBezTo>
                <a:cubicBezTo>
                  <a:pt x="7868269" y="394085"/>
                  <a:pt x="7865050" y="393256"/>
                  <a:pt x="7863783" y="390313"/>
                </a:cubicBezTo>
                <a:cubicBezTo>
                  <a:pt x="7862526" y="387380"/>
                  <a:pt x="7857763" y="385332"/>
                  <a:pt x="7849791" y="384065"/>
                </a:cubicBezTo>
                <a:cubicBezTo>
                  <a:pt x="7841809" y="382808"/>
                  <a:pt x="7837694" y="381102"/>
                  <a:pt x="7837285" y="379007"/>
                </a:cubicBezTo>
                <a:cubicBezTo>
                  <a:pt x="7836866" y="376912"/>
                  <a:pt x="7837046" y="375216"/>
                  <a:pt x="7837885" y="373949"/>
                </a:cubicBezTo>
                <a:cubicBezTo>
                  <a:pt x="7838723" y="372692"/>
                  <a:pt x="7838199" y="370634"/>
                  <a:pt x="7836103" y="367701"/>
                </a:cubicBezTo>
                <a:cubicBezTo>
                  <a:pt x="7833998" y="364758"/>
                  <a:pt x="7827893" y="363234"/>
                  <a:pt x="7818235" y="363234"/>
                </a:cubicBezTo>
                <a:cubicBezTo>
                  <a:pt x="7817501" y="363234"/>
                  <a:pt x="7816910" y="362958"/>
                  <a:pt x="7816158" y="362938"/>
                </a:cubicBezTo>
                <a:cubicBezTo>
                  <a:pt x="7814644" y="358519"/>
                  <a:pt x="7813025" y="354309"/>
                  <a:pt x="7812291" y="345965"/>
                </a:cubicBezTo>
                <a:cubicBezTo>
                  <a:pt x="7811281" y="334411"/>
                  <a:pt x="7809367" y="326782"/>
                  <a:pt x="7806328" y="322753"/>
                </a:cubicBezTo>
                <a:cubicBezTo>
                  <a:pt x="7803318" y="318733"/>
                  <a:pt x="7801556" y="314561"/>
                  <a:pt x="7801566" y="310551"/>
                </a:cubicBezTo>
                <a:cubicBezTo>
                  <a:pt x="7801566" y="308532"/>
                  <a:pt x="7801566" y="306598"/>
                  <a:pt x="7801566" y="304588"/>
                </a:cubicBezTo>
                <a:cubicBezTo>
                  <a:pt x="7803833" y="305351"/>
                  <a:pt x="7806157" y="305922"/>
                  <a:pt x="7808414" y="306674"/>
                </a:cubicBezTo>
                <a:cubicBezTo>
                  <a:pt x="7812938" y="308189"/>
                  <a:pt x="7816225" y="307713"/>
                  <a:pt x="7818235" y="305188"/>
                </a:cubicBezTo>
                <a:cubicBezTo>
                  <a:pt x="7820254" y="302674"/>
                  <a:pt x="7823426" y="301617"/>
                  <a:pt x="7827464" y="301617"/>
                </a:cubicBezTo>
                <a:cubicBezTo>
                  <a:pt x="7831484" y="301617"/>
                  <a:pt x="7834398" y="300645"/>
                  <a:pt x="7836399" y="298645"/>
                </a:cubicBezTo>
                <a:cubicBezTo>
                  <a:pt x="7838408" y="296626"/>
                  <a:pt x="7839247" y="294397"/>
                  <a:pt x="7838780" y="292387"/>
                </a:cubicBezTo>
                <a:cubicBezTo>
                  <a:pt x="7838275" y="290377"/>
                  <a:pt x="7836999" y="289320"/>
                  <a:pt x="7835503" y="288815"/>
                </a:cubicBezTo>
                <a:cubicBezTo>
                  <a:pt x="7833998" y="288310"/>
                  <a:pt x="7833408" y="286472"/>
                  <a:pt x="7833417" y="283462"/>
                </a:cubicBezTo>
                <a:cubicBezTo>
                  <a:pt x="7833417" y="281947"/>
                  <a:pt x="7833417" y="280490"/>
                  <a:pt x="7833417" y="278995"/>
                </a:cubicBezTo>
                <a:cubicBezTo>
                  <a:pt x="7835684" y="278995"/>
                  <a:pt x="7838008" y="278995"/>
                  <a:pt x="7840266" y="278995"/>
                </a:cubicBezTo>
                <a:cubicBezTo>
                  <a:pt x="7844790" y="278995"/>
                  <a:pt x="7848657" y="278033"/>
                  <a:pt x="7852172" y="276013"/>
                </a:cubicBezTo>
                <a:cubicBezTo>
                  <a:pt x="7855687" y="274004"/>
                  <a:pt x="7860802" y="273222"/>
                  <a:pt x="7867355" y="274232"/>
                </a:cubicBezTo>
                <a:cubicBezTo>
                  <a:pt x="7873889" y="275242"/>
                  <a:pt x="7879604" y="274747"/>
                  <a:pt x="7884614" y="272746"/>
                </a:cubicBezTo>
                <a:cubicBezTo>
                  <a:pt x="7889644" y="270736"/>
                  <a:pt x="7892434" y="267831"/>
                  <a:pt x="7892949" y="263812"/>
                </a:cubicBezTo>
                <a:cubicBezTo>
                  <a:pt x="7893453" y="259792"/>
                  <a:pt x="7894844" y="257373"/>
                  <a:pt x="7896816" y="256373"/>
                </a:cubicBezTo>
                <a:cubicBezTo>
                  <a:pt x="7898835" y="255363"/>
                  <a:pt x="7899769" y="253629"/>
                  <a:pt x="7899797" y="251610"/>
                </a:cubicBezTo>
                <a:cubicBezTo>
                  <a:pt x="7899797" y="249601"/>
                  <a:pt x="7895054" y="246124"/>
                  <a:pt x="7885510" y="240599"/>
                </a:cubicBezTo>
                <a:cubicBezTo>
                  <a:pt x="7875965" y="235065"/>
                  <a:pt x="7870927" y="231294"/>
                  <a:pt x="7870927" y="229284"/>
                </a:cubicBezTo>
                <a:cubicBezTo>
                  <a:pt x="7870927" y="228284"/>
                  <a:pt x="7870927" y="227026"/>
                  <a:pt x="7870927" y="226007"/>
                </a:cubicBezTo>
                <a:cubicBezTo>
                  <a:pt x="7872432" y="226007"/>
                  <a:pt x="7874194" y="226007"/>
                  <a:pt x="7875689" y="226007"/>
                </a:cubicBezTo>
                <a:cubicBezTo>
                  <a:pt x="7878699" y="226007"/>
                  <a:pt x="7881138" y="225045"/>
                  <a:pt x="7883128" y="223035"/>
                </a:cubicBezTo>
                <a:cubicBezTo>
                  <a:pt x="7885138" y="221026"/>
                  <a:pt x="7887910" y="220063"/>
                  <a:pt x="7891463" y="220063"/>
                </a:cubicBezTo>
                <a:cubicBezTo>
                  <a:pt x="7894978" y="220063"/>
                  <a:pt x="7896892" y="219483"/>
                  <a:pt x="7897416" y="217977"/>
                </a:cubicBezTo>
                <a:cubicBezTo>
                  <a:pt x="7897920" y="216463"/>
                  <a:pt x="7898902" y="215587"/>
                  <a:pt x="7900397" y="215596"/>
                </a:cubicBezTo>
                <a:close/>
                <a:moveTo>
                  <a:pt x="8141789" y="249524"/>
                </a:moveTo>
                <a:cubicBezTo>
                  <a:pt x="8143304" y="250029"/>
                  <a:pt x="8145342" y="253801"/>
                  <a:pt x="8148342" y="260840"/>
                </a:cubicBezTo>
                <a:cubicBezTo>
                  <a:pt x="8151352" y="267869"/>
                  <a:pt x="8152733" y="273013"/>
                  <a:pt x="8152210" y="276013"/>
                </a:cubicBezTo>
                <a:cubicBezTo>
                  <a:pt x="8151705" y="279033"/>
                  <a:pt x="8152086" y="281061"/>
                  <a:pt x="8153105" y="282567"/>
                </a:cubicBezTo>
                <a:cubicBezTo>
                  <a:pt x="8154105" y="284072"/>
                  <a:pt x="8157963" y="284081"/>
                  <a:pt x="8165011" y="282567"/>
                </a:cubicBezTo>
                <a:cubicBezTo>
                  <a:pt x="8172040" y="281061"/>
                  <a:pt x="8176689" y="282404"/>
                  <a:pt x="8178699" y="286434"/>
                </a:cubicBezTo>
                <a:cubicBezTo>
                  <a:pt x="8180708" y="290453"/>
                  <a:pt x="8184471" y="293368"/>
                  <a:pt x="8190014" y="295368"/>
                </a:cubicBezTo>
                <a:cubicBezTo>
                  <a:pt x="8195539" y="297378"/>
                  <a:pt x="8201368" y="295349"/>
                  <a:pt x="8207874" y="288815"/>
                </a:cubicBezTo>
                <a:cubicBezTo>
                  <a:pt x="8214408" y="282281"/>
                  <a:pt x="8219551" y="278119"/>
                  <a:pt x="8223047" y="276613"/>
                </a:cubicBezTo>
                <a:cubicBezTo>
                  <a:pt x="8226571" y="275108"/>
                  <a:pt x="8229933" y="275490"/>
                  <a:pt x="8233467" y="277509"/>
                </a:cubicBezTo>
                <a:cubicBezTo>
                  <a:pt x="8236992" y="279519"/>
                  <a:pt x="8239297" y="282805"/>
                  <a:pt x="8240316" y="287329"/>
                </a:cubicBezTo>
                <a:cubicBezTo>
                  <a:pt x="8241326" y="291853"/>
                  <a:pt x="8238401" y="298625"/>
                  <a:pt x="8231391" y="308170"/>
                </a:cubicBezTo>
                <a:cubicBezTo>
                  <a:pt x="8224352" y="317714"/>
                  <a:pt x="8218742" y="323334"/>
                  <a:pt x="8214722" y="324838"/>
                </a:cubicBezTo>
                <a:cubicBezTo>
                  <a:pt x="8210693" y="326344"/>
                  <a:pt x="8196463" y="336707"/>
                  <a:pt x="8171860" y="355795"/>
                </a:cubicBezTo>
                <a:cubicBezTo>
                  <a:pt x="8147228" y="374883"/>
                  <a:pt x="8129826" y="395190"/>
                  <a:pt x="8119767" y="416812"/>
                </a:cubicBezTo>
                <a:cubicBezTo>
                  <a:pt x="8109719" y="438415"/>
                  <a:pt x="8104099" y="449254"/>
                  <a:pt x="8103099" y="449254"/>
                </a:cubicBezTo>
                <a:cubicBezTo>
                  <a:pt x="8102089" y="449254"/>
                  <a:pt x="8101537" y="439872"/>
                  <a:pt x="8101013" y="421270"/>
                </a:cubicBezTo>
                <a:cubicBezTo>
                  <a:pt x="8100508" y="402677"/>
                  <a:pt x="8102318" y="390304"/>
                  <a:pt x="8106366" y="383770"/>
                </a:cubicBezTo>
                <a:cubicBezTo>
                  <a:pt x="8110395" y="377236"/>
                  <a:pt x="8116596" y="363681"/>
                  <a:pt x="8125121" y="343584"/>
                </a:cubicBezTo>
                <a:cubicBezTo>
                  <a:pt x="8133664" y="323486"/>
                  <a:pt x="8137512" y="303646"/>
                  <a:pt x="8137027" y="284053"/>
                </a:cubicBezTo>
                <a:cubicBezTo>
                  <a:pt x="8136522" y="264460"/>
                  <a:pt x="8136903" y="253611"/>
                  <a:pt x="8137922" y="251610"/>
                </a:cubicBezTo>
                <a:cubicBezTo>
                  <a:pt x="8138932" y="249601"/>
                  <a:pt x="8140265" y="249020"/>
                  <a:pt x="8141789" y="249524"/>
                </a:cubicBezTo>
                <a:close/>
                <a:moveTo>
                  <a:pt x="1317422" y="292682"/>
                </a:moveTo>
                <a:cubicBezTo>
                  <a:pt x="1319803" y="292082"/>
                  <a:pt x="1322870" y="292672"/>
                  <a:pt x="1326947" y="294178"/>
                </a:cubicBezTo>
                <a:cubicBezTo>
                  <a:pt x="1331024" y="295654"/>
                  <a:pt x="1333976" y="298597"/>
                  <a:pt x="1335586" y="303407"/>
                </a:cubicBezTo>
                <a:cubicBezTo>
                  <a:pt x="1337196" y="308189"/>
                  <a:pt x="1337548" y="313704"/>
                  <a:pt x="1336777" y="319771"/>
                </a:cubicBezTo>
                <a:cubicBezTo>
                  <a:pt x="1335996" y="325848"/>
                  <a:pt x="1330090" y="328753"/>
                  <a:pt x="1318917" y="328401"/>
                </a:cubicBezTo>
                <a:cubicBezTo>
                  <a:pt x="1307745" y="328058"/>
                  <a:pt x="1299439" y="326734"/>
                  <a:pt x="1294209" y="324534"/>
                </a:cubicBezTo>
                <a:cubicBezTo>
                  <a:pt x="1291600" y="323439"/>
                  <a:pt x="1289085" y="322362"/>
                  <a:pt x="1286466" y="321257"/>
                </a:cubicBezTo>
                <a:cubicBezTo>
                  <a:pt x="1290047" y="319676"/>
                  <a:pt x="1293609" y="318095"/>
                  <a:pt x="1297191" y="316495"/>
                </a:cubicBezTo>
                <a:cubicBezTo>
                  <a:pt x="1304344" y="313332"/>
                  <a:pt x="1308926" y="308827"/>
                  <a:pt x="1310878" y="302807"/>
                </a:cubicBezTo>
                <a:cubicBezTo>
                  <a:pt x="1312831" y="296778"/>
                  <a:pt x="1315060" y="293292"/>
                  <a:pt x="1317422" y="292682"/>
                </a:cubicBezTo>
                <a:close/>
                <a:moveTo>
                  <a:pt x="1347492" y="292682"/>
                </a:moveTo>
                <a:cubicBezTo>
                  <a:pt x="1350626" y="295835"/>
                  <a:pt x="1353579" y="299083"/>
                  <a:pt x="1356722" y="302207"/>
                </a:cubicBezTo>
                <a:cubicBezTo>
                  <a:pt x="1362999" y="308503"/>
                  <a:pt x="1369247" y="311122"/>
                  <a:pt x="1375172" y="309951"/>
                </a:cubicBezTo>
                <a:cubicBezTo>
                  <a:pt x="1378134" y="309370"/>
                  <a:pt x="1381135" y="308732"/>
                  <a:pt x="1384097" y="308170"/>
                </a:cubicBezTo>
                <a:cubicBezTo>
                  <a:pt x="1384821" y="313266"/>
                  <a:pt x="1385459" y="318247"/>
                  <a:pt x="1386183" y="323343"/>
                </a:cubicBezTo>
                <a:cubicBezTo>
                  <a:pt x="1387631" y="333544"/>
                  <a:pt x="1390602" y="341812"/>
                  <a:pt x="1395117" y="348051"/>
                </a:cubicBezTo>
                <a:cubicBezTo>
                  <a:pt x="1399632" y="354290"/>
                  <a:pt x="1403499" y="357461"/>
                  <a:pt x="1407023" y="357576"/>
                </a:cubicBezTo>
                <a:cubicBezTo>
                  <a:pt x="1410548" y="357690"/>
                  <a:pt x="1415548" y="355062"/>
                  <a:pt x="1421606" y="349832"/>
                </a:cubicBezTo>
                <a:cubicBezTo>
                  <a:pt x="1427655" y="344612"/>
                  <a:pt x="1433941" y="342908"/>
                  <a:pt x="1440361" y="344479"/>
                </a:cubicBezTo>
                <a:cubicBezTo>
                  <a:pt x="1443571" y="345260"/>
                  <a:pt x="1446667" y="345803"/>
                  <a:pt x="1449886" y="346565"/>
                </a:cubicBezTo>
                <a:cubicBezTo>
                  <a:pt x="1446467" y="352213"/>
                  <a:pt x="1443180" y="357881"/>
                  <a:pt x="1439761" y="363529"/>
                </a:cubicBezTo>
                <a:cubicBezTo>
                  <a:pt x="1432931" y="374825"/>
                  <a:pt x="1428893" y="387742"/>
                  <a:pt x="1427855" y="401924"/>
                </a:cubicBezTo>
                <a:cubicBezTo>
                  <a:pt x="1426826" y="416117"/>
                  <a:pt x="1424740" y="426289"/>
                  <a:pt x="1421606" y="432290"/>
                </a:cubicBezTo>
                <a:cubicBezTo>
                  <a:pt x="1418473" y="438282"/>
                  <a:pt x="1415625" y="440996"/>
                  <a:pt x="1413272" y="440920"/>
                </a:cubicBezTo>
                <a:cubicBezTo>
                  <a:pt x="1410919" y="440844"/>
                  <a:pt x="1403699" y="433090"/>
                  <a:pt x="1391241" y="417107"/>
                </a:cubicBezTo>
                <a:cubicBezTo>
                  <a:pt x="1378791" y="401143"/>
                  <a:pt x="1368104" y="376883"/>
                  <a:pt x="1359103" y="344774"/>
                </a:cubicBezTo>
                <a:cubicBezTo>
                  <a:pt x="1350093" y="312665"/>
                  <a:pt x="1345673" y="296102"/>
                  <a:pt x="1346302" y="294768"/>
                </a:cubicBezTo>
                <a:cubicBezTo>
                  <a:pt x="1346616" y="294101"/>
                  <a:pt x="1347178" y="293358"/>
                  <a:pt x="1347492" y="292682"/>
                </a:cubicBezTo>
                <a:close/>
                <a:moveTo>
                  <a:pt x="1533525" y="299531"/>
                </a:moveTo>
                <a:cubicBezTo>
                  <a:pt x="1535306" y="298912"/>
                  <a:pt x="1538164" y="300721"/>
                  <a:pt x="1542155" y="304893"/>
                </a:cubicBezTo>
                <a:cubicBezTo>
                  <a:pt x="1546146" y="309075"/>
                  <a:pt x="1551489" y="311475"/>
                  <a:pt x="1557928" y="312332"/>
                </a:cubicBezTo>
                <a:cubicBezTo>
                  <a:pt x="1564377" y="313208"/>
                  <a:pt x="1569777" y="316609"/>
                  <a:pt x="1574302" y="322153"/>
                </a:cubicBezTo>
                <a:cubicBezTo>
                  <a:pt x="1578836" y="327715"/>
                  <a:pt x="1580655" y="332182"/>
                  <a:pt x="1579959" y="335545"/>
                </a:cubicBezTo>
                <a:cubicBezTo>
                  <a:pt x="1579264" y="338917"/>
                  <a:pt x="1576273" y="344546"/>
                  <a:pt x="1570730" y="352518"/>
                </a:cubicBezTo>
                <a:cubicBezTo>
                  <a:pt x="1565186" y="360472"/>
                  <a:pt x="1561186" y="364491"/>
                  <a:pt x="1558824" y="364424"/>
                </a:cubicBezTo>
                <a:cubicBezTo>
                  <a:pt x="1556471" y="364348"/>
                  <a:pt x="1554528" y="362501"/>
                  <a:pt x="1552870" y="359062"/>
                </a:cubicBezTo>
                <a:cubicBezTo>
                  <a:pt x="1551213" y="355623"/>
                  <a:pt x="1544812" y="350623"/>
                  <a:pt x="1533820" y="344184"/>
                </a:cubicBezTo>
                <a:cubicBezTo>
                  <a:pt x="1522838" y="337745"/>
                  <a:pt x="1517371" y="333192"/>
                  <a:pt x="1517447" y="330487"/>
                </a:cubicBezTo>
                <a:cubicBezTo>
                  <a:pt x="1517533" y="327782"/>
                  <a:pt x="1519457" y="324629"/>
                  <a:pt x="1523105" y="320667"/>
                </a:cubicBezTo>
                <a:cubicBezTo>
                  <a:pt x="1526762" y="316714"/>
                  <a:pt x="1528924" y="312304"/>
                  <a:pt x="1529658" y="307570"/>
                </a:cubicBezTo>
                <a:cubicBezTo>
                  <a:pt x="1530391" y="302855"/>
                  <a:pt x="1531744" y="300150"/>
                  <a:pt x="1533525" y="299531"/>
                </a:cubicBezTo>
                <a:close/>
                <a:moveTo>
                  <a:pt x="1732064" y="300721"/>
                </a:moveTo>
                <a:cubicBezTo>
                  <a:pt x="1733236" y="300759"/>
                  <a:pt x="1734464" y="300702"/>
                  <a:pt x="1735636" y="300721"/>
                </a:cubicBezTo>
                <a:cubicBezTo>
                  <a:pt x="1737989" y="300797"/>
                  <a:pt x="1741160" y="302569"/>
                  <a:pt x="1745161" y="306084"/>
                </a:cubicBezTo>
                <a:cubicBezTo>
                  <a:pt x="1749171" y="309589"/>
                  <a:pt x="1757334" y="313342"/>
                  <a:pt x="1769564" y="317095"/>
                </a:cubicBezTo>
                <a:cubicBezTo>
                  <a:pt x="1781813" y="320867"/>
                  <a:pt x="1787424" y="327287"/>
                  <a:pt x="1786528" y="336745"/>
                </a:cubicBezTo>
                <a:cubicBezTo>
                  <a:pt x="1785652" y="346194"/>
                  <a:pt x="1783461" y="354690"/>
                  <a:pt x="1779689" y="362043"/>
                </a:cubicBezTo>
                <a:cubicBezTo>
                  <a:pt x="1775927" y="369368"/>
                  <a:pt x="1773412" y="373073"/>
                  <a:pt x="1772241" y="373054"/>
                </a:cubicBezTo>
                <a:cubicBezTo>
                  <a:pt x="1771069" y="373016"/>
                  <a:pt x="1770345" y="371416"/>
                  <a:pt x="1769859" y="367996"/>
                </a:cubicBezTo>
                <a:cubicBezTo>
                  <a:pt x="1769383" y="364596"/>
                  <a:pt x="1767697" y="361995"/>
                  <a:pt x="1764802" y="360557"/>
                </a:cubicBezTo>
                <a:cubicBezTo>
                  <a:pt x="1761906" y="359110"/>
                  <a:pt x="1758258" y="359033"/>
                  <a:pt x="1754086" y="360253"/>
                </a:cubicBezTo>
                <a:cubicBezTo>
                  <a:pt x="1749933" y="361481"/>
                  <a:pt x="1745647" y="361443"/>
                  <a:pt x="1740989" y="359957"/>
                </a:cubicBezTo>
                <a:cubicBezTo>
                  <a:pt x="1736331" y="358462"/>
                  <a:pt x="1732102" y="358871"/>
                  <a:pt x="1728492" y="361443"/>
                </a:cubicBezTo>
                <a:cubicBezTo>
                  <a:pt x="1724873" y="364044"/>
                  <a:pt x="1720053" y="364472"/>
                  <a:pt x="1714205" y="362938"/>
                </a:cubicBezTo>
                <a:cubicBezTo>
                  <a:pt x="1711281" y="362167"/>
                  <a:pt x="1708509" y="361615"/>
                  <a:pt x="1705566" y="360853"/>
                </a:cubicBezTo>
                <a:cubicBezTo>
                  <a:pt x="1707242" y="354471"/>
                  <a:pt x="1708966" y="347870"/>
                  <a:pt x="1710633" y="341507"/>
                </a:cubicBezTo>
                <a:cubicBezTo>
                  <a:pt x="1713976" y="328744"/>
                  <a:pt x="1718377" y="321619"/>
                  <a:pt x="1724320" y="319771"/>
                </a:cubicBezTo>
                <a:cubicBezTo>
                  <a:pt x="1730264" y="317923"/>
                  <a:pt x="1733083" y="314190"/>
                  <a:pt x="1732655" y="308760"/>
                </a:cubicBezTo>
                <a:cubicBezTo>
                  <a:pt x="1732445" y="306046"/>
                  <a:pt x="1732283" y="303436"/>
                  <a:pt x="1732064" y="300721"/>
                </a:cubicBezTo>
                <a:close/>
                <a:moveTo>
                  <a:pt x="1193302" y="306084"/>
                </a:moveTo>
                <a:cubicBezTo>
                  <a:pt x="1195730" y="313266"/>
                  <a:pt x="1198331" y="320628"/>
                  <a:pt x="1200741" y="327810"/>
                </a:cubicBezTo>
                <a:cubicBezTo>
                  <a:pt x="1205598" y="342183"/>
                  <a:pt x="1207199" y="352651"/>
                  <a:pt x="1205808" y="359357"/>
                </a:cubicBezTo>
                <a:cubicBezTo>
                  <a:pt x="1204417" y="366091"/>
                  <a:pt x="1202512" y="369768"/>
                  <a:pt x="1200150" y="370378"/>
                </a:cubicBezTo>
                <a:cubicBezTo>
                  <a:pt x="1197778" y="370977"/>
                  <a:pt x="1191892" y="369292"/>
                  <a:pt x="1182586" y="365615"/>
                </a:cubicBezTo>
                <a:cubicBezTo>
                  <a:pt x="1173290" y="361938"/>
                  <a:pt x="1164746" y="357290"/>
                  <a:pt x="1156697" y="351623"/>
                </a:cubicBezTo>
                <a:cubicBezTo>
                  <a:pt x="1148629" y="345956"/>
                  <a:pt x="1143705" y="340421"/>
                  <a:pt x="1142105" y="334954"/>
                </a:cubicBezTo>
                <a:cubicBezTo>
                  <a:pt x="1140514" y="329487"/>
                  <a:pt x="1139952" y="325438"/>
                  <a:pt x="1140619" y="322753"/>
                </a:cubicBezTo>
                <a:cubicBezTo>
                  <a:pt x="1141295" y="320067"/>
                  <a:pt x="1146105" y="319133"/>
                  <a:pt x="1154906" y="320076"/>
                </a:cubicBezTo>
                <a:cubicBezTo>
                  <a:pt x="1163707" y="321019"/>
                  <a:pt x="1172404" y="318971"/>
                  <a:pt x="1180805" y="313818"/>
                </a:cubicBezTo>
                <a:cubicBezTo>
                  <a:pt x="1185005" y="311246"/>
                  <a:pt x="1189111" y="308675"/>
                  <a:pt x="1193302" y="306084"/>
                </a:cubicBezTo>
                <a:close/>
                <a:moveTo>
                  <a:pt x="1678781" y="314113"/>
                </a:moveTo>
                <a:cubicBezTo>
                  <a:pt x="1679982" y="313475"/>
                  <a:pt x="1684315" y="314533"/>
                  <a:pt x="1691878" y="316799"/>
                </a:cubicBezTo>
                <a:cubicBezTo>
                  <a:pt x="1699460" y="319066"/>
                  <a:pt x="1703308" y="321962"/>
                  <a:pt x="1703184" y="326020"/>
                </a:cubicBezTo>
                <a:cubicBezTo>
                  <a:pt x="1703060" y="330087"/>
                  <a:pt x="1701156" y="333744"/>
                  <a:pt x="1697536" y="337040"/>
                </a:cubicBezTo>
                <a:cubicBezTo>
                  <a:pt x="1693898" y="340307"/>
                  <a:pt x="1689135" y="341965"/>
                  <a:pt x="1683248" y="341803"/>
                </a:cubicBezTo>
                <a:cubicBezTo>
                  <a:pt x="1677362" y="341612"/>
                  <a:pt x="1673933" y="340555"/>
                  <a:pt x="1673428" y="338526"/>
                </a:cubicBezTo>
                <a:cubicBezTo>
                  <a:pt x="1672895" y="336478"/>
                  <a:pt x="1673704" y="334763"/>
                  <a:pt x="1675505" y="333468"/>
                </a:cubicBezTo>
                <a:cubicBezTo>
                  <a:pt x="1677314" y="332163"/>
                  <a:pt x="1678019" y="328772"/>
                  <a:pt x="1677591" y="323343"/>
                </a:cubicBezTo>
                <a:cubicBezTo>
                  <a:pt x="1677172" y="317914"/>
                  <a:pt x="1677562" y="314780"/>
                  <a:pt x="1678781" y="314113"/>
                </a:cubicBezTo>
                <a:close/>
                <a:moveTo>
                  <a:pt x="1220991" y="327220"/>
                </a:moveTo>
                <a:cubicBezTo>
                  <a:pt x="1222162" y="327248"/>
                  <a:pt x="1223381" y="327496"/>
                  <a:pt x="1224553" y="327515"/>
                </a:cubicBezTo>
                <a:cubicBezTo>
                  <a:pt x="1226906" y="327591"/>
                  <a:pt x="1231878" y="329049"/>
                  <a:pt x="1239441" y="331982"/>
                </a:cubicBezTo>
                <a:cubicBezTo>
                  <a:pt x="1247004" y="334926"/>
                  <a:pt x="1254652" y="335535"/>
                  <a:pt x="1262958" y="333763"/>
                </a:cubicBezTo>
                <a:cubicBezTo>
                  <a:pt x="1271254" y="331992"/>
                  <a:pt x="1280760" y="333049"/>
                  <a:pt x="1291228" y="336745"/>
                </a:cubicBezTo>
                <a:cubicBezTo>
                  <a:pt x="1301715" y="340450"/>
                  <a:pt x="1311916" y="342593"/>
                  <a:pt x="1321889" y="343584"/>
                </a:cubicBezTo>
                <a:cubicBezTo>
                  <a:pt x="1331871" y="344574"/>
                  <a:pt x="1338872" y="349346"/>
                  <a:pt x="1342730" y="357576"/>
                </a:cubicBezTo>
                <a:cubicBezTo>
                  <a:pt x="1346587" y="365825"/>
                  <a:pt x="1348321" y="373645"/>
                  <a:pt x="1348083" y="381093"/>
                </a:cubicBezTo>
                <a:cubicBezTo>
                  <a:pt x="1347854" y="388532"/>
                  <a:pt x="1348597" y="395190"/>
                  <a:pt x="1350169" y="401334"/>
                </a:cubicBezTo>
                <a:cubicBezTo>
                  <a:pt x="1351740" y="407478"/>
                  <a:pt x="1359094" y="417736"/>
                  <a:pt x="1372191" y="431690"/>
                </a:cubicBezTo>
                <a:cubicBezTo>
                  <a:pt x="1378744" y="438672"/>
                  <a:pt x="1385287" y="445568"/>
                  <a:pt x="1391841" y="452531"/>
                </a:cubicBezTo>
                <a:cubicBezTo>
                  <a:pt x="1385107" y="451302"/>
                  <a:pt x="1378325" y="450169"/>
                  <a:pt x="1371600" y="448959"/>
                </a:cubicBezTo>
                <a:cubicBezTo>
                  <a:pt x="1358141" y="446501"/>
                  <a:pt x="1346216" y="441053"/>
                  <a:pt x="1335881" y="432585"/>
                </a:cubicBezTo>
                <a:cubicBezTo>
                  <a:pt x="1325547" y="424136"/>
                  <a:pt x="1311554" y="419441"/>
                  <a:pt x="1293914" y="418888"/>
                </a:cubicBezTo>
                <a:cubicBezTo>
                  <a:pt x="1276274" y="418346"/>
                  <a:pt x="1263348" y="416269"/>
                  <a:pt x="1255214" y="412640"/>
                </a:cubicBezTo>
                <a:cubicBezTo>
                  <a:pt x="1247089" y="409001"/>
                  <a:pt x="1239384" y="403144"/>
                  <a:pt x="1232002" y="394781"/>
                </a:cubicBezTo>
                <a:cubicBezTo>
                  <a:pt x="1224610" y="386427"/>
                  <a:pt x="1221924" y="377921"/>
                  <a:pt x="1223963" y="369187"/>
                </a:cubicBezTo>
                <a:cubicBezTo>
                  <a:pt x="1226001" y="360443"/>
                  <a:pt x="1226010" y="351366"/>
                  <a:pt x="1223963" y="341803"/>
                </a:cubicBezTo>
                <a:cubicBezTo>
                  <a:pt x="1222934" y="337031"/>
                  <a:pt x="1222010" y="331992"/>
                  <a:pt x="1220991" y="327220"/>
                </a:cubicBezTo>
                <a:close/>
                <a:moveTo>
                  <a:pt x="1484109" y="329601"/>
                </a:moveTo>
                <a:cubicBezTo>
                  <a:pt x="1485291" y="329629"/>
                  <a:pt x="1487634" y="332601"/>
                  <a:pt x="1491558" y="338821"/>
                </a:cubicBezTo>
                <a:cubicBezTo>
                  <a:pt x="1495482" y="345041"/>
                  <a:pt x="1504407" y="351147"/>
                  <a:pt x="1518342" y="356976"/>
                </a:cubicBezTo>
                <a:cubicBezTo>
                  <a:pt x="1532287" y="362834"/>
                  <a:pt x="1540316" y="369187"/>
                  <a:pt x="1542460" y="376026"/>
                </a:cubicBezTo>
                <a:cubicBezTo>
                  <a:pt x="1544593" y="382874"/>
                  <a:pt x="1545403" y="395266"/>
                  <a:pt x="1544841" y="413535"/>
                </a:cubicBezTo>
                <a:cubicBezTo>
                  <a:pt x="1544269" y="431805"/>
                  <a:pt x="1542698" y="445282"/>
                  <a:pt x="1540078" y="454017"/>
                </a:cubicBezTo>
                <a:cubicBezTo>
                  <a:pt x="1537449" y="462742"/>
                  <a:pt x="1533944" y="469885"/>
                  <a:pt x="1529658" y="475153"/>
                </a:cubicBezTo>
                <a:cubicBezTo>
                  <a:pt x="1525372" y="480430"/>
                  <a:pt x="1517714" y="484621"/>
                  <a:pt x="1506436" y="487649"/>
                </a:cubicBezTo>
                <a:cubicBezTo>
                  <a:pt x="1495158" y="490688"/>
                  <a:pt x="1487614" y="491736"/>
                  <a:pt x="1484109" y="490926"/>
                </a:cubicBezTo>
                <a:cubicBezTo>
                  <a:pt x="1480604" y="490135"/>
                  <a:pt x="1475489" y="486306"/>
                  <a:pt x="1468641" y="479315"/>
                </a:cubicBezTo>
                <a:cubicBezTo>
                  <a:pt x="1461792" y="472333"/>
                  <a:pt x="1456792" y="465875"/>
                  <a:pt x="1453458" y="459674"/>
                </a:cubicBezTo>
                <a:cubicBezTo>
                  <a:pt x="1450115" y="453474"/>
                  <a:pt x="1447571" y="446844"/>
                  <a:pt x="1446009" y="440024"/>
                </a:cubicBezTo>
                <a:cubicBezTo>
                  <a:pt x="1444457" y="433204"/>
                  <a:pt x="1444609" y="421479"/>
                  <a:pt x="1446314" y="404601"/>
                </a:cubicBezTo>
                <a:cubicBezTo>
                  <a:pt x="1448019" y="387732"/>
                  <a:pt x="1451448" y="374873"/>
                  <a:pt x="1456430" y="366206"/>
                </a:cubicBezTo>
                <a:cubicBezTo>
                  <a:pt x="1461411" y="357557"/>
                  <a:pt x="1466517" y="351547"/>
                  <a:pt x="1471908" y="348346"/>
                </a:cubicBezTo>
                <a:cubicBezTo>
                  <a:pt x="1477309" y="345127"/>
                  <a:pt x="1480404" y="341174"/>
                  <a:pt x="1481138" y="336440"/>
                </a:cubicBezTo>
                <a:cubicBezTo>
                  <a:pt x="1481871" y="331725"/>
                  <a:pt x="1482938" y="329582"/>
                  <a:pt x="1484109" y="329601"/>
                </a:cubicBezTo>
                <a:close/>
                <a:moveTo>
                  <a:pt x="1803502" y="331382"/>
                </a:moveTo>
                <a:cubicBezTo>
                  <a:pt x="1806369" y="333840"/>
                  <a:pt x="1809264" y="336364"/>
                  <a:pt x="1812131" y="338821"/>
                </a:cubicBezTo>
                <a:cubicBezTo>
                  <a:pt x="1817865" y="343745"/>
                  <a:pt x="1823228" y="346632"/>
                  <a:pt x="1827905" y="347451"/>
                </a:cubicBezTo>
                <a:cubicBezTo>
                  <a:pt x="1832591" y="348279"/>
                  <a:pt x="1835887" y="347146"/>
                  <a:pt x="1837735" y="344479"/>
                </a:cubicBezTo>
                <a:cubicBezTo>
                  <a:pt x="1839582" y="341831"/>
                  <a:pt x="1841630" y="340536"/>
                  <a:pt x="1843983" y="340612"/>
                </a:cubicBezTo>
                <a:cubicBezTo>
                  <a:pt x="1846336" y="340679"/>
                  <a:pt x="1849155" y="341746"/>
                  <a:pt x="1852613" y="343888"/>
                </a:cubicBezTo>
                <a:cubicBezTo>
                  <a:pt x="1856080" y="346022"/>
                  <a:pt x="1858061" y="348403"/>
                  <a:pt x="1858566" y="350432"/>
                </a:cubicBezTo>
                <a:cubicBezTo>
                  <a:pt x="1858832" y="351461"/>
                  <a:pt x="1859204" y="352385"/>
                  <a:pt x="1859461" y="353413"/>
                </a:cubicBezTo>
                <a:cubicBezTo>
                  <a:pt x="1857404" y="353347"/>
                  <a:pt x="1855280" y="353194"/>
                  <a:pt x="1853203" y="353109"/>
                </a:cubicBezTo>
                <a:cubicBezTo>
                  <a:pt x="1849088" y="352985"/>
                  <a:pt x="1846250" y="355985"/>
                  <a:pt x="1844878" y="362043"/>
                </a:cubicBezTo>
                <a:cubicBezTo>
                  <a:pt x="1843507" y="368092"/>
                  <a:pt x="1840782" y="372997"/>
                  <a:pt x="1836534" y="376921"/>
                </a:cubicBezTo>
                <a:cubicBezTo>
                  <a:pt x="1832296" y="380855"/>
                  <a:pt x="1827171" y="381817"/>
                  <a:pt x="1821361" y="379607"/>
                </a:cubicBezTo>
                <a:cubicBezTo>
                  <a:pt x="1815541" y="377388"/>
                  <a:pt x="1809407" y="376959"/>
                  <a:pt x="1802902" y="378112"/>
                </a:cubicBezTo>
                <a:cubicBezTo>
                  <a:pt x="1799644" y="378693"/>
                  <a:pt x="1796348" y="379322"/>
                  <a:pt x="1793081" y="379903"/>
                </a:cubicBezTo>
                <a:cubicBezTo>
                  <a:pt x="1793100" y="379226"/>
                  <a:pt x="1793358" y="378493"/>
                  <a:pt x="1793377" y="377817"/>
                </a:cubicBezTo>
                <a:cubicBezTo>
                  <a:pt x="1793424" y="376464"/>
                  <a:pt x="1795415" y="374464"/>
                  <a:pt x="1799635" y="371863"/>
                </a:cubicBezTo>
                <a:cubicBezTo>
                  <a:pt x="1803835" y="369282"/>
                  <a:pt x="1804949" y="363272"/>
                  <a:pt x="1802902" y="353709"/>
                </a:cubicBezTo>
                <a:cubicBezTo>
                  <a:pt x="1800844" y="344165"/>
                  <a:pt x="1800454" y="337907"/>
                  <a:pt x="1801711" y="335249"/>
                </a:cubicBezTo>
                <a:cubicBezTo>
                  <a:pt x="1802340" y="333916"/>
                  <a:pt x="1802873" y="332735"/>
                  <a:pt x="1803502" y="331382"/>
                </a:cubicBezTo>
                <a:close/>
                <a:moveTo>
                  <a:pt x="1596028" y="334954"/>
                </a:moveTo>
                <a:cubicBezTo>
                  <a:pt x="1597800" y="335011"/>
                  <a:pt x="1602372" y="339850"/>
                  <a:pt x="1609725" y="349537"/>
                </a:cubicBezTo>
                <a:cubicBezTo>
                  <a:pt x="1613402" y="354395"/>
                  <a:pt x="1617069" y="359271"/>
                  <a:pt x="1620736" y="364120"/>
                </a:cubicBezTo>
                <a:cubicBezTo>
                  <a:pt x="1617193" y="364691"/>
                  <a:pt x="1613573" y="365330"/>
                  <a:pt x="1610020" y="365910"/>
                </a:cubicBezTo>
                <a:cubicBezTo>
                  <a:pt x="1602924" y="367044"/>
                  <a:pt x="1597276" y="369206"/>
                  <a:pt x="1593056" y="372463"/>
                </a:cubicBezTo>
                <a:cubicBezTo>
                  <a:pt x="1588837" y="375711"/>
                  <a:pt x="1585827" y="381141"/>
                  <a:pt x="1583827" y="388532"/>
                </a:cubicBezTo>
                <a:cubicBezTo>
                  <a:pt x="1581836" y="395924"/>
                  <a:pt x="1584112" y="402744"/>
                  <a:pt x="1590970" y="409068"/>
                </a:cubicBezTo>
                <a:cubicBezTo>
                  <a:pt x="1597838" y="415383"/>
                  <a:pt x="1601457" y="419545"/>
                  <a:pt x="1601991" y="421574"/>
                </a:cubicBezTo>
                <a:cubicBezTo>
                  <a:pt x="1602515" y="423623"/>
                  <a:pt x="1600000" y="427337"/>
                  <a:pt x="1594542" y="432585"/>
                </a:cubicBezTo>
                <a:cubicBezTo>
                  <a:pt x="1589084" y="437834"/>
                  <a:pt x="1583779" y="440691"/>
                  <a:pt x="1578473" y="441215"/>
                </a:cubicBezTo>
                <a:cubicBezTo>
                  <a:pt x="1573159" y="441730"/>
                  <a:pt x="1569072" y="439710"/>
                  <a:pt x="1566272" y="435557"/>
                </a:cubicBezTo>
                <a:cubicBezTo>
                  <a:pt x="1563453" y="431414"/>
                  <a:pt x="1562071" y="424318"/>
                  <a:pt x="1561805" y="414126"/>
                </a:cubicBezTo>
                <a:cubicBezTo>
                  <a:pt x="1561529" y="403963"/>
                  <a:pt x="1562005" y="397219"/>
                  <a:pt x="1563291" y="393895"/>
                </a:cubicBezTo>
                <a:cubicBezTo>
                  <a:pt x="1564577" y="390542"/>
                  <a:pt x="1567167" y="388265"/>
                  <a:pt x="1571330" y="387046"/>
                </a:cubicBezTo>
                <a:cubicBezTo>
                  <a:pt x="1575483" y="385818"/>
                  <a:pt x="1579293" y="378969"/>
                  <a:pt x="1582636" y="366206"/>
                </a:cubicBezTo>
                <a:cubicBezTo>
                  <a:pt x="1585979" y="353442"/>
                  <a:pt x="1588484" y="344908"/>
                  <a:pt x="1590380" y="340907"/>
                </a:cubicBezTo>
                <a:cubicBezTo>
                  <a:pt x="1592266" y="336907"/>
                  <a:pt x="1594266" y="334897"/>
                  <a:pt x="1596028" y="334954"/>
                </a:cubicBezTo>
                <a:close/>
                <a:moveTo>
                  <a:pt x="1654673" y="348051"/>
                </a:moveTo>
                <a:cubicBezTo>
                  <a:pt x="1660569" y="347556"/>
                  <a:pt x="1667037" y="348679"/>
                  <a:pt x="1674019" y="351623"/>
                </a:cubicBezTo>
                <a:cubicBezTo>
                  <a:pt x="1680991" y="354547"/>
                  <a:pt x="1684020" y="358947"/>
                  <a:pt x="1683248" y="365015"/>
                </a:cubicBezTo>
                <a:cubicBezTo>
                  <a:pt x="1682858" y="368053"/>
                  <a:pt x="1682439" y="371207"/>
                  <a:pt x="1682058" y="374245"/>
                </a:cubicBezTo>
                <a:cubicBezTo>
                  <a:pt x="1674457" y="372654"/>
                  <a:pt x="1667037" y="371073"/>
                  <a:pt x="1659436" y="369482"/>
                </a:cubicBezTo>
                <a:cubicBezTo>
                  <a:pt x="1651835" y="367892"/>
                  <a:pt x="1644120" y="366310"/>
                  <a:pt x="1636509" y="364720"/>
                </a:cubicBezTo>
                <a:cubicBezTo>
                  <a:pt x="1638071" y="362062"/>
                  <a:pt x="1639719" y="359347"/>
                  <a:pt x="1641272" y="356681"/>
                </a:cubicBezTo>
                <a:cubicBezTo>
                  <a:pt x="1644387" y="351366"/>
                  <a:pt x="1648778" y="348546"/>
                  <a:pt x="1654673" y="348051"/>
                </a:cubicBezTo>
                <a:close/>
                <a:moveTo>
                  <a:pt x="1159374" y="378112"/>
                </a:moveTo>
                <a:cubicBezTo>
                  <a:pt x="1159964" y="378131"/>
                  <a:pt x="1160574" y="378379"/>
                  <a:pt x="1161155" y="378407"/>
                </a:cubicBezTo>
                <a:cubicBezTo>
                  <a:pt x="1162336" y="378445"/>
                  <a:pt x="1169556" y="381703"/>
                  <a:pt x="1182891" y="388237"/>
                </a:cubicBezTo>
                <a:cubicBezTo>
                  <a:pt x="1196226" y="394742"/>
                  <a:pt x="1206094" y="401505"/>
                  <a:pt x="1212352" y="408478"/>
                </a:cubicBezTo>
                <a:cubicBezTo>
                  <a:pt x="1218610" y="415440"/>
                  <a:pt x="1221648" y="419822"/>
                  <a:pt x="1221581" y="421870"/>
                </a:cubicBezTo>
                <a:cubicBezTo>
                  <a:pt x="1221515" y="423899"/>
                  <a:pt x="1217171" y="427213"/>
                  <a:pt x="1208780" y="431690"/>
                </a:cubicBezTo>
                <a:cubicBezTo>
                  <a:pt x="1200398" y="436167"/>
                  <a:pt x="1192016" y="438186"/>
                  <a:pt x="1183777" y="437938"/>
                </a:cubicBezTo>
                <a:cubicBezTo>
                  <a:pt x="1175547" y="437691"/>
                  <a:pt x="1168308" y="438691"/>
                  <a:pt x="1161755" y="441215"/>
                </a:cubicBezTo>
                <a:cubicBezTo>
                  <a:pt x="1155202" y="443720"/>
                  <a:pt x="1149791" y="444920"/>
                  <a:pt x="1145677" y="444787"/>
                </a:cubicBezTo>
                <a:cubicBezTo>
                  <a:pt x="1141562" y="444663"/>
                  <a:pt x="1133751" y="441624"/>
                  <a:pt x="1122159" y="435862"/>
                </a:cubicBezTo>
                <a:cubicBezTo>
                  <a:pt x="1110567" y="430080"/>
                  <a:pt x="1104862" y="426775"/>
                  <a:pt x="1104900" y="425442"/>
                </a:cubicBezTo>
                <a:cubicBezTo>
                  <a:pt x="1104919" y="424765"/>
                  <a:pt x="1104881" y="424032"/>
                  <a:pt x="1104900" y="423356"/>
                </a:cubicBezTo>
                <a:cubicBezTo>
                  <a:pt x="1110491" y="423527"/>
                  <a:pt x="1115978" y="423479"/>
                  <a:pt x="1121569" y="423651"/>
                </a:cubicBezTo>
                <a:cubicBezTo>
                  <a:pt x="1132742" y="424003"/>
                  <a:pt x="1143781" y="425461"/>
                  <a:pt x="1154316" y="427823"/>
                </a:cubicBezTo>
                <a:cubicBezTo>
                  <a:pt x="1164831" y="430185"/>
                  <a:pt x="1171851" y="430337"/>
                  <a:pt x="1175442" y="428413"/>
                </a:cubicBezTo>
                <a:cubicBezTo>
                  <a:pt x="1179033" y="426499"/>
                  <a:pt x="1181652" y="424718"/>
                  <a:pt x="1183481" y="422765"/>
                </a:cubicBezTo>
                <a:cubicBezTo>
                  <a:pt x="1185310" y="420784"/>
                  <a:pt x="1186091" y="418545"/>
                  <a:pt x="1185567" y="416507"/>
                </a:cubicBezTo>
                <a:cubicBezTo>
                  <a:pt x="1185043" y="414469"/>
                  <a:pt x="1183034" y="411954"/>
                  <a:pt x="1179614" y="408478"/>
                </a:cubicBezTo>
                <a:cubicBezTo>
                  <a:pt x="1176185" y="404982"/>
                  <a:pt x="1171746" y="402039"/>
                  <a:pt x="1166517" y="399838"/>
                </a:cubicBezTo>
                <a:cubicBezTo>
                  <a:pt x="1161288" y="397647"/>
                  <a:pt x="1158888" y="393447"/>
                  <a:pt x="1159078" y="387342"/>
                </a:cubicBezTo>
                <a:cubicBezTo>
                  <a:pt x="1159164" y="384294"/>
                  <a:pt x="1159278" y="381141"/>
                  <a:pt x="1159374" y="378112"/>
                </a:cubicBezTo>
                <a:close/>
                <a:moveTo>
                  <a:pt x="8064103" y="388828"/>
                </a:moveTo>
                <a:cubicBezTo>
                  <a:pt x="8065113" y="390590"/>
                  <a:pt x="8066056" y="392428"/>
                  <a:pt x="8067085" y="394190"/>
                </a:cubicBezTo>
                <a:cubicBezTo>
                  <a:pt x="8069094" y="397705"/>
                  <a:pt x="8070513" y="402344"/>
                  <a:pt x="8071542" y="407878"/>
                </a:cubicBezTo>
                <a:cubicBezTo>
                  <a:pt x="8072552" y="413412"/>
                  <a:pt x="8073409" y="422013"/>
                  <a:pt x="8073924" y="434071"/>
                </a:cubicBezTo>
                <a:cubicBezTo>
                  <a:pt x="8074428" y="446130"/>
                  <a:pt x="8073590" y="456017"/>
                  <a:pt x="8071542" y="463542"/>
                </a:cubicBezTo>
                <a:cubicBezTo>
                  <a:pt x="8069533" y="471076"/>
                  <a:pt x="8067723" y="481915"/>
                  <a:pt x="8066189" y="495984"/>
                </a:cubicBezTo>
                <a:cubicBezTo>
                  <a:pt x="8064675" y="510052"/>
                  <a:pt x="8062246" y="520406"/>
                  <a:pt x="8058741" y="526940"/>
                </a:cubicBezTo>
                <a:cubicBezTo>
                  <a:pt x="8055226" y="533474"/>
                  <a:pt x="8049635" y="541028"/>
                  <a:pt x="8042072" y="549562"/>
                </a:cubicBezTo>
                <a:cubicBezTo>
                  <a:pt x="8034538" y="558106"/>
                  <a:pt x="8027013" y="568936"/>
                  <a:pt x="8019460" y="582013"/>
                </a:cubicBezTo>
                <a:cubicBezTo>
                  <a:pt x="8011916" y="595073"/>
                  <a:pt x="8006696" y="603102"/>
                  <a:pt x="8003677" y="606121"/>
                </a:cubicBezTo>
                <a:cubicBezTo>
                  <a:pt x="8002172" y="607626"/>
                  <a:pt x="8000705" y="609084"/>
                  <a:pt x="7999210" y="610588"/>
                </a:cubicBezTo>
                <a:cubicBezTo>
                  <a:pt x="7996705" y="600283"/>
                  <a:pt x="7994304" y="589939"/>
                  <a:pt x="7991771" y="579632"/>
                </a:cubicBezTo>
                <a:cubicBezTo>
                  <a:pt x="7986751" y="559020"/>
                  <a:pt x="7984036" y="545771"/>
                  <a:pt x="7984036" y="539742"/>
                </a:cubicBezTo>
                <a:cubicBezTo>
                  <a:pt x="7984036" y="538141"/>
                  <a:pt x="7984522" y="535341"/>
                  <a:pt x="7984627" y="533493"/>
                </a:cubicBezTo>
                <a:cubicBezTo>
                  <a:pt x="7986027" y="533065"/>
                  <a:pt x="7986932" y="533198"/>
                  <a:pt x="7988503" y="532598"/>
                </a:cubicBezTo>
                <a:cubicBezTo>
                  <a:pt x="7993961" y="530503"/>
                  <a:pt x="7996914" y="528102"/>
                  <a:pt x="7997724" y="525159"/>
                </a:cubicBezTo>
                <a:cubicBezTo>
                  <a:pt x="7998562" y="522215"/>
                  <a:pt x="7998219" y="519815"/>
                  <a:pt x="7996533" y="517720"/>
                </a:cubicBezTo>
                <a:cubicBezTo>
                  <a:pt x="7995695" y="516663"/>
                  <a:pt x="7994990" y="515481"/>
                  <a:pt x="7994152" y="514443"/>
                </a:cubicBezTo>
                <a:cubicBezTo>
                  <a:pt x="7996676" y="514024"/>
                  <a:pt x="7999076" y="513662"/>
                  <a:pt x="8001591" y="513253"/>
                </a:cubicBezTo>
                <a:cubicBezTo>
                  <a:pt x="8006630" y="512414"/>
                  <a:pt x="8009849" y="510367"/>
                  <a:pt x="8011116" y="506995"/>
                </a:cubicBezTo>
                <a:cubicBezTo>
                  <a:pt x="8012383" y="503642"/>
                  <a:pt x="8014449" y="500937"/>
                  <a:pt x="8017374" y="499260"/>
                </a:cubicBezTo>
                <a:cubicBezTo>
                  <a:pt x="8020307" y="497584"/>
                  <a:pt x="8021812" y="495526"/>
                  <a:pt x="8021841" y="493012"/>
                </a:cubicBezTo>
                <a:cubicBezTo>
                  <a:pt x="8021841" y="490488"/>
                  <a:pt x="8018783" y="487259"/>
                  <a:pt x="8012906" y="483487"/>
                </a:cubicBezTo>
                <a:cubicBezTo>
                  <a:pt x="8007030" y="479706"/>
                  <a:pt x="8003610" y="477134"/>
                  <a:pt x="8002791" y="475448"/>
                </a:cubicBezTo>
                <a:cubicBezTo>
                  <a:pt x="8002601" y="475067"/>
                  <a:pt x="8000867" y="474629"/>
                  <a:pt x="8000410" y="474257"/>
                </a:cubicBezTo>
                <a:cubicBezTo>
                  <a:pt x="8006534" y="459160"/>
                  <a:pt x="8010192" y="442996"/>
                  <a:pt x="8011116" y="425737"/>
                </a:cubicBezTo>
                <a:cubicBezTo>
                  <a:pt x="8012126" y="407144"/>
                  <a:pt x="8012983" y="397181"/>
                  <a:pt x="8013497" y="395676"/>
                </a:cubicBezTo>
                <a:cubicBezTo>
                  <a:pt x="8014002" y="394171"/>
                  <a:pt x="8014983" y="393581"/>
                  <a:pt x="8016478" y="393590"/>
                </a:cubicBezTo>
                <a:cubicBezTo>
                  <a:pt x="8017984" y="393590"/>
                  <a:pt x="8019841" y="394171"/>
                  <a:pt x="8021841" y="395676"/>
                </a:cubicBezTo>
                <a:cubicBezTo>
                  <a:pt x="8023851" y="397181"/>
                  <a:pt x="8027604" y="398067"/>
                  <a:pt x="8033147" y="398057"/>
                </a:cubicBezTo>
                <a:cubicBezTo>
                  <a:pt x="8038672" y="398057"/>
                  <a:pt x="8042577" y="397181"/>
                  <a:pt x="8045053" y="395676"/>
                </a:cubicBezTo>
                <a:cubicBezTo>
                  <a:pt x="8047568" y="394171"/>
                  <a:pt x="8050854" y="393581"/>
                  <a:pt x="8054874" y="393590"/>
                </a:cubicBezTo>
                <a:cubicBezTo>
                  <a:pt x="8058893" y="393590"/>
                  <a:pt x="8061627" y="392723"/>
                  <a:pt x="8062617" y="391209"/>
                </a:cubicBezTo>
                <a:cubicBezTo>
                  <a:pt x="8063122" y="390457"/>
                  <a:pt x="8063637" y="389580"/>
                  <a:pt x="8064103" y="388828"/>
                </a:cubicBezTo>
                <a:close/>
                <a:moveTo>
                  <a:pt x="7999810" y="396571"/>
                </a:moveTo>
                <a:cubicBezTo>
                  <a:pt x="8000562" y="396571"/>
                  <a:pt x="8001419" y="396571"/>
                  <a:pt x="8002191" y="396571"/>
                </a:cubicBezTo>
                <a:cubicBezTo>
                  <a:pt x="8001439" y="406115"/>
                  <a:pt x="8000581" y="415602"/>
                  <a:pt x="7999810" y="425146"/>
                </a:cubicBezTo>
                <a:cubicBezTo>
                  <a:pt x="7999324" y="431262"/>
                  <a:pt x="7996705" y="436062"/>
                  <a:pt x="7995647" y="441815"/>
                </a:cubicBezTo>
                <a:cubicBezTo>
                  <a:pt x="7995895" y="439043"/>
                  <a:pt x="7994876" y="436376"/>
                  <a:pt x="7992066" y="434376"/>
                </a:cubicBezTo>
                <a:cubicBezTo>
                  <a:pt x="7989132" y="432271"/>
                  <a:pt x="7986389" y="431404"/>
                  <a:pt x="7983436" y="431395"/>
                </a:cubicBezTo>
                <a:cubicBezTo>
                  <a:pt x="7980503" y="431395"/>
                  <a:pt x="7975597" y="429871"/>
                  <a:pt x="7968853" y="426928"/>
                </a:cubicBezTo>
                <a:cubicBezTo>
                  <a:pt x="7962138" y="423994"/>
                  <a:pt x="7956480" y="420584"/>
                  <a:pt x="7951889" y="416812"/>
                </a:cubicBezTo>
                <a:cubicBezTo>
                  <a:pt x="7947270" y="413031"/>
                  <a:pt x="7942974" y="410811"/>
                  <a:pt x="7938792" y="409963"/>
                </a:cubicBezTo>
                <a:cubicBezTo>
                  <a:pt x="7936735" y="409554"/>
                  <a:pt x="7936554" y="407992"/>
                  <a:pt x="7935516" y="406982"/>
                </a:cubicBezTo>
                <a:cubicBezTo>
                  <a:pt x="7936640" y="406896"/>
                  <a:pt x="7936850" y="407239"/>
                  <a:pt x="7938192" y="406982"/>
                </a:cubicBezTo>
                <a:cubicBezTo>
                  <a:pt x="7943726" y="405982"/>
                  <a:pt x="7949946" y="405896"/>
                  <a:pt x="7956947" y="406392"/>
                </a:cubicBezTo>
                <a:cubicBezTo>
                  <a:pt x="7963986" y="406896"/>
                  <a:pt x="7969110" y="406411"/>
                  <a:pt x="7972130" y="404906"/>
                </a:cubicBezTo>
                <a:cubicBezTo>
                  <a:pt x="7975140" y="403391"/>
                  <a:pt x="7978931" y="403001"/>
                  <a:pt x="7983436" y="404010"/>
                </a:cubicBezTo>
                <a:cubicBezTo>
                  <a:pt x="7987960" y="405020"/>
                  <a:pt x="7991342" y="404039"/>
                  <a:pt x="7993856" y="401038"/>
                </a:cubicBezTo>
                <a:cubicBezTo>
                  <a:pt x="7996371" y="398019"/>
                  <a:pt x="7998286" y="396571"/>
                  <a:pt x="7999810" y="396571"/>
                </a:cubicBezTo>
                <a:close/>
                <a:moveTo>
                  <a:pt x="7995342" y="443006"/>
                </a:moveTo>
                <a:cubicBezTo>
                  <a:pt x="7993676" y="451788"/>
                  <a:pt x="7992104" y="460656"/>
                  <a:pt x="7989094" y="468599"/>
                </a:cubicBezTo>
                <a:cubicBezTo>
                  <a:pt x="7985341" y="466713"/>
                  <a:pt x="7983112" y="464199"/>
                  <a:pt x="7983436" y="460265"/>
                </a:cubicBezTo>
                <a:cubicBezTo>
                  <a:pt x="7983855" y="455226"/>
                  <a:pt x="7985913" y="451655"/>
                  <a:pt x="7989685" y="449549"/>
                </a:cubicBezTo>
                <a:cubicBezTo>
                  <a:pt x="7993057" y="447683"/>
                  <a:pt x="7994647" y="445530"/>
                  <a:pt x="7995342" y="443006"/>
                </a:cubicBezTo>
                <a:close/>
                <a:moveTo>
                  <a:pt x="7618810" y="453426"/>
                </a:moveTo>
                <a:cubicBezTo>
                  <a:pt x="7620486" y="453845"/>
                  <a:pt x="7621334" y="455198"/>
                  <a:pt x="7621791" y="457293"/>
                </a:cubicBezTo>
                <a:cubicBezTo>
                  <a:pt x="7622210" y="459389"/>
                  <a:pt x="7624077" y="462132"/>
                  <a:pt x="7627439" y="465923"/>
                </a:cubicBezTo>
                <a:cubicBezTo>
                  <a:pt x="7630801" y="469704"/>
                  <a:pt x="7632869" y="479724"/>
                  <a:pt x="7633697" y="495688"/>
                </a:cubicBezTo>
                <a:cubicBezTo>
                  <a:pt x="7634535" y="511643"/>
                  <a:pt x="7634002" y="523768"/>
                  <a:pt x="7631906" y="532598"/>
                </a:cubicBezTo>
                <a:cubicBezTo>
                  <a:pt x="7629811" y="541418"/>
                  <a:pt x="7627401" y="548400"/>
                  <a:pt x="7624467" y="553438"/>
                </a:cubicBezTo>
                <a:cubicBezTo>
                  <a:pt x="7621524" y="558468"/>
                  <a:pt x="7618667" y="562040"/>
                  <a:pt x="7616133" y="564145"/>
                </a:cubicBezTo>
                <a:cubicBezTo>
                  <a:pt x="7613609" y="566250"/>
                  <a:pt x="7611733" y="566592"/>
                  <a:pt x="7610475" y="565345"/>
                </a:cubicBezTo>
                <a:cubicBezTo>
                  <a:pt x="7609218" y="564078"/>
                  <a:pt x="7606808" y="563383"/>
                  <a:pt x="7603036" y="562963"/>
                </a:cubicBezTo>
                <a:cubicBezTo>
                  <a:pt x="7599255" y="562535"/>
                  <a:pt x="7595340" y="560306"/>
                  <a:pt x="7591130" y="556115"/>
                </a:cubicBezTo>
                <a:cubicBezTo>
                  <a:pt x="7586930" y="551915"/>
                  <a:pt x="7584434" y="548333"/>
                  <a:pt x="7583986" y="545399"/>
                </a:cubicBezTo>
                <a:cubicBezTo>
                  <a:pt x="7583567" y="542456"/>
                  <a:pt x="7582510" y="540408"/>
                  <a:pt x="7580414" y="539151"/>
                </a:cubicBezTo>
                <a:cubicBezTo>
                  <a:pt x="7578309" y="537884"/>
                  <a:pt x="7576957" y="534131"/>
                  <a:pt x="7576547" y="527835"/>
                </a:cubicBezTo>
                <a:cubicBezTo>
                  <a:pt x="7576119" y="521539"/>
                  <a:pt x="7574776" y="515615"/>
                  <a:pt x="7572671" y="510576"/>
                </a:cubicBezTo>
                <a:cubicBezTo>
                  <a:pt x="7570575" y="505537"/>
                  <a:pt x="7564765" y="497155"/>
                  <a:pt x="7555116" y="484973"/>
                </a:cubicBezTo>
                <a:cubicBezTo>
                  <a:pt x="7550287" y="478887"/>
                  <a:pt x="7545391" y="472610"/>
                  <a:pt x="7540524" y="466513"/>
                </a:cubicBezTo>
                <a:cubicBezTo>
                  <a:pt x="7542210" y="466942"/>
                  <a:pt x="7543876" y="467599"/>
                  <a:pt x="7545591" y="468009"/>
                </a:cubicBezTo>
                <a:cubicBezTo>
                  <a:pt x="7548944" y="468847"/>
                  <a:pt x="7551487" y="469895"/>
                  <a:pt x="7552735" y="471581"/>
                </a:cubicBezTo>
                <a:cubicBezTo>
                  <a:pt x="7553992" y="473257"/>
                  <a:pt x="7555392" y="474257"/>
                  <a:pt x="7557497" y="474257"/>
                </a:cubicBezTo>
                <a:cubicBezTo>
                  <a:pt x="7559593" y="474257"/>
                  <a:pt x="7562117" y="472209"/>
                  <a:pt x="7564641" y="468009"/>
                </a:cubicBezTo>
                <a:cubicBezTo>
                  <a:pt x="7567156" y="463808"/>
                  <a:pt x="7570556" y="462637"/>
                  <a:pt x="7574756" y="464732"/>
                </a:cubicBezTo>
                <a:cubicBezTo>
                  <a:pt x="7576852" y="465780"/>
                  <a:pt x="7578909" y="466961"/>
                  <a:pt x="7581005" y="468009"/>
                </a:cubicBezTo>
                <a:cubicBezTo>
                  <a:pt x="7581633" y="466751"/>
                  <a:pt x="7582176" y="465399"/>
                  <a:pt x="7582796" y="464132"/>
                </a:cubicBezTo>
                <a:cubicBezTo>
                  <a:pt x="7584053" y="461617"/>
                  <a:pt x="7585224" y="460265"/>
                  <a:pt x="7586072" y="460265"/>
                </a:cubicBezTo>
                <a:cubicBezTo>
                  <a:pt x="7586910" y="460265"/>
                  <a:pt x="7588787" y="461617"/>
                  <a:pt x="7591721" y="464132"/>
                </a:cubicBezTo>
                <a:cubicBezTo>
                  <a:pt x="7594664" y="466657"/>
                  <a:pt x="7597398" y="468180"/>
                  <a:pt x="7600360" y="468599"/>
                </a:cubicBezTo>
                <a:cubicBezTo>
                  <a:pt x="7603293" y="469019"/>
                  <a:pt x="7605789" y="468856"/>
                  <a:pt x="7607503" y="468009"/>
                </a:cubicBezTo>
                <a:cubicBezTo>
                  <a:pt x="7609180" y="467170"/>
                  <a:pt x="7611037" y="464294"/>
                  <a:pt x="7613152" y="459674"/>
                </a:cubicBezTo>
                <a:cubicBezTo>
                  <a:pt x="7615257" y="455055"/>
                  <a:pt x="7617133" y="452997"/>
                  <a:pt x="7618810" y="453426"/>
                </a:cubicBezTo>
                <a:close/>
                <a:moveTo>
                  <a:pt x="7451827" y="454017"/>
                </a:moveTo>
                <a:cubicBezTo>
                  <a:pt x="7453084" y="454017"/>
                  <a:pt x="7454608" y="455722"/>
                  <a:pt x="7456285" y="459074"/>
                </a:cubicBezTo>
                <a:cubicBezTo>
                  <a:pt x="7457971" y="462436"/>
                  <a:pt x="7458304" y="466199"/>
                  <a:pt x="7457485" y="470390"/>
                </a:cubicBezTo>
                <a:cubicBezTo>
                  <a:pt x="7456637" y="474590"/>
                  <a:pt x="7456637" y="476991"/>
                  <a:pt x="7457485" y="477829"/>
                </a:cubicBezTo>
                <a:cubicBezTo>
                  <a:pt x="7458323" y="478667"/>
                  <a:pt x="7459847" y="479306"/>
                  <a:pt x="7461942" y="479315"/>
                </a:cubicBezTo>
                <a:cubicBezTo>
                  <a:pt x="7464048" y="479315"/>
                  <a:pt x="7465924" y="478496"/>
                  <a:pt x="7467600" y="477238"/>
                </a:cubicBezTo>
                <a:cubicBezTo>
                  <a:pt x="7469277" y="475972"/>
                  <a:pt x="7471124" y="475619"/>
                  <a:pt x="7473258" y="476038"/>
                </a:cubicBezTo>
                <a:cubicBezTo>
                  <a:pt x="7475354" y="476467"/>
                  <a:pt x="7479459" y="481753"/>
                  <a:pt x="7485755" y="491821"/>
                </a:cubicBezTo>
                <a:cubicBezTo>
                  <a:pt x="7492051" y="501899"/>
                  <a:pt x="7501890" y="511110"/>
                  <a:pt x="7514930" y="519501"/>
                </a:cubicBezTo>
                <a:cubicBezTo>
                  <a:pt x="7521435" y="523701"/>
                  <a:pt x="7527770" y="527807"/>
                  <a:pt x="7534275" y="532007"/>
                </a:cubicBezTo>
                <a:cubicBezTo>
                  <a:pt x="7533228" y="532217"/>
                  <a:pt x="7532351" y="532379"/>
                  <a:pt x="7531303" y="532598"/>
                </a:cubicBezTo>
                <a:cubicBezTo>
                  <a:pt x="7529198" y="533017"/>
                  <a:pt x="7526675" y="532674"/>
                  <a:pt x="7524160" y="531407"/>
                </a:cubicBezTo>
                <a:cubicBezTo>
                  <a:pt x="7521635" y="530150"/>
                  <a:pt x="7518864" y="529626"/>
                  <a:pt x="7515521" y="529626"/>
                </a:cubicBezTo>
                <a:cubicBezTo>
                  <a:pt x="7512168" y="529626"/>
                  <a:pt x="7508920" y="531322"/>
                  <a:pt x="7505996" y="534684"/>
                </a:cubicBezTo>
                <a:cubicBezTo>
                  <a:pt x="7503062" y="538036"/>
                  <a:pt x="7497985" y="539570"/>
                  <a:pt x="7490822" y="539151"/>
                </a:cubicBezTo>
                <a:cubicBezTo>
                  <a:pt x="7483678" y="538722"/>
                  <a:pt x="7478592" y="538894"/>
                  <a:pt x="7475639" y="539742"/>
                </a:cubicBezTo>
                <a:cubicBezTo>
                  <a:pt x="7472696" y="540580"/>
                  <a:pt x="7470658" y="542094"/>
                  <a:pt x="7469391" y="544209"/>
                </a:cubicBezTo>
                <a:cubicBezTo>
                  <a:pt x="7468124" y="546305"/>
                  <a:pt x="7468286" y="548352"/>
                  <a:pt x="7469981" y="550457"/>
                </a:cubicBezTo>
                <a:cubicBezTo>
                  <a:pt x="7471658" y="552552"/>
                  <a:pt x="7472448" y="554429"/>
                  <a:pt x="7472067" y="556115"/>
                </a:cubicBezTo>
                <a:cubicBezTo>
                  <a:pt x="7471648" y="557792"/>
                  <a:pt x="7469943" y="559315"/>
                  <a:pt x="7467010" y="560582"/>
                </a:cubicBezTo>
                <a:cubicBezTo>
                  <a:pt x="7464067" y="561840"/>
                  <a:pt x="7462028" y="563068"/>
                  <a:pt x="7460752" y="564745"/>
                </a:cubicBezTo>
                <a:cubicBezTo>
                  <a:pt x="7459494" y="566421"/>
                  <a:pt x="7456618" y="567954"/>
                  <a:pt x="7452417" y="569212"/>
                </a:cubicBezTo>
                <a:cubicBezTo>
                  <a:pt x="7448217" y="570469"/>
                  <a:pt x="7443788" y="573174"/>
                  <a:pt x="7438730" y="576946"/>
                </a:cubicBezTo>
                <a:cubicBezTo>
                  <a:pt x="7433691" y="580727"/>
                  <a:pt x="7431005" y="583823"/>
                  <a:pt x="7430986" y="586776"/>
                </a:cubicBezTo>
                <a:cubicBezTo>
                  <a:pt x="7430986" y="589709"/>
                  <a:pt x="7431815" y="592062"/>
                  <a:pt x="7433072" y="593320"/>
                </a:cubicBezTo>
                <a:cubicBezTo>
                  <a:pt x="7434330" y="594577"/>
                  <a:pt x="7439140" y="594930"/>
                  <a:pt x="7447960" y="594510"/>
                </a:cubicBezTo>
                <a:cubicBezTo>
                  <a:pt x="7456770" y="594091"/>
                  <a:pt x="7463228" y="595786"/>
                  <a:pt x="7467010" y="599568"/>
                </a:cubicBezTo>
                <a:cubicBezTo>
                  <a:pt x="7470781" y="603349"/>
                  <a:pt x="7472649" y="606093"/>
                  <a:pt x="7472658" y="608207"/>
                </a:cubicBezTo>
                <a:cubicBezTo>
                  <a:pt x="7472658" y="610303"/>
                  <a:pt x="7473191" y="611998"/>
                  <a:pt x="7474449" y="613265"/>
                </a:cubicBezTo>
                <a:cubicBezTo>
                  <a:pt x="7475706" y="614523"/>
                  <a:pt x="7478754" y="614694"/>
                  <a:pt x="7483374" y="613856"/>
                </a:cubicBezTo>
                <a:cubicBezTo>
                  <a:pt x="7487993" y="613017"/>
                  <a:pt x="7493289" y="612856"/>
                  <a:pt x="7499147" y="613265"/>
                </a:cubicBezTo>
                <a:cubicBezTo>
                  <a:pt x="7505033" y="613684"/>
                  <a:pt x="7509148" y="613341"/>
                  <a:pt x="7511653" y="612074"/>
                </a:cubicBezTo>
                <a:cubicBezTo>
                  <a:pt x="7514168" y="610817"/>
                  <a:pt x="7517397" y="610636"/>
                  <a:pt x="7521178" y="611474"/>
                </a:cubicBezTo>
                <a:cubicBezTo>
                  <a:pt x="7524960" y="612313"/>
                  <a:pt x="7527694" y="611312"/>
                  <a:pt x="7529808" y="608798"/>
                </a:cubicBezTo>
                <a:cubicBezTo>
                  <a:pt x="7531913" y="606283"/>
                  <a:pt x="7533608" y="605226"/>
                  <a:pt x="7534866" y="605226"/>
                </a:cubicBezTo>
                <a:cubicBezTo>
                  <a:pt x="7535504" y="605226"/>
                  <a:pt x="7536342" y="605226"/>
                  <a:pt x="7536952" y="605226"/>
                </a:cubicBezTo>
                <a:cubicBezTo>
                  <a:pt x="7536323" y="613208"/>
                  <a:pt x="7535485" y="621056"/>
                  <a:pt x="7534866" y="629038"/>
                </a:cubicBezTo>
                <a:cubicBezTo>
                  <a:pt x="7533608" y="644993"/>
                  <a:pt x="7530037" y="659471"/>
                  <a:pt x="7524160" y="672501"/>
                </a:cubicBezTo>
                <a:cubicBezTo>
                  <a:pt x="7518273" y="685512"/>
                  <a:pt x="7514854" y="695380"/>
                  <a:pt x="7514035" y="701667"/>
                </a:cubicBezTo>
                <a:cubicBezTo>
                  <a:pt x="7513615" y="704819"/>
                  <a:pt x="7513263" y="707744"/>
                  <a:pt x="7512844" y="710896"/>
                </a:cubicBezTo>
                <a:cubicBezTo>
                  <a:pt x="7512216" y="710687"/>
                  <a:pt x="7511673" y="710515"/>
                  <a:pt x="7511053" y="710296"/>
                </a:cubicBezTo>
                <a:cubicBezTo>
                  <a:pt x="7509796" y="709877"/>
                  <a:pt x="7507919" y="706648"/>
                  <a:pt x="7505405" y="700771"/>
                </a:cubicBezTo>
                <a:cubicBezTo>
                  <a:pt x="7502881" y="694894"/>
                  <a:pt x="7499461" y="689256"/>
                  <a:pt x="7495280" y="683807"/>
                </a:cubicBezTo>
                <a:cubicBezTo>
                  <a:pt x="7491080" y="678349"/>
                  <a:pt x="7487889" y="673244"/>
                  <a:pt x="7485755" y="668624"/>
                </a:cubicBezTo>
                <a:cubicBezTo>
                  <a:pt x="7483659" y="664005"/>
                  <a:pt x="7478554" y="656671"/>
                  <a:pt x="7470572" y="646603"/>
                </a:cubicBezTo>
                <a:cubicBezTo>
                  <a:pt x="7462599" y="636525"/>
                  <a:pt x="7452837" y="628134"/>
                  <a:pt x="7441111" y="620999"/>
                </a:cubicBezTo>
                <a:cubicBezTo>
                  <a:pt x="7429348" y="613865"/>
                  <a:pt x="7419613" y="608589"/>
                  <a:pt x="7411641" y="605226"/>
                </a:cubicBezTo>
                <a:cubicBezTo>
                  <a:pt x="7403659" y="601863"/>
                  <a:pt x="7397182" y="598101"/>
                  <a:pt x="7392591" y="593920"/>
                </a:cubicBezTo>
                <a:cubicBezTo>
                  <a:pt x="7387971" y="589719"/>
                  <a:pt x="7384552" y="585967"/>
                  <a:pt x="7382466" y="582604"/>
                </a:cubicBezTo>
                <a:cubicBezTo>
                  <a:pt x="7380370" y="579242"/>
                  <a:pt x="7378846" y="572612"/>
                  <a:pt x="7378008" y="562963"/>
                </a:cubicBezTo>
                <a:cubicBezTo>
                  <a:pt x="7377170" y="553305"/>
                  <a:pt x="7375465" y="546676"/>
                  <a:pt x="7372941" y="543313"/>
                </a:cubicBezTo>
                <a:cubicBezTo>
                  <a:pt x="7370426" y="539951"/>
                  <a:pt x="7369378" y="536846"/>
                  <a:pt x="7369378" y="533493"/>
                </a:cubicBezTo>
                <a:cubicBezTo>
                  <a:pt x="7369378" y="531807"/>
                  <a:pt x="7369378" y="530112"/>
                  <a:pt x="7369378" y="528426"/>
                </a:cubicBezTo>
                <a:cubicBezTo>
                  <a:pt x="7371264" y="529064"/>
                  <a:pt x="7373160" y="529588"/>
                  <a:pt x="7375027" y="530217"/>
                </a:cubicBezTo>
                <a:cubicBezTo>
                  <a:pt x="7378808" y="531474"/>
                  <a:pt x="7381371" y="531121"/>
                  <a:pt x="7383066" y="529026"/>
                </a:cubicBezTo>
                <a:cubicBezTo>
                  <a:pt x="7384743" y="526931"/>
                  <a:pt x="7387409" y="525759"/>
                  <a:pt x="7390810" y="525749"/>
                </a:cubicBezTo>
                <a:cubicBezTo>
                  <a:pt x="7394162" y="525749"/>
                  <a:pt x="7396582" y="525054"/>
                  <a:pt x="7398249" y="523368"/>
                </a:cubicBezTo>
                <a:cubicBezTo>
                  <a:pt x="7399925" y="521692"/>
                  <a:pt x="7400421" y="519987"/>
                  <a:pt x="7400030" y="518310"/>
                </a:cubicBezTo>
                <a:cubicBezTo>
                  <a:pt x="7399611" y="516634"/>
                  <a:pt x="7398915" y="515453"/>
                  <a:pt x="7397649" y="515034"/>
                </a:cubicBezTo>
                <a:cubicBezTo>
                  <a:pt x="7396391" y="514615"/>
                  <a:pt x="7395867" y="513081"/>
                  <a:pt x="7395867" y="510576"/>
                </a:cubicBezTo>
                <a:cubicBezTo>
                  <a:pt x="7395867" y="509309"/>
                  <a:pt x="7395867" y="508262"/>
                  <a:pt x="7395867" y="506995"/>
                </a:cubicBezTo>
                <a:cubicBezTo>
                  <a:pt x="7397753" y="506995"/>
                  <a:pt x="7399649" y="506995"/>
                  <a:pt x="7401516" y="506995"/>
                </a:cubicBezTo>
                <a:cubicBezTo>
                  <a:pt x="7405297" y="506995"/>
                  <a:pt x="7408688" y="506004"/>
                  <a:pt x="7411641" y="504318"/>
                </a:cubicBezTo>
                <a:cubicBezTo>
                  <a:pt x="7414584" y="502642"/>
                  <a:pt x="7418651" y="502289"/>
                  <a:pt x="7424147" y="503128"/>
                </a:cubicBezTo>
                <a:cubicBezTo>
                  <a:pt x="7429605" y="503966"/>
                  <a:pt x="7434549" y="503613"/>
                  <a:pt x="7438730" y="501937"/>
                </a:cubicBezTo>
                <a:cubicBezTo>
                  <a:pt x="7442930" y="500260"/>
                  <a:pt x="7445141" y="497555"/>
                  <a:pt x="7445578" y="494203"/>
                </a:cubicBezTo>
                <a:cubicBezTo>
                  <a:pt x="7445997" y="490841"/>
                  <a:pt x="7446874" y="488783"/>
                  <a:pt x="7448550" y="487945"/>
                </a:cubicBezTo>
                <a:cubicBezTo>
                  <a:pt x="7450227" y="487106"/>
                  <a:pt x="7451198" y="486068"/>
                  <a:pt x="7451227" y="484382"/>
                </a:cubicBezTo>
                <a:cubicBezTo>
                  <a:pt x="7451227" y="482696"/>
                  <a:pt x="7447312" y="479467"/>
                  <a:pt x="7439321" y="474857"/>
                </a:cubicBezTo>
                <a:cubicBezTo>
                  <a:pt x="7431348" y="470238"/>
                  <a:pt x="7427100" y="466999"/>
                  <a:pt x="7427119" y="465332"/>
                </a:cubicBezTo>
                <a:cubicBezTo>
                  <a:pt x="7427119" y="464485"/>
                  <a:pt x="7427119" y="463789"/>
                  <a:pt x="7427119" y="462951"/>
                </a:cubicBezTo>
                <a:cubicBezTo>
                  <a:pt x="7428376" y="462951"/>
                  <a:pt x="7429729" y="462951"/>
                  <a:pt x="7430986" y="462951"/>
                </a:cubicBezTo>
                <a:cubicBezTo>
                  <a:pt x="7433510" y="462951"/>
                  <a:pt x="7435577" y="461951"/>
                  <a:pt x="7437235" y="460265"/>
                </a:cubicBezTo>
                <a:cubicBezTo>
                  <a:pt x="7438921" y="458588"/>
                  <a:pt x="7441416" y="457884"/>
                  <a:pt x="7444378" y="457884"/>
                </a:cubicBezTo>
                <a:cubicBezTo>
                  <a:pt x="7447321" y="457884"/>
                  <a:pt x="7449007" y="457065"/>
                  <a:pt x="7449446" y="455807"/>
                </a:cubicBezTo>
                <a:cubicBezTo>
                  <a:pt x="7449865" y="454540"/>
                  <a:pt x="7450569" y="454017"/>
                  <a:pt x="7451827" y="454017"/>
                </a:cubicBezTo>
                <a:close/>
                <a:moveTo>
                  <a:pt x="7653338" y="482296"/>
                </a:moveTo>
                <a:cubicBezTo>
                  <a:pt x="7654595" y="482715"/>
                  <a:pt x="7656471" y="485954"/>
                  <a:pt x="7658996" y="491821"/>
                </a:cubicBezTo>
                <a:cubicBezTo>
                  <a:pt x="7661510" y="497698"/>
                  <a:pt x="7662682" y="501813"/>
                  <a:pt x="7662272" y="504318"/>
                </a:cubicBezTo>
                <a:cubicBezTo>
                  <a:pt x="7661844" y="506842"/>
                  <a:pt x="7662024" y="508718"/>
                  <a:pt x="7662863" y="509976"/>
                </a:cubicBezTo>
                <a:cubicBezTo>
                  <a:pt x="7663701" y="511233"/>
                  <a:pt x="7667101" y="511233"/>
                  <a:pt x="7672978" y="509976"/>
                </a:cubicBezTo>
                <a:cubicBezTo>
                  <a:pt x="7678865" y="508718"/>
                  <a:pt x="7682627" y="509891"/>
                  <a:pt x="7684294" y="513253"/>
                </a:cubicBezTo>
                <a:cubicBezTo>
                  <a:pt x="7685971" y="516605"/>
                  <a:pt x="7688876" y="519025"/>
                  <a:pt x="7693524" y="520692"/>
                </a:cubicBezTo>
                <a:cubicBezTo>
                  <a:pt x="7698143" y="522368"/>
                  <a:pt x="7703259" y="520492"/>
                  <a:pt x="7708697" y="515034"/>
                </a:cubicBezTo>
                <a:cubicBezTo>
                  <a:pt x="7714164" y="509576"/>
                  <a:pt x="7718584" y="506176"/>
                  <a:pt x="7721499" y="504918"/>
                </a:cubicBezTo>
                <a:cubicBezTo>
                  <a:pt x="7724442" y="503661"/>
                  <a:pt x="7727176" y="503832"/>
                  <a:pt x="7730128" y="505509"/>
                </a:cubicBezTo>
                <a:cubicBezTo>
                  <a:pt x="7733071" y="507195"/>
                  <a:pt x="7734919" y="510071"/>
                  <a:pt x="7735786" y="513843"/>
                </a:cubicBezTo>
                <a:cubicBezTo>
                  <a:pt x="7736625" y="517624"/>
                  <a:pt x="7734224" y="523425"/>
                  <a:pt x="7728347" y="531407"/>
                </a:cubicBezTo>
                <a:cubicBezTo>
                  <a:pt x="7722470" y="539389"/>
                  <a:pt x="7717698" y="544133"/>
                  <a:pt x="7714355" y="545399"/>
                </a:cubicBezTo>
                <a:cubicBezTo>
                  <a:pt x="7711002" y="546657"/>
                  <a:pt x="7699201" y="555334"/>
                  <a:pt x="7678636" y="571289"/>
                </a:cubicBezTo>
                <a:cubicBezTo>
                  <a:pt x="7658062" y="587252"/>
                  <a:pt x="7643574" y="604131"/>
                  <a:pt x="7635183" y="622190"/>
                </a:cubicBezTo>
                <a:cubicBezTo>
                  <a:pt x="7626782" y="640249"/>
                  <a:pt x="7622048" y="649279"/>
                  <a:pt x="7621191" y="649279"/>
                </a:cubicBezTo>
                <a:cubicBezTo>
                  <a:pt x="7620353" y="649279"/>
                  <a:pt x="7619819" y="641602"/>
                  <a:pt x="7619410" y="626057"/>
                </a:cubicBezTo>
                <a:cubicBezTo>
                  <a:pt x="7618981" y="610522"/>
                  <a:pt x="7620515" y="599959"/>
                  <a:pt x="7623867" y="594510"/>
                </a:cubicBezTo>
                <a:cubicBezTo>
                  <a:pt x="7627229" y="589053"/>
                  <a:pt x="7632526" y="577965"/>
                  <a:pt x="7639641" y="561173"/>
                </a:cubicBezTo>
                <a:cubicBezTo>
                  <a:pt x="7646785" y="544380"/>
                  <a:pt x="7649871" y="527835"/>
                  <a:pt x="7649471" y="511462"/>
                </a:cubicBezTo>
                <a:cubicBezTo>
                  <a:pt x="7649051" y="495088"/>
                  <a:pt x="7649223" y="486059"/>
                  <a:pt x="7650061" y="484382"/>
                </a:cubicBezTo>
                <a:cubicBezTo>
                  <a:pt x="7650900" y="482696"/>
                  <a:pt x="7652080" y="481877"/>
                  <a:pt x="7653338" y="482296"/>
                </a:cubicBezTo>
                <a:close/>
                <a:moveTo>
                  <a:pt x="7927181" y="525749"/>
                </a:moveTo>
                <a:cubicBezTo>
                  <a:pt x="7930410" y="531398"/>
                  <a:pt x="7934849" y="540580"/>
                  <a:pt x="7937297" y="544209"/>
                </a:cubicBezTo>
                <a:cubicBezTo>
                  <a:pt x="7943336" y="553248"/>
                  <a:pt x="7948060" y="566983"/>
                  <a:pt x="7951585" y="585576"/>
                </a:cubicBezTo>
                <a:cubicBezTo>
                  <a:pt x="7955109" y="604178"/>
                  <a:pt x="7956928" y="614523"/>
                  <a:pt x="7956947" y="616532"/>
                </a:cubicBezTo>
                <a:cubicBezTo>
                  <a:pt x="7956947" y="617542"/>
                  <a:pt x="7956947" y="618504"/>
                  <a:pt x="7956947" y="619513"/>
                </a:cubicBezTo>
                <a:cubicBezTo>
                  <a:pt x="7956443" y="619513"/>
                  <a:pt x="7955947" y="619513"/>
                  <a:pt x="7955461" y="619513"/>
                </a:cubicBezTo>
                <a:cubicBezTo>
                  <a:pt x="7954451" y="619513"/>
                  <a:pt x="7951185" y="617580"/>
                  <a:pt x="7945641" y="613560"/>
                </a:cubicBezTo>
                <a:cubicBezTo>
                  <a:pt x="7940107" y="609541"/>
                  <a:pt x="7932068" y="597339"/>
                  <a:pt x="7921524" y="577251"/>
                </a:cubicBezTo>
                <a:cubicBezTo>
                  <a:pt x="7910970" y="557144"/>
                  <a:pt x="7904407" y="547657"/>
                  <a:pt x="7901883" y="548676"/>
                </a:cubicBezTo>
                <a:cubicBezTo>
                  <a:pt x="7899369" y="549676"/>
                  <a:pt x="7898320" y="551114"/>
                  <a:pt x="7898311" y="553134"/>
                </a:cubicBezTo>
                <a:cubicBezTo>
                  <a:pt x="7898311" y="555144"/>
                  <a:pt x="7903054" y="565497"/>
                  <a:pt x="7912599" y="584090"/>
                </a:cubicBezTo>
                <a:cubicBezTo>
                  <a:pt x="7922143" y="602683"/>
                  <a:pt x="7932496" y="616722"/>
                  <a:pt x="7943555" y="625762"/>
                </a:cubicBezTo>
                <a:cubicBezTo>
                  <a:pt x="7954604" y="634811"/>
                  <a:pt x="7961872" y="643888"/>
                  <a:pt x="7965872" y="653451"/>
                </a:cubicBezTo>
                <a:cubicBezTo>
                  <a:pt x="7969901" y="662995"/>
                  <a:pt x="7971273" y="671901"/>
                  <a:pt x="7969749" y="679940"/>
                </a:cubicBezTo>
                <a:cubicBezTo>
                  <a:pt x="7968234" y="687979"/>
                  <a:pt x="7966291" y="694647"/>
                  <a:pt x="7963796" y="700181"/>
                </a:cubicBezTo>
                <a:cubicBezTo>
                  <a:pt x="7961281" y="705705"/>
                  <a:pt x="7959938" y="710839"/>
                  <a:pt x="7959928" y="715363"/>
                </a:cubicBezTo>
                <a:cubicBezTo>
                  <a:pt x="7959928" y="719878"/>
                  <a:pt x="7961281" y="725984"/>
                  <a:pt x="7963796" y="733518"/>
                </a:cubicBezTo>
                <a:cubicBezTo>
                  <a:pt x="7966310" y="741053"/>
                  <a:pt x="7967739" y="751016"/>
                  <a:pt x="7968253" y="763579"/>
                </a:cubicBezTo>
                <a:cubicBezTo>
                  <a:pt x="7968758" y="776142"/>
                  <a:pt x="7968682" y="801108"/>
                  <a:pt x="7967663" y="838293"/>
                </a:cubicBezTo>
                <a:cubicBezTo>
                  <a:pt x="7966653" y="875479"/>
                  <a:pt x="7963958" y="906616"/>
                  <a:pt x="7959928" y="931753"/>
                </a:cubicBezTo>
                <a:cubicBezTo>
                  <a:pt x="7956756" y="951536"/>
                  <a:pt x="7953880" y="961833"/>
                  <a:pt x="7950994" y="971339"/>
                </a:cubicBezTo>
                <a:cubicBezTo>
                  <a:pt x="7822426" y="950307"/>
                  <a:pt x="7694533" y="931667"/>
                  <a:pt x="7567022" y="914189"/>
                </a:cubicBezTo>
                <a:cubicBezTo>
                  <a:pt x="7565584" y="907912"/>
                  <a:pt x="7565231" y="893567"/>
                  <a:pt x="7566422" y="867763"/>
                </a:cubicBezTo>
                <a:cubicBezTo>
                  <a:pt x="7567680" y="840465"/>
                  <a:pt x="7569556" y="822053"/>
                  <a:pt x="7572080" y="812395"/>
                </a:cubicBezTo>
                <a:cubicBezTo>
                  <a:pt x="7574594" y="802737"/>
                  <a:pt x="7583100" y="786020"/>
                  <a:pt x="7597378" y="762093"/>
                </a:cubicBezTo>
                <a:cubicBezTo>
                  <a:pt x="7611657" y="738157"/>
                  <a:pt x="7619172" y="722669"/>
                  <a:pt x="7620000" y="715954"/>
                </a:cubicBezTo>
                <a:cubicBezTo>
                  <a:pt x="7620839" y="709239"/>
                  <a:pt x="7622715" y="703610"/>
                  <a:pt x="7625658" y="698990"/>
                </a:cubicBezTo>
                <a:cubicBezTo>
                  <a:pt x="7628592" y="694371"/>
                  <a:pt x="7635735" y="678521"/>
                  <a:pt x="7647089" y="651660"/>
                </a:cubicBezTo>
                <a:cubicBezTo>
                  <a:pt x="7658424" y="624790"/>
                  <a:pt x="7673226" y="604674"/>
                  <a:pt x="7691733" y="591234"/>
                </a:cubicBezTo>
                <a:cubicBezTo>
                  <a:pt x="7710212" y="577803"/>
                  <a:pt x="7724518" y="566192"/>
                  <a:pt x="7734596" y="556115"/>
                </a:cubicBezTo>
                <a:cubicBezTo>
                  <a:pt x="7744673" y="546038"/>
                  <a:pt x="7755055" y="539922"/>
                  <a:pt x="7765552" y="538256"/>
                </a:cubicBezTo>
                <a:cubicBezTo>
                  <a:pt x="7770800" y="537417"/>
                  <a:pt x="7776096" y="536722"/>
                  <a:pt x="7781335" y="535874"/>
                </a:cubicBezTo>
                <a:cubicBezTo>
                  <a:pt x="7781335" y="537760"/>
                  <a:pt x="7781335" y="539637"/>
                  <a:pt x="7781335" y="541532"/>
                </a:cubicBezTo>
                <a:cubicBezTo>
                  <a:pt x="7781335" y="545304"/>
                  <a:pt x="7782030" y="548171"/>
                  <a:pt x="7783716" y="549857"/>
                </a:cubicBezTo>
                <a:cubicBezTo>
                  <a:pt x="7785392" y="551543"/>
                  <a:pt x="7787412" y="552239"/>
                  <a:pt x="7789964" y="552239"/>
                </a:cubicBezTo>
                <a:cubicBezTo>
                  <a:pt x="7792479" y="552239"/>
                  <a:pt x="7798756" y="550019"/>
                  <a:pt x="7808414" y="545399"/>
                </a:cubicBezTo>
                <a:cubicBezTo>
                  <a:pt x="7818072" y="540780"/>
                  <a:pt x="7823702" y="538246"/>
                  <a:pt x="7825378" y="538256"/>
                </a:cubicBezTo>
                <a:cubicBezTo>
                  <a:pt x="7827064" y="538256"/>
                  <a:pt x="7828560" y="540599"/>
                  <a:pt x="7829846" y="544799"/>
                </a:cubicBezTo>
                <a:cubicBezTo>
                  <a:pt x="7831103" y="549000"/>
                  <a:pt x="7832512" y="551057"/>
                  <a:pt x="7834608" y="551057"/>
                </a:cubicBezTo>
                <a:cubicBezTo>
                  <a:pt x="7836713" y="551057"/>
                  <a:pt x="7839408" y="549352"/>
                  <a:pt x="7842352" y="545990"/>
                </a:cubicBezTo>
                <a:cubicBezTo>
                  <a:pt x="7845285" y="542637"/>
                  <a:pt x="7847505" y="540751"/>
                  <a:pt x="7849191" y="540332"/>
                </a:cubicBezTo>
                <a:cubicBezTo>
                  <a:pt x="7850039" y="540122"/>
                  <a:pt x="7851038" y="539961"/>
                  <a:pt x="7851877" y="539742"/>
                </a:cubicBezTo>
                <a:cubicBezTo>
                  <a:pt x="7852087" y="541837"/>
                  <a:pt x="7852258" y="543885"/>
                  <a:pt x="7852467" y="545990"/>
                </a:cubicBezTo>
                <a:cubicBezTo>
                  <a:pt x="7852887" y="550190"/>
                  <a:pt x="7856820" y="552419"/>
                  <a:pt x="7864374" y="552838"/>
                </a:cubicBezTo>
                <a:cubicBezTo>
                  <a:pt x="7871937" y="553258"/>
                  <a:pt x="7880966" y="551743"/>
                  <a:pt x="7891463" y="548371"/>
                </a:cubicBezTo>
                <a:cubicBezTo>
                  <a:pt x="7901959" y="545019"/>
                  <a:pt x="7910465" y="540199"/>
                  <a:pt x="7916761" y="533493"/>
                </a:cubicBezTo>
                <a:cubicBezTo>
                  <a:pt x="7920342" y="529674"/>
                  <a:pt x="7923743" y="527131"/>
                  <a:pt x="7927181" y="525749"/>
                </a:cubicBezTo>
                <a:close/>
                <a:moveTo>
                  <a:pt x="7588453" y="598978"/>
                </a:moveTo>
                <a:cubicBezTo>
                  <a:pt x="7589292" y="600444"/>
                  <a:pt x="7590292" y="601663"/>
                  <a:pt x="7591130" y="603140"/>
                </a:cubicBezTo>
                <a:cubicBezTo>
                  <a:pt x="7592807" y="606083"/>
                  <a:pt x="7593826" y="610131"/>
                  <a:pt x="7594702" y="614751"/>
                </a:cubicBezTo>
                <a:cubicBezTo>
                  <a:pt x="7595540" y="619370"/>
                  <a:pt x="7596359" y="626705"/>
                  <a:pt x="7596778" y="636782"/>
                </a:cubicBezTo>
                <a:cubicBezTo>
                  <a:pt x="7597207" y="646850"/>
                  <a:pt x="7596378" y="654899"/>
                  <a:pt x="7594702" y="661185"/>
                </a:cubicBezTo>
                <a:cubicBezTo>
                  <a:pt x="7593016" y="667481"/>
                  <a:pt x="7591530" y="676511"/>
                  <a:pt x="7590235" y="688274"/>
                </a:cubicBezTo>
                <a:cubicBezTo>
                  <a:pt x="7588977" y="700028"/>
                  <a:pt x="7586920" y="708706"/>
                  <a:pt x="7583986" y="714164"/>
                </a:cubicBezTo>
                <a:cubicBezTo>
                  <a:pt x="7581043" y="719631"/>
                  <a:pt x="7576604" y="725784"/>
                  <a:pt x="7570289" y="732918"/>
                </a:cubicBezTo>
                <a:cubicBezTo>
                  <a:pt x="7563993" y="740062"/>
                  <a:pt x="7557554" y="749092"/>
                  <a:pt x="7551239" y="760007"/>
                </a:cubicBezTo>
                <a:cubicBezTo>
                  <a:pt x="7544943" y="770923"/>
                  <a:pt x="7540676" y="777733"/>
                  <a:pt x="7538142" y="780248"/>
                </a:cubicBezTo>
                <a:cubicBezTo>
                  <a:pt x="7536885" y="781505"/>
                  <a:pt x="7535533" y="782858"/>
                  <a:pt x="7534275" y="784115"/>
                </a:cubicBezTo>
                <a:cubicBezTo>
                  <a:pt x="7532180" y="775514"/>
                  <a:pt x="7530123" y="766836"/>
                  <a:pt x="7528027" y="758226"/>
                </a:cubicBezTo>
                <a:cubicBezTo>
                  <a:pt x="7523826" y="741005"/>
                  <a:pt x="7521788" y="729918"/>
                  <a:pt x="7521778" y="724888"/>
                </a:cubicBezTo>
                <a:cubicBezTo>
                  <a:pt x="7521778" y="719850"/>
                  <a:pt x="7522302" y="713221"/>
                  <a:pt x="7523560" y="705238"/>
                </a:cubicBezTo>
                <a:cubicBezTo>
                  <a:pt x="7524817" y="697256"/>
                  <a:pt x="7528398" y="686531"/>
                  <a:pt x="7534275" y="673092"/>
                </a:cubicBezTo>
                <a:cubicBezTo>
                  <a:pt x="7540152" y="659652"/>
                  <a:pt x="7543572" y="645174"/>
                  <a:pt x="7544391" y="629638"/>
                </a:cubicBezTo>
                <a:cubicBezTo>
                  <a:pt x="7545239" y="614094"/>
                  <a:pt x="7545762" y="605883"/>
                  <a:pt x="7546181" y="604626"/>
                </a:cubicBezTo>
                <a:cubicBezTo>
                  <a:pt x="7546601" y="603369"/>
                  <a:pt x="7547601" y="602549"/>
                  <a:pt x="7548858" y="602549"/>
                </a:cubicBezTo>
                <a:cubicBezTo>
                  <a:pt x="7550116" y="602549"/>
                  <a:pt x="7551649" y="603369"/>
                  <a:pt x="7553325" y="604626"/>
                </a:cubicBezTo>
                <a:cubicBezTo>
                  <a:pt x="7555002" y="605893"/>
                  <a:pt x="7557916" y="606417"/>
                  <a:pt x="7562555" y="606417"/>
                </a:cubicBezTo>
                <a:cubicBezTo>
                  <a:pt x="7567174" y="606417"/>
                  <a:pt x="7570585" y="605893"/>
                  <a:pt x="7572671" y="604626"/>
                </a:cubicBezTo>
                <a:cubicBezTo>
                  <a:pt x="7574776" y="603369"/>
                  <a:pt x="7577652" y="602549"/>
                  <a:pt x="7581005" y="602549"/>
                </a:cubicBezTo>
                <a:cubicBezTo>
                  <a:pt x="7584367" y="602549"/>
                  <a:pt x="7586434" y="602016"/>
                  <a:pt x="7587253" y="600759"/>
                </a:cubicBezTo>
                <a:cubicBezTo>
                  <a:pt x="7587682" y="600130"/>
                  <a:pt x="7588025" y="599606"/>
                  <a:pt x="7588453" y="598978"/>
                </a:cubicBezTo>
                <a:close/>
                <a:moveTo>
                  <a:pt x="2311603" y="652851"/>
                </a:moveTo>
                <a:cubicBezTo>
                  <a:pt x="2311594" y="652851"/>
                  <a:pt x="2317842" y="666443"/>
                  <a:pt x="2324100" y="682912"/>
                </a:cubicBezTo>
                <a:cubicBezTo>
                  <a:pt x="2323481" y="685341"/>
                  <a:pt x="2320528" y="697304"/>
                  <a:pt x="2320528" y="703753"/>
                </a:cubicBezTo>
                <a:cubicBezTo>
                  <a:pt x="2320528" y="710887"/>
                  <a:pt x="2319023" y="714059"/>
                  <a:pt x="2319042" y="718631"/>
                </a:cubicBezTo>
                <a:cubicBezTo>
                  <a:pt x="2319061" y="723222"/>
                  <a:pt x="2319319" y="727232"/>
                  <a:pt x="2321719" y="732328"/>
                </a:cubicBezTo>
                <a:cubicBezTo>
                  <a:pt x="2324129" y="737424"/>
                  <a:pt x="2324862" y="740795"/>
                  <a:pt x="2324100" y="744529"/>
                </a:cubicBezTo>
                <a:cubicBezTo>
                  <a:pt x="2323338" y="748272"/>
                  <a:pt x="2323500" y="753454"/>
                  <a:pt x="2323510" y="753463"/>
                </a:cubicBezTo>
                <a:cubicBezTo>
                  <a:pt x="2323500" y="753454"/>
                  <a:pt x="2326234" y="748939"/>
                  <a:pt x="2326186" y="746015"/>
                </a:cubicBezTo>
                <a:cubicBezTo>
                  <a:pt x="2326129" y="743100"/>
                  <a:pt x="2328015" y="742396"/>
                  <a:pt x="2327377" y="747806"/>
                </a:cubicBezTo>
                <a:cubicBezTo>
                  <a:pt x="2326729" y="753216"/>
                  <a:pt x="2322767" y="752416"/>
                  <a:pt x="2324995" y="757921"/>
                </a:cubicBezTo>
                <a:cubicBezTo>
                  <a:pt x="2327224" y="763427"/>
                  <a:pt x="2330758" y="768599"/>
                  <a:pt x="2330349" y="766856"/>
                </a:cubicBezTo>
                <a:cubicBezTo>
                  <a:pt x="2329939" y="765113"/>
                  <a:pt x="2327348" y="758969"/>
                  <a:pt x="2327672" y="754054"/>
                </a:cubicBezTo>
                <a:cubicBezTo>
                  <a:pt x="2328005" y="749139"/>
                  <a:pt x="2332130" y="747215"/>
                  <a:pt x="2330349" y="742148"/>
                </a:cubicBezTo>
                <a:cubicBezTo>
                  <a:pt x="2328567" y="737090"/>
                  <a:pt x="2332473" y="739652"/>
                  <a:pt x="2331834" y="745424"/>
                </a:cubicBezTo>
                <a:cubicBezTo>
                  <a:pt x="2331215" y="751206"/>
                  <a:pt x="2330968" y="753083"/>
                  <a:pt x="2331834" y="755845"/>
                </a:cubicBezTo>
                <a:cubicBezTo>
                  <a:pt x="2332720" y="758588"/>
                  <a:pt x="2333244" y="753616"/>
                  <a:pt x="2333625" y="748701"/>
                </a:cubicBezTo>
                <a:cubicBezTo>
                  <a:pt x="2334016" y="743777"/>
                  <a:pt x="2334673" y="736128"/>
                  <a:pt x="2334520" y="728451"/>
                </a:cubicBezTo>
                <a:cubicBezTo>
                  <a:pt x="2334387" y="722022"/>
                  <a:pt x="2333063" y="718288"/>
                  <a:pt x="2332139" y="712982"/>
                </a:cubicBezTo>
                <a:cubicBezTo>
                  <a:pt x="2333892" y="720260"/>
                  <a:pt x="2337159" y="728936"/>
                  <a:pt x="2336902" y="734109"/>
                </a:cubicBezTo>
                <a:cubicBezTo>
                  <a:pt x="2336140" y="749187"/>
                  <a:pt x="2333235" y="751340"/>
                  <a:pt x="2343150" y="768342"/>
                </a:cubicBezTo>
                <a:cubicBezTo>
                  <a:pt x="2347151" y="787192"/>
                  <a:pt x="2354818" y="829511"/>
                  <a:pt x="2356542" y="847818"/>
                </a:cubicBezTo>
                <a:cubicBezTo>
                  <a:pt x="2354618" y="860648"/>
                  <a:pt x="2357895" y="860048"/>
                  <a:pt x="2358333" y="869840"/>
                </a:cubicBezTo>
                <a:cubicBezTo>
                  <a:pt x="2358438" y="872250"/>
                  <a:pt x="2357771" y="872259"/>
                  <a:pt x="2357733" y="874012"/>
                </a:cubicBezTo>
                <a:cubicBezTo>
                  <a:pt x="2341598" y="874374"/>
                  <a:pt x="2325053" y="874250"/>
                  <a:pt x="2308917" y="874603"/>
                </a:cubicBezTo>
                <a:cubicBezTo>
                  <a:pt x="2307946" y="869059"/>
                  <a:pt x="2306841" y="863268"/>
                  <a:pt x="2303860" y="856448"/>
                </a:cubicBezTo>
                <a:cubicBezTo>
                  <a:pt x="2299716" y="846942"/>
                  <a:pt x="2297249" y="819919"/>
                  <a:pt x="2299697" y="810013"/>
                </a:cubicBezTo>
                <a:cubicBezTo>
                  <a:pt x="2302135" y="800089"/>
                  <a:pt x="2309232" y="740605"/>
                  <a:pt x="2309813" y="732918"/>
                </a:cubicBezTo>
                <a:cubicBezTo>
                  <a:pt x="2310394" y="725251"/>
                  <a:pt x="2301907" y="710429"/>
                  <a:pt x="2299097" y="695114"/>
                </a:cubicBezTo>
                <a:cubicBezTo>
                  <a:pt x="2296268" y="679807"/>
                  <a:pt x="2311603" y="652851"/>
                  <a:pt x="2311603" y="652851"/>
                </a:cubicBezTo>
                <a:close/>
                <a:moveTo>
                  <a:pt x="2247005" y="663271"/>
                </a:moveTo>
                <a:cubicBezTo>
                  <a:pt x="2247005" y="663271"/>
                  <a:pt x="2256758" y="667738"/>
                  <a:pt x="2262188" y="679340"/>
                </a:cubicBezTo>
                <a:cubicBezTo>
                  <a:pt x="2267617" y="690932"/>
                  <a:pt x="2275742" y="747615"/>
                  <a:pt x="2272303" y="758817"/>
                </a:cubicBezTo>
                <a:cubicBezTo>
                  <a:pt x="2268874" y="770018"/>
                  <a:pt x="2272779" y="787058"/>
                  <a:pt x="2279447" y="791259"/>
                </a:cubicBezTo>
                <a:cubicBezTo>
                  <a:pt x="2286124" y="795469"/>
                  <a:pt x="2283124" y="802584"/>
                  <a:pt x="2285410" y="815967"/>
                </a:cubicBezTo>
                <a:cubicBezTo>
                  <a:pt x="2287686" y="829350"/>
                  <a:pt x="2283628" y="851638"/>
                  <a:pt x="2277666" y="866868"/>
                </a:cubicBezTo>
                <a:cubicBezTo>
                  <a:pt x="2276266" y="870431"/>
                  <a:pt x="2276418" y="872317"/>
                  <a:pt x="2275885" y="875203"/>
                </a:cubicBezTo>
                <a:cubicBezTo>
                  <a:pt x="2256873" y="875602"/>
                  <a:pt x="2237451" y="875717"/>
                  <a:pt x="2218430" y="876089"/>
                </a:cubicBezTo>
                <a:cubicBezTo>
                  <a:pt x="2221059" y="866135"/>
                  <a:pt x="2220525" y="854371"/>
                  <a:pt x="2220516" y="854362"/>
                </a:cubicBezTo>
                <a:cubicBezTo>
                  <a:pt x="2220516" y="854362"/>
                  <a:pt x="2224535" y="811290"/>
                  <a:pt x="2231527" y="791259"/>
                </a:cubicBezTo>
                <a:cubicBezTo>
                  <a:pt x="2238528" y="771227"/>
                  <a:pt x="2235413" y="753044"/>
                  <a:pt x="2235994" y="748701"/>
                </a:cubicBezTo>
                <a:cubicBezTo>
                  <a:pt x="2236575" y="744358"/>
                  <a:pt x="2241833" y="719974"/>
                  <a:pt x="2240166" y="704048"/>
                </a:cubicBezTo>
                <a:cubicBezTo>
                  <a:pt x="2238489" y="688122"/>
                  <a:pt x="2247005" y="663271"/>
                  <a:pt x="2247005" y="663271"/>
                </a:cubicBezTo>
                <a:close/>
                <a:moveTo>
                  <a:pt x="2077041" y="711192"/>
                </a:moveTo>
                <a:cubicBezTo>
                  <a:pt x="2076917" y="711572"/>
                  <a:pt x="2077345" y="725222"/>
                  <a:pt x="2077936" y="733214"/>
                </a:cubicBezTo>
                <a:cubicBezTo>
                  <a:pt x="2078536" y="741214"/>
                  <a:pt x="2077984" y="770894"/>
                  <a:pt x="2077936" y="771018"/>
                </a:cubicBezTo>
                <a:cubicBezTo>
                  <a:pt x="2077888" y="771142"/>
                  <a:pt x="2076641" y="774990"/>
                  <a:pt x="2074659" y="777276"/>
                </a:cubicBezTo>
                <a:cubicBezTo>
                  <a:pt x="2068354" y="789840"/>
                  <a:pt x="2074183" y="796774"/>
                  <a:pt x="2075860" y="799593"/>
                </a:cubicBezTo>
                <a:cubicBezTo>
                  <a:pt x="2077536" y="802413"/>
                  <a:pt x="2078793" y="804299"/>
                  <a:pt x="2079422" y="808823"/>
                </a:cubicBezTo>
                <a:cubicBezTo>
                  <a:pt x="2080070" y="813347"/>
                  <a:pt x="2081032" y="824711"/>
                  <a:pt x="2081213" y="830254"/>
                </a:cubicBezTo>
                <a:cubicBezTo>
                  <a:pt x="2081384" y="835807"/>
                  <a:pt x="2084289" y="861201"/>
                  <a:pt x="2083594" y="868945"/>
                </a:cubicBezTo>
                <a:cubicBezTo>
                  <a:pt x="2083203" y="873345"/>
                  <a:pt x="2082860" y="875079"/>
                  <a:pt x="2082403" y="878174"/>
                </a:cubicBezTo>
                <a:cubicBezTo>
                  <a:pt x="2072592" y="878336"/>
                  <a:pt x="2062763" y="878622"/>
                  <a:pt x="2052933" y="878774"/>
                </a:cubicBezTo>
                <a:cubicBezTo>
                  <a:pt x="2052799" y="878184"/>
                  <a:pt x="2052847" y="877546"/>
                  <a:pt x="2052638" y="876688"/>
                </a:cubicBezTo>
                <a:cubicBezTo>
                  <a:pt x="2051961" y="873860"/>
                  <a:pt x="2049142" y="869545"/>
                  <a:pt x="2048770" y="866268"/>
                </a:cubicBezTo>
                <a:cubicBezTo>
                  <a:pt x="2048389" y="863011"/>
                  <a:pt x="2048675" y="864315"/>
                  <a:pt x="2048770" y="859420"/>
                </a:cubicBezTo>
                <a:cubicBezTo>
                  <a:pt x="2048866" y="854524"/>
                  <a:pt x="2048570" y="844828"/>
                  <a:pt x="2048466" y="842456"/>
                </a:cubicBezTo>
                <a:cubicBezTo>
                  <a:pt x="2048389" y="840084"/>
                  <a:pt x="2048913" y="826701"/>
                  <a:pt x="2048770" y="823406"/>
                </a:cubicBezTo>
                <a:cubicBezTo>
                  <a:pt x="2048618" y="820101"/>
                  <a:pt x="2049704" y="807537"/>
                  <a:pt x="2050847" y="803470"/>
                </a:cubicBezTo>
                <a:cubicBezTo>
                  <a:pt x="2052009" y="799383"/>
                  <a:pt x="2053200" y="795907"/>
                  <a:pt x="2053228" y="791259"/>
                </a:cubicBezTo>
                <a:cubicBezTo>
                  <a:pt x="2053247" y="786639"/>
                  <a:pt x="2051704" y="782981"/>
                  <a:pt x="2051152" y="778162"/>
                </a:cubicBezTo>
                <a:cubicBezTo>
                  <a:pt x="2050580" y="773352"/>
                  <a:pt x="2050085" y="775095"/>
                  <a:pt x="2050552" y="769828"/>
                </a:cubicBezTo>
                <a:cubicBezTo>
                  <a:pt x="2051028" y="764570"/>
                  <a:pt x="2052209" y="760198"/>
                  <a:pt x="2053533" y="752863"/>
                </a:cubicBezTo>
                <a:cubicBezTo>
                  <a:pt x="2054847" y="745539"/>
                  <a:pt x="2056219" y="738881"/>
                  <a:pt x="2058886" y="730832"/>
                </a:cubicBezTo>
                <a:cubicBezTo>
                  <a:pt x="2061553" y="722783"/>
                  <a:pt x="2060982" y="717535"/>
                  <a:pt x="2063353" y="717145"/>
                </a:cubicBezTo>
                <a:cubicBezTo>
                  <a:pt x="2065725" y="716764"/>
                  <a:pt x="2077174" y="710820"/>
                  <a:pt x="2077041" y="711192"/>
                </a:cubicBezTo>
                <a:close/>
                <a:moveTo>
                  <a:pt x="2030911" y="714164"/>
                </a:moveTo>
                <a:cubicBezTo>
                  <a:pt x="2031949" y="715916"/>
                  <a:pt x="2033235" y="719926"/>
                  <a:pt x="2033883" y="722507"/>
                </a:cubicBezTo>
                <a:cubicBezTo>
                  <a:pt x="2034540" y="725079"/>
                  <a:pt x="2038769" y="736442"/>
                  <a:pt x="2038941" y="744234"/>
                </a:cubicBezTo>
                <a:cubicBezTo>
                  <a:pt x="2039141" y="752006"/>
                  <a:pt x="2038350" y="770532"/>
                  <a:pt x="2038055" y="773999"/>
                </a:cubicBezTo>
                <a:cubicBezTo>
                  <a:pt x="2037750" y="777447"/>
                  <a:pt x="2037855" y="776467"/>
                  <a:pt x="2036264" y="779353"/>
                </a:cubicBezTo>
                <a:cubicBezTo>
                  <a:pt x="2034673" y="782238"/>
                  <a:pt x="2034283" y="790201"/>
                  <a:pt x="2034178" y="793945"/>
                </a:cubicBezTo>
                <a:cubicBezTo>
                  <a:pt x="2034083" y="797679"/>
                  <a:pt x="2039360" y="808023"/>
                  <a:pt x="2040436" y="812099"/>
                </a:cubicBezTo>
                <a:cubicBezTo>
                  <a:pt x="2041512" y="816157"/>
                  <a:pt x="2042846" y="829073"/>
                  <a:pt x="2042817" y="832340"/>
                </a:cubicBezTo>
                <a:cubicBezTo>
                  <a:pt x="2042808" y="835607"/>
                  <a:pt x="2042398" y="865649"/>
                  <a:pt x="2041027" y="871031"/>
                </a:cubicBezTo>
                <a:cubicBezTo>
                  <a:pt x="2040303" y="873888"/>
                  <a:pt x="2040303" y="875879"/>
                  <a:pt x="2040141" y="878774"/>
                </a:cubicBezTo>
                <a:cubicBezTo>
                  <a:pt x="2032587" y="878879"/>
                  <a:pt x="2025072" y="878946"/>
                  <a:pt x="2017509" y="879070"/>
                </a:cubicBezTo>
                <a:cubicBezTo>
                  <a:pt x="2017500" y="879108"/>
                  <a:pt x="2017224" y="879031"/>
                  <a:pt x="2017214" y="879070"/>
                </a:cubicBezTo>
                <a:cubicBezTo>
                  <a:pt x="2017357" y="878555"/>
                  <a:pt x="2017690" y="878384"/>
                  <a:pt x="2017814" y="877879"/>
                </a:cubicBezTo>
                <a:cubicBezTo>
                  <a:pt x="2019472" y="872383"/>
                  <a:pt x="2019186" y="858962"/>
                  <a:pt x="2019300" y="853171"/>
                </a:cubicBezTo>
                <a:cubicBezTo>
                  <a:pt x="2019405" y="847370"/>
                  <a:pt x="2020767" y="838332"/>
                  <a:pt x="2022272" y="828168"/>
                </a:cubicBezTo>
                <a:cubicBezTo>
                  <a:pt x="2023805" y="818015"/>
                  <a:pt x="2028339" y="803584"/>
                  <a:pt x="2028235" y="797812"/>
                </a:cubicBezTo>
                <a:cubicBezTo>
                  <a:pt x="2028120" y="792049"/>
                  <a:pt x="2030244" y="784248"/>
                  <a:pt x="2027339" y="776971"/>
                </a:cubicBezTo>
                <a:cubicBezTo>
                  <a:pt x="2024443" y="769694"/>
                  <a:pt x="2025948" y="747386"/>
                  <a:pt x="2024958" y="738576"/>
                </a:cubicBezTo>
                <a:cubicBezTo>
                  <a:pt x="2024024" y="730318"/>
                  <a:pt x="2023729" y="725574"/>
                  <a:pt x="2023767" y="718631"/>
                </a:cubicBezTo>
                <a:cubicBezTo>
                  <a:pt x="2023977" y="718212"/>
                  <a:pt x="2027034" y="714373"/>
                  <a:pt x="2027034" y="714763"/>
                </a:cubicBezTo>
                <a:cubicBezTo>
                  <a:pt x="2027034" y="715183"/>
                  <a:pt x="2029863" y="712449"/>
                  <a:pt x="2030911" y="7141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 flipH="1">
            <a:off x="-7349" y="4436612"/>
            <a:ext cx="12572404" cy="2421312"/>
          </a:xfrm>
          <a:custGeom>
            <a:avLst/>
            <a:gdLst/>
            <a:ahLst/>
            <a:cxnLst/>
            <a:rect l="l" t="t" r="r" b="b"/>
            <a:pathLst>
              <a:path w="12572404" h="2421312" extrusionOk="0">
                <a:moveTo>
                  <a:pt x="1003102" y="772"/>
                </a:moveTo>
                <a:cubicBezTo>
                  <a:pt x="994671" y="1877"/>
                  <a:pt x="985782" y="4363"/>
                  <a:pt x="976908" y="7916"/>
                </a:cubicBezTo>
                <a:cubicBezTo>
                  <a:pt x="959159" y="15012"/>
                  <a:pt x="946800" y="18936"/>
                  <a:pt x="939701" y="19822"/>
                </a:cubicBezTo>
                <a:cubicBezTo>
                  <a:pt x="932601" y="20708"/>
                  <a:pt x="924162" y="18907"/>
                  <a:pt x="914400" y="14459"/>
                </a:cubicBezTo>
                <a:cubicBezTo>
                  <a:pt x="904638" y="10030"/>
                  <a:pt x="897103" y="7916"/>
                  <a:pt x="891778" y="7916"/>
                </a:cubicBezTo>
                <a:cubicBezTo>
                  <a:pt x="886454" y="7916"/>
                  <a:pt x="881327" y="9725"/>
                  <a:pt x="876002" y="13278"/>
                </a:cubicBezTo>
                <a:cubicBezTo>
                  <a:pt x="870677" y="16821"/>
                  <a:pt x="861334" y="19841"/>
                  <a:pt x="848023" y="22498"/>
                </a:cubicBezTo>
                <a:cubicBezTo>
                  <a:pt x="834711" y="25165"/>
                  <a:pt x="827176" y="27880"/>
                  <a:pt x="825401" y="30537"/>
                </a:cubicBezTo>
                <a:cubicBezTo>
                  <a:pt x="823626" y="33204"/>
                  <a:pt x="823025" y="37119"/>
                  <a:pt x="823913" y="42444"/>
                </a:cubicBezTo>
                <a:cubicBezTo>
                  <a:pt x="824800" y="47768"/>
                  <a:pt x="814250" y="54102"/>
                  <a:pt x="792064" y="61198"/>
                </a:cubicBezTo>
                <a:cubicBezTo>
                  <a:pt x="769876" y="68294"/>
                  <a:pt x="757519" y="75229"/>
                  <a:pt x="754856" y="82334"/>
                </a:cubicBezTo>
                <a:cubicBezTo>
                  <a:pt x="752194" y="89431"/>
                  <a:pt x="745563" y="94850"/>
                  <a:pt x="734914" y="98403"/>
                </a:cubicBezTo>
                <a:cubicBezTo>
                  <a:pt x="724264" y="101956"/>
                  <a:pt x="718839" y="106176"/>
                  <a:pt x="718839" y="111500"/>
                </a:cubicBezTo>
                <a:cubicBezTo>
                  <a:pt x="718839" y="116824"/>
                  <a:pt x="717335" y="121044"/>
                  <a:pt x="714673" y="123702"/>
                </a:cubicBezTo>
                <a:cubicBezTo>
                  <a:pt x="712010" y="126369"/>
                  <a:pt x="702965" y="131493"/>
                  <a:pt x="686991" y="139484"/>
                </a:cubicBezTo>
                <a:cubicBezTo>
                  <a:pt x="671016" y="147466"/>
                  <a:pt x="662880" y="153791"/>
                  <a:pt x="662880" y="158230"/>
                </a:cubicBezTo>
                <a:cubicBezTo>
                  <a:pt x="662880" y="162668"/>
                  <a:pt x="667401" y="167192"/>
                  <a:pt x="676275" y="171622"/>
                </a:cubicBezTo>
                <a:cubicBezTo>
                  <a:pt x="685149" y="176061"/>
                  <a:pt x="689372" y="179985"/>
                  <a:pt x="689372" y="183528"/>
                </a:cubicBezTo>
                <a:cubicBezTo>
                  <a:pt x="689372" y="187081"/>
                  <a:pt x="686357" y="191005"/>
                  <a:pt x="680145" y="195434"/>
                </a:cubicBezTo>
                <a:cubicBezTo>
                  <a:pt x="673932" y="199873"/>
                  <a:pt x="661877" y="200778"/>
                  <a:pt x="644128" y="198120"/>
                </a:cubicBezTo>
                <a:cubicBezTo>
                  <a:pt x="626379" y="195453"/>
                  <a:pt x="617036" y="191539"/>
                  <a:pt x="616148" y="186214"/>
                </a:cubicBezTo>
                <a:cubicBezTo>
                  <a:pt x="615261" y="180890"/>
                  <a:pt x="611342" y="176365"/>
                  <a:pt x="604242" y="172822"/>
                </a:cubicBezTo>
                <a:cubicBezTo>
                  <a:pt x="597142" y="169269"/>
                  <a:pt x="586895" y="167459"/>
                  <a:pt x="573583" y="167459"/>
                </a:cubicBezTo>
                <a:cubicBezTo>
                  <a:pt x="560272" y="167459"/>
                  <a:pt x="546105" y="171079"/>
                  <a:pt x="531019" y="178175"/>
                </a:cubicBezTo>
                <a:cubicBezTo>
                  <a:pt x="515932" y="185271"/>
                  <a:pt x="498150" y="188891"/>
                  <a:pt x="477739" y="188891"/>
                </a:cubicBezTo>
                <a:cubicBezTo>
                  <a:pt x="457327" y="188891"/>
                  <a:pt x="439242" y="186176"/>
                  <a:pt x="423267" y="180852"/>
                </a:cubicBezTo>
                <a:cubicBezTo>
                  <a:pt x="407293" y="175527"/>
                  <a:pt x="390112" y="172508"/>
                  <a:pt x="371475" y="171622"/>
                </a:cubicBezTo>
                <a:cubicBezTo>
                  <a:pt x="352838" y="170736"/>
                  <a:pt x="342591" y="171041"/>
                  <a:pt x="340816" y="172822"/>
                </a:cubicBezTo>
                <a:cubicBezTo>
                  <a:pt x="339042" y="174593"/>
                  <a:pt x="339042" y="179413"/>
                  <a:pt x="340816" y="187405"/>
                </a:cubicBezTo>
                <a:cubicBezTo>
                  <a:pt x="342591" y="195387"/>
                  <a:pt x="341087" y="200816"/>
                  <a:pt x="336649" y="203473"/>
                </a:cubicBezTo>
                <a:cubicBezTo>
                  <a:pt x="332212" y="206140"/>
                  <a:pt x="322566" y="206140"/>
                  <a:pt x="307479" y="203473"/>
                </a:cubicBezTo>
                <a:cubicBezTo>
                  <a:pt x="292392" y="200816"/>
                  <a:pt x="273707" y="202016"/>
                  <a:pt x="251520" y="207341"/>
                </a:cubicBezTo>
                <a:cubicBezTo>
                  <a:pt x="229332" y="212675"/>
                  <a:pt x="218183" y="219599"/>
                  <a:pt x="218183" y="227591"/>
                </a:cubicBezTo>
                <a:cubicBezTo>
                  <a:pt x="218183" y="235573"/>
                  <a:pt x="216071" y="241297"/>
                  <a:pt x="211633" y="244850"/>
                </a:cubicBezTo>
                <a:cubicBezTo>
                  <a:pt x="207196" y="248403"/>
                  <a:pt x="206292" y="253527"/>
                  <a:pt x="208955" y="260623"/>
                </a:cubicBezTo>
                <a:cubicBezTo>
                  <a:pt x="211617" y="267729"/>
                  <a:pt x="208905" y="273749"/>
                  <a:pt x="200918" y="278187"/>
                </a:cubicBezTo>
                <a:cubicBezTo>
                  <a:pt x="192931" y="282626"/>
                  <a:pt x="183588" y="285645"/>
                  <a:pt x="172939" y="287417"/>
                </a:cubicBezTo>
                <a:cubicBezTo>
                  <a:pt x="162289" y="289189"/>
                  <a:pt x="156259" y="290999"/>
                  <a:pt x="154483" y="292770"/>
                </a:cubicBezTo>
                <a:cubicBezTo>
                  <a:pt x="152709" y="294551"/>
                  <a:pt x="152108" y="297561"/>
                  <a:pt x="152995" y="302000"/>
                </a:cubicBezTo>
                <a:cubicBezTo>
                  <a:pt x="153439" y="304219"/>
                  <a:pt x="154040" y="306324"/>
                  <a:pt x="154483" y="308553"/>
                </a:cubicBezTo>
                <a:cubicBezTo>
                  <a:pt x="152265" y="308991"/>
                  <a:pt x="149856" y="309591"/>
                  <a:pt x="147638" y="310039"/>
                </a:cubicBezTo>
                <a:cubicBezTo>
                  <a:pt x="143200" y="310925"/>
                  <a:pt x="138074" y="314849"/>
                  <a:pt x="131861" y="321945"/>
                </a:cubicBezTo>
                <a:cubicBezTo>
                  <a:pt x="125649" y="329041"/>
                  <a:pt x="122337" y="337176"/>
                  <a:pt x="122336" y="346053"/>
                </a:cubicBezTo>
                <a:cubicBezTo>
                  <a:pt x="122336" y="354930"/>
                  <a:pt x="113594" y="359750"/>
                  <a:pt x="95845" y="360636"/>
                </a:cubicBezTo>
                <a:cubicBezTo>
                  <a:pt x="78096" y="361522"/>
                  <a:pt x="68152" y="363331"/>
                  <a:pt x="66377" y="365998"/>
                </a:cubicBezTo>
                <a:cubicBezTo>
                  <a:pt x="64602" y="368656"/>
                  <a:pt x="55860" y="372885"/>
                  <a:pt x="39886" y="379095"/>
                </a:cubicBezTo>
                <a:cubicBezTo>
                  <a:pt x="23912" y="385306"/>
                  <a:pt x="15170" y="389525"/>
                  <a:pt x="13395" y="391297"/>
                </a:cubicBezTo>
                <a:cubicBezTo>
                  <a:pt x="11620" y="393069"/>
                  <a:pt x="11620" y="396993"/>
                  <a:pt x="13395" y="403203"/>
                </a:cubicBezTo>
                <a:cubicBezTo>
                  <a:pt x="15170" y="409413"/>
                  <a:pt x="15170" y="413938"/>
                  <a:pt x="13395" y="416595"/>
                </a:cubicBezTo>
                <a:cubicBezTo>
                  <a:pt x="11620" y="419262"/>
                  <a:pt x="11019" y="424082"/>
                  <a:pt x="11906" y="431178"/>
                </a:cubicBezTo>
                <a:cubicBezTo>
                  <a:pt x="12794" y="438284"/>
                  <a:pt x="10986" y="443408"/>
                  <a:pt x="6548" y="446961"/>
                </a:cubicBezTo>
                <a:cubicBezTo>
                  <a:pt x="2111" y="450504"/>
                  <a:pt x="0" y="453819"/>
                  <a:pt x="0" y="456486"/>
                </a:cubicBezTo>
                <a:cubicBezTo>
                  <a:pt x="0" y="459143"/>
                  <a:pt x="3015" y="462163"/>
                  <a:pt x="9227" y="465716"/>
                </a:cubicBezTo>
                <a:cubicBezTo>
                  <a:pt x="15440" y="469259"/>
                  <a:pt x="25686" y="470164"/>
                  <a:pt x="39886" y="468392"/>
                </a:cubicBezTo>
                <a:cubicBezTo>
                  <a:pt x="46986" y="467506"/>
                  <a:pt x="54217" y="466602"/>
                  <a:pt x="61317" y="465716"/>
                </a:cubicBezTo>
                <a:cubicBezTo>
                  <a:pt x="60429" y="467925"/>
                  <a:pt x="59526" y="470040"/>
                  <a:pt x="58639" y="472259"/>
                </a:cubicBezTo>
                <a:cubicBezTo>
                  <a:pt x="56863" y="476698"/>
                  <a:pt x="57767" y="480918"/>
                  <a:pt x="61317" y="484461"/>
                </a:cubicBezTo>
                <a:cubicBezTo>
                  <a:pt x="64867" y="488014"/>
                  <a:pt x="76624" y="488318"/>
                  <a:pt x="97036" y="485652"/>
                </a:cubicBezTo>
                <a:cubicBezTo>
                  <a:pt x="117448" y="482994"/>
                  <a:pt x="128599" y="484794"/>
                  <a:pt x="130373" y="491014"/>
                </a:cubicBezTo>
                <a:cubicBezTo>
                  <a:pt x="132148" y="497224"/>
                  <a:pt x="142699" y="499339"/>
                  <a:pt x="162223" y="497558"/>
                </a:cubicBezTo>
                <a:cubicBezTo>
                  <a:pt x="181747" y="495786"/>
                  <a:pt x="195306" y="493671"/>
                  <a:pt x="202406" y="491014"/>
                </a:cubicBezTo>
                <a:cubicBezTo>
                  <a:pt x="209506" y="488347"/>
                  <a:pt x="215536" y="487137"/>
                  <a:pt x="220861" y="487147"/>
                </a:cubicBezTo>
                <a:cubicBezTo>
                  <a:pt x="226185" y="487147"/>
                  <a:pt x="230105" y="488947"/>
                  <a:pt x="232767" y="492500"/>
                </a:cubicBezTo>
                <a:cubicBezTo>
                  <a:pt x="235429" y="496053"/>
                  <a:pt x="239045" y="497558"/>
                  <a:pt x="243483" y="497558"/>
                </a:cubicBezTo>
                <a:cubicBezTo>
                  <a:pt x="247921" y="497558"/>
                  <a:pt x="251233" y="496653"/>
                  <a:pt x="253008" y="494881"/>
                </a:cubicBezTo>
                <a:cubicBezTo>
                  <a:pt x="254782" y="493110"/>
                  <a:pt x="264732" y="490995"/>
                  <a:pt x="283369" y="488328"/>
                </a:cubicBezTo>
                <a:cubicBezTo>
                  <a:pt x="302005" y="485671"/>
                  <a:pt x="314964" y="487480"/>
                  <a:pt x="322064" y="493691"/>
                </a:cubicBezTo>
                <a:cubicBezTo>
                  <a:pt x="329164" y="499901"/>
                  <a:pt x="336699" y="503520"/>
                  <a:pt x="344686" y="504406"/>
                </a:cubicBezTo>
                <a:cubicBezTo>
                  <a:pt x="352673" y="505292"/>
                  <a:pt x="362920" y="501682"/>
                  <a:pt x="375345" y="493691"/>
                </a:cubicBezTo>
                <a:cubicBezTo>
                  <a:pt x="387769" y="485699"/>
                  <a:pt x="405854" y="485404"/>
                  <a:pt x="429816" y="492500"/>
                </a:cubicBezTo>
                <a:cubicBezTo>
                  <a:pt x="453777" y="499596"/>
                  <a:pt x="474872" y="501110"/>
                  <a:pt x="492621" y="497558"/>
                </a:cubicBezTo>
                <a:cubicBezTo>
                  <a:pt x="510370" y="494014"/>
                  <a:pt x="522127" y="492805"/>
                  <a:pt x="528339" y="493691"/>
                </a:cubicBezTo>
                <a:cubicBezTo>
                  <a:pt x="534553" y="494577"/>
                  <a:pt x="545703" y="506635"/>
                  <a:pt x="561677" y="529705"/>
                </a:cubicBezTo>
                <a:cubicBezTo>
                  <a:pt x="577651" y="552784"/>
                  <a:pt x="592419" y="568157"/>
                  <a:pt x="605730" y="576139"/>
                </a:cubicBezTo>
                <a:cubicBezTo>
                  <a:pt x="619042" y="584130"/>
                  <a:pt x="631704" y="589855"/>
                  <a:pt x="644128" y="593408"/>
                </a:cubicBezTo>
                <a:cubicBezTo>
                  <a:pt x="656553" y="596951"/>
                  <a:pt x="669511" y="602380"/>
                  <a:pt x="682823" y="609477"/>
                </a:cubicBezTo>
                <a:cubicBezTo>
                  <a:pt x="696136" y="616582"/>
                  <a:pt x="713614" y="631346"/>
                  <a:pt x="734914" y="653530"/>
                </a:cubicBezTo>
                <a:cubicBezTo>
                  <a:pt x="756213" y="675723"/>
                  <a:pt x="776408" y="705860"/>
                  <a:pt x="795933" y="744017"/>
                </a:cubicBezTo>
                <a:cubicBezTo>
                  <a:pt x="815457" y="782184"/>
                  <a:pt x="830527" y="809302"/>
                  <a:pt x="841177" y="825284"/>
                </a:cubicBezTo>
                <a:cubicBezTo>
                  <a:pt x="851826" y="841258"/>
                  <a:pt x="860265" y="865670"/>
                  <a:pt x="866477" y="898503"/>
                </a:cubicBezTo>
                <a:cubicBezTo>
                  <a:pt x="872690" y="931336"/>
                  <a:pt x="876002" y="949424"/>
                  <a:pt x="876002" y="952977"/>
                </a:cubicBezTo>
                <a:cubicBezTo>
                  <a:pt x="876002" y="954749"/>
                  <a:pt x="876002" y="956558"/>
                  <a:pt x="876002" y="958330"/>
                </a:cubicBezTo>
                <a:cubicBezTo>
                  <a:pt x="875115" y="958330"/>
                  <a:pt x="874211" y="958330"/>
                  <a:pt x="873323" y="958330"/>
                </a:cubicBezTo>
                <a:cubicBezTo>
                  <a:pt x="871549" y="958330"/>
                  <a:pt x="865524" y="954719"/>
                  <a:pt x="855761" y="947614"/>
                </a:cubicBezTo>
                <a:cubicBezTo>
                  <a:pt x="846000" y="940518"/>
                  <a:pt x="831834" y="919115"/>
                  <a:pt x="813197" y="883616"/>
                </a:cubicBezTo>
                <a:cubicBezTo>
                  <a:pt x="794560" y="848125"/>
                  <a:pt x="783106" y="831247"/>
                  <a:pt x="778669" y="833019"/>
                </a:cubicBezTo>
                <a:cubicBezTo>
                  <a:pt x="774231" y="834790"/>
                  <a:pt x="772120" y="837505"/>
                  <a:pt x="772120" y="841058"/>
                </a:cubicBezTo>
                <a:cubicBezTo>
                  <a:pt x="772120" y="844601"/>
                  <a:pt x="780560" y="862984"/>
                  <a:pt x="797421" y="895827"/>
                </a:cubicBezTo>
                <a:cubicBezTo>
                  <a:pt x="814283" y="928659"/>
                  <a:pt x="832368" y="953072"/>
                  <a:pt x="851892" y="969045"/>
                </a:cubicBezTo>
                <a:cubicBezTo>
                  <a:pt x="871417" y="985019"/>
                  <a:pt x="884678" y="1001297"/>
                  <a:pt x="891778" y="1018166"/>
                </a:cubicBezTo>
                <a:cubicBezTo>
                  <a:pt x="898878" y="1035025"/>
                  <a:pt x="901287" y="1050694"/>
                  <a:pt x="898624" y="1064895"/>
                </a:cubicBezTo>
                <a:cubicBezTo>
                  <a:pt x="895962" y="1079097"/>
                  <a:pt x="892346" y="1090851"/>
                  <a:pt x="887908" y="1100614"/>
                </a:cubicBezTo>
                <a:cubicBezTo>
                  <a:pt x="883471" y="1110377"/>
                  <a:pt x="881063" y="1119416"/>
                  <a:pt x="881063" y="1127398"/>
                </a:cubicBezTo>
                <a:cubicBezTo>
                  <a:pt x="881063" y="1135390"/>
                  <a:pt x="883471" y="1145934"/>
                  <a:pt x="887908" y="1159250"/>
                </a:cubicBezTo>
                <a:cubicBezTo>
                  <a:pt x="892346" y="1172566"/>
                  <a:pt x="895058" y="1190339"/>
                  <a:pt x="895945" y="1212533"/>
                </a:cubicBezTo>
                <a:cubicBezTo>
                  <a:pt x="896833" y="1234716"/>
                  <a:pt x="896232" y="1278722"/>
                  <a:pt x="894458" y="1344397"/>
                </a:cubicBezTo>
                <a:cubicBezTo>
                  <a:pt x="892682" y="1410062"/>
                  <a:pt x="888162" y="1464917"/>
                  <a:pt x="881063" y="1509294"/>
                </a:cubicBezTo>
                <a:cubicBezTo>
                  <a:pt x="873963" y="1553671"/>
                  <a:pt x="867331" y="1583503"/>
                  <a:pt x="861120" y="1598591"/>
                </a:cubicBezTo>
                <a:cubicBezTo>
                  <a:pt x="855610" y="1611974"/>
                  <a:pt x="853798" y="1632776"/>
                  <a:pt x="854571" y="1658722"/>
                </a:cubicBezTo>
                <a:cubicBezTo>
                  <a:pt x="591764" y="1677239"/>
                  <a:pt x="380405" y="1748905"/>
                  <a:pt x="380405" y="1748905"/>
                </a:cubicBezTo>
                <a:lnTo>
                  <a:pt x="380405" y="2421313"/>
                </a:lnTo>
                <a:lnTo>
                  <a:pt x="12572405" y="2421313"/>
                </a:lnTo>
                <a:lnTo>
                  <a:pt x="12572405" y="1868272"/>
                </a:lnTo>
                <a:cubicBezTo>
                  <a:pt x="12572405" y="1868272"/>
                  <a:pt x="11752778" y="1679791"/>
                  <a:pt x="11361873" y="1690859"/>
                </a:cubicBezTo>
                <a:cubicBezTo>
                  <a:pt x="10522244" y="1714653"/>
                  <a:pt x="9787876" y="1684906"/>
                  <a:pt x="8992195" y="1975428"/>
                </a:cubicBezTo>
                <a:cubicBezTo>
                  <a:pt x="8038353" y="2323681"/>
                  <a:pt x="6934367" y="1695127"/>
                  <a:pt x="5953425" y="1665266"/>
                </a:cubicBezTo>
                <a:cubicBezTo>
                  <a:pt x="5674028" y="1656760"/>
                  <a:pt x="5487367" y="1652483"/>
                  <a:pt x="5346502" y="1654255"/>
                </a:cubicBezTo>
                <a:cubicBezTo>
                  <a:pt x="4923906" y="1659551"/>
                  <a:pt x="4914610" y="1717729"/>
                  <a:pt x="4058845" y="1868272"/>
                </a:cubicBezTo>
                <a:cubicBezTo>
                  <a:pt x="3357567" y="1991621"/>
                  <a:pt x="2893433" y="2227155"/>
                  <a:pt x="2495850" y="2144792"/>
                </a:cubicBezTo>
                <a:cubicBezTo>
                  <a:pt x="2060539" y="2054600"/>
                  <a:pt x="1553304" y="1724692"/>
                  <a:pt x="1170086" y="1667647"/>
                </a:cubicBezTo>
                <a:cubicBezTo>
                  <a:pt x="1130953" y="1661818"/>
                  <a:pt x="1091834" y="1659084"/>
                  <a:pt x="1052811" y="1656931"/>
                </a:cubicBezTo>
                <a:cubicBezTo>
                  <a:pt x="1052027" y="1650016"/>
                  <a:pt x="1052689" y="1649178"/>
                  <a:pt x="1051620" y="1641158"/>
                </a:cubicBezTo>
                <a:cubicBezTo>
                  <a:pt x="1046295" y="1601220"/>
                  <a:pt x="1043583" y="1551185"/>
                  <a:pt x="1043583" y="1490834"/>
                </a:cubicBezTo>
                <a:cubicBezTo>
                  <a:pt x="1043583" y="1430493"/>
                  <a:pt x="1045391" y="1378353"/>
                  <a:pt x="1048941" y="1334872"/>
                </a:cubicBezTo>
                <a:cubicBezTo>
                  <a:pt x="1052491" y="1291381"/>
                  <a:pt x="1049475" y="1264853"/>
                  <a:pt x="1039714" y="1255091"/>
                </a:cubicBezTo>
                <a:cubicBezTo>
                  <a:pt x="1029952" y="1245337"/>
                  <a:pt x="1023320" y="1234783"/>
                  <a:pt x="1019770" y="1223248"/>
                </a:cubicBezTo>
                <a:cubicBezTo>
                  <a:pt x="1016220" y="1211714"/>
                  <a:pt x="1015619" y="1177052"/>
                  <a:pt x="1018283" y="1119359"/>
                </a:cubicBezTo>
                <a:cubicBezTo>
                  <a:pt x="1020945" y="1061676"/>
                  <a:pt x="1024863" y="1022500"/>
                  <a:pt x="1030189" y="1002087"/>
                </a:cubicBezTo>
                <a:cubicBezTo>
                  <a:pt x="1035513" y="981675"/>
                  <a:pt x="1053295" y="946404"/>
                  <a:pt x="1083469" y="895827"/>
                </a:cubicBezTo>
                <a:cubicBezTo>
                  <a:pt x="1113642" y="845239"/>
                  <a:pt x="1129617" y="812693"/>
                  <a:pt x="1131392" y="798491"/>
                </a:cubicBezTo>
                <a:cubicBezTo>
                  <a:pt x="1133166" y="784289"/>
                  <a:pt x="1137383" y="772240"/>
                  <a:pt x="1143595" y="762477"/>
                </a:cubicBezTo>
                <a:cubicBezTo>
                  <a:pt x="1149808" y="752713"/>
                  <a:pt x="1164878" y="719557"/>
                  <a:pt x="1188839" y="662759"/>
                </a:cubicBezTo>
                <a:cubicBezTo>
                  <a:pt x="1212800" y="605962"/>
                  <a:pt x="1244148" y="563461"/>
                  <a:pt x="1283196" y="535067"/>
                </a:cubicBezTo>
                <a:cubicBezTo>
                  <a:pt x="1322244" y="506664"/>
                  <a:pt x="1352383" y="481651"/>
                  <a:pt x="1373681" y="460353"/>
                </a:cubicBezTo>
                <a:cubicBezTo>
                  <a:pt x="1394979" y="439055"/>
                  <a:pt x="1416687" y="426701"/>
                  <a:pt x="1438870" y="423148"/>
                </a:cubicBezTo>
                <a:cubicBezTo>
                  <a:pt x="1449967" y="421367"/>
                  <a:pt x="1461111" y="419567"/>
                  <a:pt x="1472208" y="417786"/>
                </a:cubicBezTo>
                <a:cubicBezTo>
                  <a:pt x="1472208" y="421786"/>
                  <a:pt x="1472208" y="425701"/>
                  <a:pt x="1472208" y="429692"/>
                </a:cubicBezTo>
                <a:cubicBezTo>
                  <a:pt x="1472208" y="437684"/>
                  <a:pt x="1474018" y="443408"/>
                  <a:pt x="1477570" y="446961"/>
                </a:cubicBezTo>
                <a:cubicBezTo>
                  <a:pt x="1481114" y="450504"/>
                  <a:pt x="1485638" y="452314"/>
                  <a:pt x="1490963" y="452314"/>
                </a:cubicBezTo>
                <a:cubicBezTo>
                  <a:pt x="1496287" y="452314"/>
                  <a:pt x="1508946" y="447495"/>
                  <a:pt x="1529358" y="437731"/>
                </a:cubicBezTo>
                <a:cubicBezTo>
                  <a:pt x="1549770" y="427968"/>
                  <a:pt x="1561829" y="423148"/>
                  <a:pt x="1565372" y="423148"/>
                </a:cubicBezTo>
                <a:cubicBezTo>
                  <a:pt x="1568925" y="423148"/>
                  <a:pt x="1572239" y="427663"/>
                  <a:pt x="1574897" y="436541"/>
                </a:cubicBezTo>
                <a:cubicBezTo>
                  <a:pt x="1577564" y="445418"/>
                  <a:pt x="1580879" y="449637"/>
                  <a:pt x="1585317" y="449637"/>
                </a:cubicBezTo>
                <a:cubicBezTo>
                  <a:pt x="1589756" y="449637"/>
                  <a:pt x="1595176" y="446323"/>
                  <a:pt x="1601395" y="439217"/>
                </a:cubicBezTo>
                <a:cubicBezTo>
                  <a:pt x="1607606" y="432121"/>
                  <a:pt x="1612425" y="427901"/>
                  <a:pt x="1615978" y="427016"/>
                </a:cubicBezTo>
                <a:cubicBezTo>
                  <a:pt x="1617750" y="426568"/>
                  <a:pt x="1619560" y="426263"/>
                  <a:pt x="1621331" y="425825"/>
                </a:cubicBezTo>
                <a:cubicBezTo>
                  <a:pt x="1621779" y="430264"/>
                  <a:pt x="1622379" y="434778"/>
                  <a:pt x="1622827" y="439217"/>
                </a:cubicBezTo>
                <a:cubicBezTo>
                  <a:pt x="1623713" y="448095"/>
                  <a:pt x="1631847" y="452914"/>
                  <a:pt x="1647820" y="453809"/>
                </a:cubicBezTo>
                <a:cubicBezTo>
                  <a:pt x="1663803" y="454695"/>
                  <a:pt x="1683082" y="451676"/>
                  <a:pt x="1705275" y="444580"/>
                </a:cubicBezTo>
                <a:cubicBezTo>
                  <a:pt x="1727459" y="437474"/>
                  <a:pt x="1745242" y="426625"/>
                  <a:pt x="1758558" y="412433"/>
                </a:cubicBezTo>
                <a:cubicBezTo>
                  <a:pt x="1771864" y="398231"/>
                  <a:pt x="1784523" y="392202"/>
                  <a:pt x="1796953" y="393973"/>
                </a:cubicBezTo>
                <a:cubicBezTo>
                  <a:pt x="1809374" y="395754"/>
                  <a:pt x="1825042" y="399974"/>
                  <a:pt x="1843683" y="407070"/>
                </a:cubicBezTo>
                <a:cubicBezTo>
                  <a:pt x="1862323" y="414176"/>
                  <a:pt x="1875277" y="417786"/>
                  <a:pt x="1882383" y="417786"/>
                </a:cubicBezTo>
                <a:cubicBezTo>
                  <a:pt x="1889479" y="417786"/>
                  <a:pt x="1898823" y="415681"/>
                  <a:pt x="1910358" y="411242"/>
                </a:cubicBezTo>
                <a:cubicBezTo>
                  <a:pt x="1921893" y="406803"/>
                  <a:pt x="1928522" y="401374"/>
                  <a:pt x="1930303" y="395164"/>
                </a:cubicBezTo>
                <a:cubicBezTo>
                  <a:pt x="1932075" y="388954"/>
                  <a:pt x="1931170" y="383534"/>
                  <a:pt x="1927627" y="379095"/>
                </a:cubicBezTo>
                <a:cubicBezTo>
                  <a:pt x="1925846" y="376876"/>
                  <a:pt x="1924036" y="374762"/>
                  <a:pt x="1922264" y="372542"/>
                </a:cubicBezTo>
                <a:cubicBezTo>
                  <a:pt x="1927589" y="371656"/>
                  <a:pt x="1932713" y="370751"/>
                  <a:pt x="1938038" y="369866"/>
                </a:cubicBezTo>
                <a:cubicBezTo>
                  <a:pt x="1948686" y="368094"/>
                  <a:pt x="1955621" y="363569"/>
                  <a:pt x="1958278" y="356473"/>
                </a:cubicBezTo>
                <a:cubicBezTo>
                  <a:pt x="1960945" y="349368"/>
                  <a:pt x="1965165" y="344243"/>
                  <a:pt x="1971375" y="340691"/>
                </a:cubicBezTo>
                <a:cubicBezTo>
                  <a:pt x="1977585" y="337147"/>
                  <a:pt x="1980900" y="332623"/>
                  <a:pt x="1980900" y="327298"/>
                </a:cubicBezTo>
                <a:cubicBezTo>
                  <a:pt x="1980900" y="321974"/>
                  <a:pt x="1974575" y="315344"/>
                  <a:pt x="1962145" y="307353"/>
                </a:cubicBezTo>
                <a:cubicBezTo>
                  <a:pt x="1949725" y="299371"/>
                  <a:pt x="1942495" y="293646"/>
                  <a:pt x="1940714" y="290094"/>
                </a:cubicBezTo>
                <a:cubicBezTo>
                  <a:pt x="1938942" y="286541"/>
                  <a:pt x="1931408" y="282931"/>
                  <a:pt x="1918102" y="279378"/>
                </a:cubicBezTo>
                <a:cubicBezTo>
                  <a:pt x="1904786" y="275825"/>
                  <a:pt x="1898756" y="268596"/>
                  <a:pt x="1899642" y="257947"/>
                </a:cubicBezTo>
                <a:cubicBezTo>
                  <a:pt x="1900528" y="247298"/>
                  <a:pt x="1904748" y="239764"/>
                  <a:pt x="1912739" y="235325"/>
                </a:cubicBezTo>
                <a:cubicBezTo>
                  <a:pt x="1920731" y="230886"/>
                  <a:pt x="1925245" y="225762"/>
                  <a:pt x="1926131" y="219551"/>
                </a:cubicBezTo>
                <a:cubicBezTo>
                  <a:pt x="1927017" y="213341"/>
                  <a:pt x="1924312" y="207912"/>
                  <a:pt x="1918102" y="203473"/>
                </a:cubicBezTo>
                <a:cubicBezTo>
                  <a:pt x="1911882" y="199035"/>
                  <a:pt x="1905852" y="196930"/>
                  <a:pt x="1899642" y="196930"/>
                </a:cubicBezTo>
                <a:cubicBezTo>
                  <a:pt x="1893432" y="196930"/>
                  <a:pt x="1883183" y="193615"/>
                  <a:pt x="1868981" y="187405"/>
                </a:cubicBezTo>
                <a:cubicBezTo>
                  <a:pt x="1854779" y="181194"/>
                  <a:pt x="1842730" y="174260"/>
                  <a:pt x="1832967" y="166269"/>
                </a:cubicBezTo>
                <a:cubicBezTo>
                  <a:pt x="1823204" y="158277"/>
                  <a:pt x="1813860" y="153458"/>
                  <a:pt x="1804983" y="151686"/>
                </a:cubicBezTo>
                <a:cubicBezTo>
                  <a:pt x="1796115" y="149905"/>
                  <a:pt x="1791591" y="145390"/>
                  <a:pt x="1791591" y="138284"/>
                </a:cubicBezTo>
                <a:cubicBezTo>
                  <a:pt x="1791591" y="131188"/>
                  <a:pt x="1790991" y="126673"/>
                  <a:pt x="1789209" y="124892"/>
                </a:cubicBezTo>
                <a:cubicBezTo>
                  <a:pt x="1787438" y="123120"/>
                  <a:pt x="1774474" y="120101"/>
                  <a:pt x="1750519" y="115672"/>
                </a:cubicBezTo>
                <a:cubicBezTo>
                  <a:pt x="1726554" y="111233"/>
                  <a:pt x="1709076" y="109119"/>
                  <a:pt x="1698427" y="109119"/>
                </a:cubicBezTo>
                <a:cubicBezTo>
                  <a:pt x="1687778" y="109119"/>
                  <a:pt x="1677224" y="110633"/>
                  <a:pt x="1666575" y="114177"/>
                </a:cubicBezTo>
                <a:cubicBezTo>
                  <a:pt x="1655926" y="117729"/>
                  <a:pt x="1649297" y="116520"/>
                  <a:pt x="1646639" y="110309"/>
                </a:cubicBezTo>
                <a:cubicBezTo>
                  <a:pt x="1643972" y="104099"/>
                  <a:pt x="1634323" y="99575"/>
                  <a:pt x="1617464" y="96917"/>
                </a:cubicBezTo>
                <a:cubicBezTo>
                  <a:pt x="1600605" y="94250"/>
                  <a:pt x="1591566" y="90640"/>
                  <a:pt x="1590670" y="86201"/>
                </a:cubicBezTo>
                <a:cubicBezTo>
                  <a:pt x="1589784" y="81763"/>
                  <a:pt x="1590385" y="78448"/>
                  <a:pt x="1592166" y="75781"/>
                </a:cubicBezTo>
                <a:cubicBezTo>
                  <a:pt x="1593937" y="73114"/>
                  <a:pt x="1592432" y="68599"/>
                  <a:pt x="1587994" y="62389"/>
                </a:cubicBezTo>
                <a:cubicBezTo>
                  <a:pt x="1583555" y="56179"/>
                  <a:pt x="1571201" y="53159"/>
                  <a:pt x="1550789" y="53159"/>
                </a:cubicBezTo>
                <a:cubicBezTo>
                  <a:pt x="1530377" y="53159"/>
                  <a:pt x="1511384" y="49540"/>
                  <a:pt x="1493639" y="42444"/>
                </a:cubicBezTo>
                <a:cubicBezTo>
                  <a:pt x="1475894" y="35348"/>
                  <a:pt x="1455396" y="34747"/>
                  <a:pt x="1432327" y="40958"/>
                </a:cubicBezTo>
                <a:cubicBezTo>
                  <a:pt x="1409248" y="47168"/>
                  <a:pt x="1394179" y="48673"/>
                  <a:pt x="1387083" y="45120"/>
                </a:cubicBezTo>
                <a:cubicBezTo>
                  <a:pt x="1379977" y="41577"/>
                  <a:pt x="1362794" y="40672"/>
                  <a:pt x="1335286" y="42444"/>
                </a:cubicBezTo>
                <a:cubicBezTo>
                  <a:pt x="1307775" y="44215"/>
                  <a:pt x="1292103" y="43615"/>
                  <a:pt x="1288554" y="40958"/>
                </a:cubicBezTo>
                <a:cubicBezTo>
                  <a:pt x="1285004" y="38291"/>
                  <a:pt x="1274455" y="34976"/>
                  <a:pt x="1256705" y="30537"/>
                </a:cubicBezTo>
                <a:cubicBezTo>
                  <a:pt x="1247830" y="28318"/>
                  <a:pt x="1238790" y="25908"/>
                  <a:pt x="1229916" y="23689"/>
                </a:cubicBezTo>
                <a:cubicBezTo>
                  <a:pt x="1229916" y="27689"/>
                  <a:pt x="1229916" y="31900"/>
                  <a:pt x="1229916" y="35891"/>
                </a:cubicBezTo>
                <a:cubicBezTo>
                  <a:pt x="1229916" y="43882"/>
                  <a:pt x="1228709" y="48702"/>
                  <a:pt x="1226046" y="50483"/>
                </a:cubicBezTo>
                <a:cubicBezTo>
                  <a:pt x="1223383" y="52254"/>
                  <a:pt x="1214944" y="54064"/>
                  <a:pt x="1200745" y="55836"/>
                </a:cubicBezTo>
                <a:cubicBezTo>
                  <a:pt x="1186546" y="57617"/>
                  <a:pt x="1177203" y="57007"/>
                  <a:pt x="1172766" y="54350"/>
                </a:cubicBezTo>
                <a:cubicBezTo>
                  <a:pt x="1168328" y="51683"/>
                  <a:pt x="1162904" y="50778"/>
                  <a:pt x="1156692" y="51673"/>
                </a:cubicBezTo>
                <a:cubicBezTo>
                  <a:pt x="1150480" y="52559"/>
                  <a:pt x="1145657" y="52254"/>
                  <a:pt x="1142108" y="50483"/>
                </a:cubicBezTo>
                <a:cubicBezTo>
                  <a:pt x="1138558" y="48702"/>
                  <a:pt x="1126503" y="50511"/>
                  <a:pt x="1106091" y="55836"/>
                </a:cubicBezTo>
                <a:cubicBezTo>
                  <a:pt x="1085679" y="61160"/>
                  <a:pt x="1074225" y="61465"/>
                  <a:pt x="1071563" y="57027"/>
                </a:cubicBezTo>
                <a:cubicBezTo>
                  <a:pt x="1068900" y="52588"/>
                  <a:pt x="1064381" y="50483"/>
                  <a:pt x="1058168" y="50483"/>
                </a:cubicBezTo>
                <a:cubicBezTo>
                  <a:pt x="1055061" y="50483"/>
                  <a:pt x="1052047" y="50483"/>
                  <a:pt x="1048941" y="50483"/>
                </a:cubicBezTo>
                <a:cubicBezTo>
                  <a:pt x="1048941" y="49149"/>
                  <a:pt x="1048941" y="47644"/>
                  <a:pt x="1048941" y="46311"/>
                </a:cubicBezTo>
                <a:cubicBezTo>
                  <a:pt x="1048941" y="43654"/>
                  <a:pt x="1050748" y="40939"/>
                  <a:pt x="1054299" y="38272"/>
                </a:cubicBezTo>
                <a:cubicBezTo>
                  <a:pt x="1057849" y="35614"/>
                  <a:pt x="1058151" y="29585"/>
                  <a:pt x="1055489" y="19822"/>
                </a:cubicBezTo>
                <a:cubicBezTo>
                  <a:pt x="1052827" y="10059"/>
                  <a:pt x="1043484" y="3734"/>
                  <a:pt x="1027509" y="1067"/>
                </a:cubicBezTo>
                <a:cubicBezTo>
                  <a:pt x="1019523" y="-266"/>
                  <a:pt x="1011532" y="-333"/>
                  <a:pt x="1003102" y="772"/>
                </a:cubicBezTo>
                <a:close/>
                <a:moveTo>
                  <a:pt x="1128713" y="243364"/>
                </a:moveTo>
                <a:cubicBezTo>
                  <a:pt x="1132263" y="244250"/>
                  <a:pt x="1134671" y="246964"/>
                  <a:pt x="1135558" y="251403"/>
                </a:cubicBezTo>
                <a:cubicBezTo>
                  <a:pt x="1136446" y="255832"/>
                  <a:pt x="1140365" y="262166"/>
                  <a:pt x="1147464" y="270148"/>
                </a:cubicBezTo>
                <a:cubicBezTo>
                  <a:pt x="1154564" y="278140"/>
                  <a:pt x="1159085" y="298933"/>
                  <a:pt x="1160859" y="332661"/>
                </a:cubicBezTo>
                <a:cubicBezTo>
                  <a:pt x="1162634" y="366379"/>
                  <a:pt x="1161129" y="392602"/>
                  <a:pt x="1156692" y="411242"/>
                </a:cubicBezTo>
                <a:cubicBezTo>
                  <a:pt x="1152255" y="429873"/>
                  <a:pt x="1147128" y="444341"/>
                  <a:pt x="1140917" y="454991"/>
                </a:cubicBezTo>
                <a:cubicBezTo>
                  <a:pt x="1134704" y="465649"/>
                  <a:pt x="1128679" y="473183"/>
                  <a:pt x="1123355" y="477622"/>
                </a:cubicBezTo>
                <a:cubicBezTo>
                  <a:pt x="1118030" y="482051"/>
                  <a:pt x="1114111" y="482956"/>
                  <a:pt x="1111449" y="480298"/>
                </a:cubicBezTo>
                <a:cubicBezTo>
                  <a:pt x="1108786" y="477632"/>
                  <a:pt x="1103660" y="475822"/>
                  <a:pt x="1095673" y="474936"/>
                </a:cubicBezTo>
                <a:cubicBezTo>
                  <a:pt x="1087686" y="474050"/>
                  <a:pt x="1079246" y="469230"/>
                  <a:pt x="1070372" y="460353"/>
                </a:cubicBezTo>
                <a:cubicBezTo>
                  <a:pt x="1061497" y="451476"/>
                  <a:pt x="1056377" y="443941"/>
                  <a:pt x="1055489" y="437731"/>
                </a:cubicBezTo>
                <a:cubicBezTo>
                  <a:pt x="1054601" y="431521"/>
                  <a:pt x="1052188" y="426996"/>
                  <a:pt x="1047750" y="424339"/>
                </a:cubicBezTo>
                <a:cubicBezTo>
                  <a:pt x="1043312" y="421672"/>
                  <a:pt x="1040601" y="413833"/>
                  <a:pt x="1039714" y="400527"/>
                </a:cubicBezTo>
                <a:cubicBezTo>
                  <a:pt x="1038826" y="387211"/>
                  <a:pt x="1036113" y="375161"/>
                  <a:pt x="1031677" y="364503"/>
                </a:cubicBezTo>
                <a:cubicBezTo>
                  <a:pt x="1027239" y="353854"/>
                  <a:pt x="1014881" y="335776"/>
                  <a:pt x="994470" y="310039"/>
                </a:cubicBezTo>
                <a:cubicBezTo>
                  <a:pt x="984264" y="297171"/>
                  <a:pt x="974017" y="284207"/>
                  <a:pt x="963811" y="271339"/>
                </a:cubicBezTo>
                <a:cubicBezTo>
                  <a:pt x="967361" y="272225"/>
                  <a:pt x="970977" y="273130"/>
                  <a:pt x="974527" y="274016"/>
                </a:cubicBezTo>
                <a:cubicBezTo>
                  <a:pt x="981627" y="275797"/>
                  <a:pt x="986449" y="278511"/>
                  <a:pt x="989111" y="282055"/>
                </a:cubicBezTo>
                <a:cubicBezTo>
                  <a:pt x="991774" y="285607"/>
                  <a:pt x="995092" y="287417"/>
                  <a:pt x="999530" y="287417"/>
                </a:cubicBezTo>
                <a:cubicBezTo>
                  <a:pt x="1003967" y="287417"/>
                  <a:pt x="1009088" y="282893"/>
                  <a:pt x="1014413" y="274016"/>
                </a:cubicBezTo>
                <a:cubicBezTo>
                  <a:pt x="1019737" y="265148"/>
                  <a:pt x="1026671" y="263033"/>
                  <a:pt x="1035546" y="267472"/>
                </a:cubicBezTo>
                <a:cubicBezTo>
                  <a:pt x="1039983" y="269691"/>
                  <a:pt x="1044504" y="271796"/>
                  <a:pt x="1048941" y="274016"/>
                </a:cubicBezTo>
                <a:cubicBezTo>
                  <a:pt x="1050272" y="271358"/>
                  <a:pt x="1051479" y="268643"/>
                  <a:pt x="1052811" y="265986"/>
                </a:cubicBezTo>
                <a:cubicBezTo>
                  <a:pt x="1055473" y="260661"/>
                  <a:pt x="1057882" y="257947"/>
                  <a:pt x="1059656" y="257947"/>
                </a:cubicBezTo>
                <a:cubicBezTo>
                  <a:pt x="1061431" y="257947"/>
                  <a:pt x="1065350" y="260661"/>
                  <a:pt x="1071563" y="265986"/>
                </a:cubicBezTo>
                <a:cubicBezTo>
                  <a:pt x="1077775" y="271311"/>
                  <a:pt x="1084102" y="274625"/>
                  <a:pt x="1090314" y="275511"/>
                </a:cubicBezTo>
                <a:cubicBezTo>
                  <a:pt x="1096528" y="276397"/>
                  <a:pt x="1101350" y="275797"/>
                  <a:pt x="1104900" y="274016"/>
                </a:cubicBezTo>
                <a:cubicBezTo>
                  <a:pt x="1108450" y="272244"/>
                  <a:pt x="1112369" y="266519"/>
                  <a:pt x="1116806" y="256756"/>
                </a:cubicBezTo>
                <a:cubicBezTo>
                  <a:pt x="1121244" y="246993"/>
                  <a:pt x="1125163" y="242469"/>
                  <a:pt x="1128713" y="243364"/>
                </a:cubicBezTo>
                <a:close/>
                <a:moveTo>
                  <a:pt x="775989" y="244850"/>
                </a:moveTo>
                <a:cubicBezTo>
                  <a:pt x="778653" y="244850"/>
                  <a:pt x="781667" y="248165"/>
                  <a:pt x="785217" y="255270"/>
                </a:cubicBezTo>
                <a:cubicBezTo>
                  <a:pt x="788767" y="262366"/>
                  <a:pt x="789671" y="270501"/>
                  <a:pt x="787896" y="279378"/>
                </a:cubicBezTo>
                <a:cubicBezTo>
                  <a:pt x="786121" y="288255"/>
                  <a:pt x="786121" y="293675"/>
                  <a:pt x="787896" y="295447"/>
                </a:cubicBezTo>
                <a:cubicBezTo>
                  <a:pt x="789671" y="297228"/>
                  <a:pt x="792984" y="298133"/>
                  <a:pt x="797421" y="298133"/>
                </a:cubicBezTo>
                <a:cubicBezTo>
                  <a:pt x="801858" y="298133"/>
                  <a:pt x="805778" y="296628"/>
                  <a:pt x="809327" y="293961"/>
                </a:cubicBezTo>
                <a:cubicBezTo>
                  <a:pt x="812877" y="291304"/>
                  <a:pt x="816796" y="290399"/>
                  <a:pt x="821233" y="291284"/>
                </a:cubicBezTo>
                <a:cubicBezTo>
                  <a:pt x="825671" y="292170"/>
                  <a:pt x="834711" y="303324"/>
                  <a:pt x="848023" y="324622"/>
                </a:cubicBezTo>
                <a:cubicBezTo>
                  <a:pt x="861334" y="345920"/>
                  <a:pt x="881531" y="365513"/>
                  <a:pt x="909042" y="383258"/>
                </a:cubicBezTo>
                <a:cubicBezTo>
                  <a:pt x="922798" y="392135"/>
                  <a:pt x="936661" y="400879"/>
                  <a:pt x="950417" y="409747"/>
                </a:cubicBezTo>
                <a:cubicBezTo>
                  <a:pt x="948198" y="410195"/>
                  <a:pt x="946087" y="410794"/>
                  <a:pt x="943868" y="411242"/>
                </a:cubicBezTo>
                <a:cubicBezTo>
                  <a:pt x="939431" y="412128"/>
                  <a:pt x="934310" y="411223"/>
                  <a:pt x="928986" y="408566"/>
                </a:cubicBezTo>
                <a:cubicBezTo>
                  <a:pt x="923660" y="405899"/>
                  <a:pt x="917630" y="404394"/>
                  <a:pt x="910530" y="404394"/>
                </a:cubicBezTo>
                <a:cubicBezTo>
                  <a:pt x="903431" y="404394"/>
                  <a:pt x="896800" y="408013"/>
                  <a:pt x="890588" y="415109"/>
                </a:cubicBezTo>
                <a:cubicBezTo>
                  <a:pt x="884375" y="422205"/>
                  <a:pt x="873527" y="425225"/>
                  <a:pt x="858441" y="424339"/>
                </a:cubicBezTo>
                <a:cubicBezTo>
                  <a:pt x="843354" y="423453"/>
                  <a:pt x="832803" y="424053"/>
                  <a:pt x="826592" y="425825"/>
                </a:cubicBezTo>
                <a:cubicBezTo>
                  <a:pt x="820379" y="427597"/>
                  <a:pt x="815859" y="430616"/>
                  <a:pt x="813197" y="435055"/>
                </a:cubicBezTo>
                <a:cubicBezTo>
                  <a:pt x="810535" y="439493"/>
                  <a:pt x="811136" y="444008"/>
                  <a:pt x="814686" y="448447"/>
                </a:cubicBezTo>
                <a:cubicBezTo>
                  <a:pt x="818235" y="452886"/>
                  <a:pt x="819442" y="456800"/>
                  <a:pt x="818555" y="460353"/>
                </a:cubicBezTo>
                <a:cubicBezTo>
                  <a:pt x="817667" y="463906"/>
                  <a:pt x="814051" y="467211"/>
                  <a:pt x="807839" y="469878"/>
                </a:cubicBezTo>
                <a:cubicBezTo>
                  <a:pt x="801627" y="472545"/>
                  <a:pt x="797404" y="475555"/>
                  <a:pt x="794742" y="479108"/>
                </a:cubicBezTo>
                <a:cubicBezTo>
                  <a:pt x="792080" y="482651"/>
                  <a:pt x="786353" y="485671"/>
                  <a:pt x="777478" y="488328"/>
                </a:cubicBezTo>
                <a:cubicBezTo>
                  <a:pt x="768604" y="490995"/>
                  <a:pt x="758660" y="496415"/>
                  <a:pt x="748011" y="504406"/>
                </a:cubicBezTo>
                <a:cubicBezTo>
                  <a:pt x="737361" y="512398"/>
                  <a:pt x="732234" y="519322"/>
                  <a:pt x="732234" y="525542"/>
                </a:cubicBezTo>
                <a:cubicBezTo>
                  <a:pt x="732234" y="531752"/>
                  <a:pt x="733441" y="536277"/>
                  <a:pt x="736104" y="538934"/>
                </a:cubicBezTo>
                <a:cubicBezTo>
                  <a:pt x="738767" y="541602"/>
                  <a:pt x="749317" y="542497"/>
                  <a:pt x="767953" y="541611"/>
                </a:cubicBezTo>
                <a:cubicBezTo>
                  <a:pt x="786590" y="540725"/>
                  <a:pt x="799851" y="544344"/>
                  <a:pt x="807839" y="552327"/>
                </a:cubicBezTo>
                <a:cubicBezTo>
                  <a:pt x="815826" y="560318"/>
                  <a:pt x="820043" y="566347"/>
                  <a:pt x="820043" y="570786"/>
                </a:cubicBezTo>
                <a:cubicBezTo>
                  <a:pt x="820043" y="575225"/>
                  <a:pt x="821250" y="578835"/>
                  <a:pt x="823913" y="581502"/>
                </a:cubicBezTo>
                <a:cubicBezTo>
                  <a:pt x="826575" y="584159"/>
                  <a:pt x="832902" y="584759"/>
                  <a:pt x="842664" y="582987"/>
                </a:cubicBezTo>
                <a:cubicBezTo>
                  <a:pt x="852427" y="581216"/>
                  <a:pt x="863577" y="580616"/>
                  <a:pt x="876002" y="581502"/>
                </a:cubicBezTo>
                <a:cubicBezTo>
                  <a:pt x="888427" y="582388"/>
                  <a:pt x="897168" y="581482"/>
                  <a:pt x="902494" y="578816"/>
                </a:cubicBezTo>
                <a:cubicBezTo>
                  <a:pt x="907818" y="576158"/>
                  <a:pt x="914450" y="575853"/>
                  <a:pt x="922436" y="577634"/>
                </a:cubicBezTo>
                <a:cubicBezTo>
                  <a:pt x="930424" y="579406"/>
                  <a:pt x="936751" y="577597"/>
                  <a:pt x="941189" y="572272"/>
                </a:cubicBezTo>
                <a:cubicBezTo>
                  <a:pt x="945627" y="566947"/>
                  <a:pt x="948944" y="564233"/>
                  <a:pt x="951608" y="564233"/>
                </a:cubicBezTo>
                <a:cubicBezTo>
                  <a:pt x="952938" y="564233"/>
                  <a:pt x="954443" y="564233"/>
                  <a:pt x="955774" y="564233"/>
                </a:cubicBezTo>
                <a:cubicBezTo>
                  <a:pt x="954443" y="581102"/>
                  <a:pt x="952938" y="597970"/>
                  <a:pt x="951608" y="614839"/>
                </a:cubicBezTo>
                <a:cubicBezTo>
                  <a:pt x="948944" y="648557"/>
                  <a:pt x="941410" y="679304"/>
                  <a:pt x="928986" y="706812"/>
                </a:cubicBezTo>
                <a:cubicBezTo>
                  <a:pt x="916560" y="734321"/>
                  <a:pt x="909627" y="754523"/>
                  <a:pt x="907852" y="767830"/>
                </a:cubicBezTo>
                <a:cubicBezTo>
                  <a:pt x="906964" y="774487"/>
                  <a:pt x="906060" y="781117"/>
                  <a:pt x="905173" y="787775"/>
                </a:cubicBezTo>
                <a:cubicBezTo>
                  <a:pt x="903842" y="787327"/>
                  <a:pt x="902635" y="787032"/>
                  <a:pt x="901303" y="786584"/>
                </a:cubicBezTo>
                <a:cubicBezTo>
                  <a:pt x="898641" y="785698"/>
                  <a:pt x="894424" y="779069"/>
                  <a:pt x="889099" y="766639"/>
                </a:cubicBezTo>
                <a:cubicBezTo>
                  <a:pt x="883774" y="754218"/>
                  <a:pt x="876840" y="742160"/>
                  <a:pt x="867966" y="730625"/>
                </a:cubicBezTo>
                <a:cubicBezTo>
                  <a:pt x="859091" y="719090"/>
                  <a:pt x="852460" y="708537"/>
                  <a:pt x="848023" y="698773"/>
                </a:cubicBezTo>
                <a:cubicBezTo>
                  <a:pt x="843585" y="689010"/>
                  <a:pt x="832737" y="673342"/>
                  <a:pt x="815876" y="652044"/>
                </a:cubicBezTo>
                <a:cubicBezTo>
                  <a:pt x="799014" y="630746"/>
                  <a:pt x="778217" y="612658"/>
                  <a:pt x="753368" y="597570"/>
                </a:cubicBezTo>
                <a:cubicBezTo>
                  <a:pt x="728519" y="582483"/>
                  <a:pt x="707722" y="571338"/>
                  <a:pt x="690861" y="564233"/>
                </a:cubicBezTo>
                <a:cubicBezTo>
                  <a:pt x="673999" y="557137"/>
                  <a:pt x="660736" y="549298"/>
                  <a:pt x="650974" y="540420"/>
                </a:cubicBezTo>
                <a:cubicBezTo>
                  <a:pt x="641213" y="531552"/>
                  <a:pt x="633980" y="523409"/>
                  <a:pt x="629543" y="516312"/>
                </a:cubicBezTo>
                <a:cubicBezTo>
                  <a:pt x="625106" y="509216"/>
                  <a:pt x="622091" y="495348"/>
                  <a:pt x="620316" y="474936"/>
                </a:cubicBezTo>
                <a:cubicBezTo>
                  <a:pt x="618541" y="454524"/>
                  <a:pt x="614925" y="440960"/>
                  <a:pt x="609600" y="433864"/>
                </a:cubicBezTo>
                <a:cubicBezTo>
                  <a:pt x="604276" y="426758"/>
                  <a:pt x="601564" y="419529"/>
                  <a:pt x="601564" y="412433"/>
                </a:cubicBezTo>
                <a:cubicBezTo>
                  <a:pt x="601564" y="408880"/>
                  <a:pt x="601564" y="405261"/>
                  <a:pt x="601564" y="401717"/>
                </a:cubicBezTo>
                <a:cubicBezTo>
                  <a:pt x="605557" y="403051"/>
                  <a:pt x="609773" y="404546"/>
                  <a:pt x="613767" y="405880"/>
                </a:cubicBezTo>
                <a:cubicBezTo>
                  <a:pt x="621754" y="408547"/>
                  <a:pt x="627481" y="407642"/>
                  <a:pt x="631031" y="403203"/>
                </a:cubicBezTo>
                <a:cubicBezTo>
                  <a:pt x="634581" y="398764"/>
                  <a:pt x="639708" y="396650"/>
                  <a:pt x="646808" y="396659"/>
                </a:cubicBezTo>
                <a:cubicBezTo>
                  <a:pt x="653907" y="396659"/>
                  <a:pt x="659331" y="394850"/>
                  <a:pt x="662880" y="391297"/>
                </a:cubicBezTo>
                <a:cubicBezTo>
                  <a:pt x="666430" y="387744"/>
                  <a:pt x="667638" y="384134"/>
                  <a:pt x="666750" y="380581"/>
                </a:cubicBezTo>
                <a:cubicBezTo>
                  <a:pt x="665862" y="377029"/>
                  <a:pt x="664353" y="374923"/>
                  <a:pt x="661689" y="374028"/>
                </a:cubicBezTo>
                <a:cubicBezTo>
                  <a:pt x="659027" y="373142"/>
                  <a:pt x="657523" y="369828"/>
                  <a:pt x="657523" y="364503"/>
                </a:cubicBezTo>
                <a:cubicBezTo>
                  <a:pt x="657523" y="361845"/>
                  <a:pt x="657523" y="359131"/>
                  <a:pt x="657523" y="356473"/>
                </a:cubicBezTo>
                <a:cubicBezTo>
                  <a:pt x="661516" y="356473"/>
                  <a:pt x="665436" y="356473"/>
                  <a:pt x="669429" y="356473"/>
                </a:cubicBezTo>
                <a:cubicBezTo>
                  <a:pt x="677416" y="356473"/>
                  <a:pt x="684648" y="354664"/>
                  <a:pt x="690861" y="351111"/>
                </a:cubicBezTo>
                <a:cubicBezTo>
                  <a:pt x="697073" y="347568"/>
                  <a:pt x="705815" y="346958"/>
                  <a:pt x="717352" y="348730"/>
                </a:cubicBezTo>
                <a:cubicBezTo>
                  <a:pt x="728888" y="350511"/>
                  <a:pt x="739135" y="349606"/>
                  <a:pt x="748011" y="346053"/>
                </a:cubicBezTo>
                <a:cubicBezTo>
                  <a:pt x="756885" y="342500"/>
                  <a:pt x="761708" y="337081"/>
                  <a:pt x="762595" y="329984"/>
                </a:cubicBezTo>
                <a:cubicBezTo>
                  <a:pt x="763483" y="322879"/>
                  <a:pt x="765892" y="318364"/>
                  <a:pt x="769442" y="316583"/>
                </a:cubicBezTo>
                <a:cubicBezTo>
                  <a:pt x="772991" y="314811"/>
                  <a:pt x="774799" y="312096"/>
                  <a:pt x="774799" y="308553"/>
                </a:cubicBezTo>
                <a:cubicBezTo>
                  <a:pt x="774799" y="305000"/>
                  <a:pt x="766361" y="298371"/>
                  <a:pt x="749498" y="288608"/>
                </a:cubicBezTo>
                <a:cubicBezTo>
                  <a:pt x="732636" y="278845"/>
                  <a:pt x="724198" y="272206"/>
                  <a:pt x="724198" y="268662"/>
                </a:cubicBezTo>
                <a:cubicBezTo>
                  <a:pt x="724198" y="266891"/>
                  <a:pt x="724198" y="265081"/>
                  <a:pt x="724198" y="263309"/>
                </a:cubicBezTo>
                <a:cubicBezTo>
                  <a:pt x="726860" y="263309"/>
                  <a:pt x="729572" y="263309"/>
                  <a:pt x="732234" y="263309"/>
                </a:cubicBezTo>
                <a:cubicBezTo>
                  <a:pt x="737559" y="263309"/>
                  <a:pt x="741781" y="261500"/>
                  <a:pt x="745331" y="257947"/>
                </a:cubicBezTo>
                <a:cubicBezTo>
                  <a:pt x="748881" y="254394"/>
                  <a:pt x="753704" y="252889"/>
                  <a:pt x="759917" y="252889"/>
                </a:cubicBezTo>
                <a:cubicBezTo>
                  <a:pt x="766129" y="252889"/>
                  <a:pt x="769745" y="251384"/>
                  <a:pt x="770633" y="248717"/>
                </a:cubicBezTo>
                <a:cubicBezTo>
                  <a:pt x="771519" y="246060"/>
                  <a:pt x="773327" y="244850"/>
                  <a:pt x="775989" y="244850"/>
                </a:cubicBezTo>
                <a:close/>
                <a:moveTo>
                  <a:pt x="1201936" y="304677"/>
                </a:moveTo>
                <a:cubicBezTo>
                  <a:pt x="1204598" y="305562"/>
                  <a:pt x="1208815" y="312201"/>
                  <a:pt x="1214139" y="324622"/>
                </a:cubicBezTo>
                <a:cubicBezTo>
                  <a:pt x="1219465" y="337042"/>
                  <a:pt x="1221576" y="345786"/>
                  <a:pt x="1220689" y="351111"/>
                </a:cubicBezTo>
                <a:cubicBezTo>
                  <a:pt x="1219801" y="356435"/>
                  <a:pt x="1220104" y="360655"/>
                  <a:pt x="1221879" y="363322"/>
                </a:cubicBezTo>
                <a:cubicBezTo>
                  <a:pt x="1223654" y="365979"/>
                  <a:pt x="1230886" y="365979"/>
                  <a:pt x="1243311" y="363322"/>
                </a:cubicBezTo>
                <a:cubicBezTo>
                  <a:pt x="1255735" y="360655"/>
                  <a:pt x="1263573" y="362760"/>
                  <a:pt x="1267123" y="369866"/>
                </a:cubicBezTo>
                <a:cubicBezTo>
                  <a:pt x="1270672" y="376962"/>
                  <a:pt x="1277601" y="382391"/>
                  <a:pt x="1287364" y="385934"/>
                </a:cubicBezTo>
                <a:cubicBezTo>
                  <a:pt x="1297125" y="389487"/>
                  <a:pt x="1307676" y="385572"/>
                  <a:pt x="1319213" y="374028"/>
                </a:cubicBezTo>
                <a:cubicBezTo>
                  <a:pt x="1330749" y="362493"/>
                  <a:pt x="1339496" y="355264"/>
                  <a:pt x="1345706" y="352597"/>
                </a:cubicBezTo>
                <a:cubicBezTo>
                  <a:pt x="1351917" y="349939"/>
                  <a:pt x="1358241" y="350244"/>
                  <a:pt x="1364452" y="353797"/>
                </a:cubicBezTo>
                <a:cubicBezTo>
                  <a:pt x="1370671" y="357340"/>
                  <a:pt x="1374586" y="363369"/>
                  <a:pt x="1376358" y="371352"/>
                </a:cubicBezTo>
                <a:cubicBezTo>
                  <a:pt x="1378139" y="379343"/>
                  <a:pt x="1372710" y="391697"/>
                  <a:pt x="1360289" y="408566"/>
                </a:cubicBezTo>
                <a:cubicBezTo>
                  <a:pt x="1347869" y="425425"/>
                  <a:pt x="1338220" y="435064"/>
                  <a:pt x="1331119" y="437731"/>
                </a:cubicBezTo>
                <a:cubicBezTo>
                  <a:pt x="1324019" y="440398"/>
                  <a:pt x="1298702" y="458772"/>
                  <a:pt x="1255217" y="492500"/>
                </a:cubicBezTo>
                <a:cubicBezTo>
                  <a:pt x="1211731" y="526228"/>
                  <a:pt x="1181288" y="562090"/>
                  <a:pt x="1163539" y="600247"/>
                </a:cubicBezTo>
                <a:cubicBezTo>
                  <a:pt x="1145789" y="638413"/>
                  <a:pt x="1135845" y="657406"/>
                  <a:pt x="1134070" y="657397"/>
                </a:cubicBezTo>
                <a:cubicBezTo>
                  <a:pt x="1132296" y="657397"/>
                  <a:pt x="1131088" y="641128"/>
                  <a:pt x="1130201" y="608286"/>
                </a:cubicBezTo>
                <a:cubicBezTo>
                  <a:pt x="1129314" y="575453"/>
                  <a:pt x="1132328" y="553146"/>
                  <a:pt x="1139428" y="541611"/>
                </a:cubicBezTo>
                <a:cubicBezTo>
                  <a:pt x="1146528" y="530076"/>
                  <a:pt x="1157679" y="506568"/>
                  <a:pt x="1172766" y="471069"/>
                </a:cubicBezTo>
                <a:cubicBezTo>
                  <a:pt x="1187852" y="435569"/>
                  <a:pt x="1194787" y="400603"/>
                  <a:pt x="1193899" y="365998"/>
                </a:cubicBezTo>
                <a:cubicBezTo>
                  <a:pt x="1193012" y="331385"/>
                  <a:pt x="1193613" y="312096"/>
                  <a:pt x="1195388" y="308553"/>
                </a:cubicBezTo>
                <a:cubicBezTo>
                  <a:pt x="1197162" y="305000"/>
                  <a:pt x="1199274" y="303791"/>
                  <a:pt x="1201936" y="304677"/>
                </a:cubicBezTo>
                <a:close/>
                <a:moveTo>
                  <a:pt x="1065014" y="550841"/>
                </a:moveTo>
                <a:cubicBezTo>
                  <a:pt x="1066789" y="553946"/>
                  <a:pt x="1068596" y="557261"/>
                  <a:pt x="1070372" y="560366"/>
                </a:cubicBezTo>
                <a:cubicBezTo>
                  <a:pt x="1073922" y="566576"/>
                  <a:pt x="1076336" y="574415"/>
                  <a:pt x="1078111" y="584178"/>
                </a:cubicBezTo>
                <a:cubicBezTo>
                  <a:pt x="1079886" y="593941"/>
                  <a:pt x="1081390" y="609610"/>
                  <a:pt x="1082278" y="630908"/>
                </a:cubicBezTo>
                <a:cubicBezTo>
                  <a:pt x="1083166" y="652206"/>
                  <a:pt x="1081661" y="669389"/>
                  <a:pt x="1078111" y="682705"/>
                </a:cubicBezTo>
                <a:cubicBezTo>
                  <a:pt x="1074561" y="696011"/>
                  <a:pt x="1071546" y="715004"/>
                  <a:pt x="1068883" y="739855"/>
                </a:cubicBezTo>
                <a:cubicBezTo>
                  <a:pt x="1066221" y="764705"/>
                  <a:pt x="1061701" y="783089"/>
                  <a:pt x="1055489" y="794623"/>
                </a:cubicBezTo>
                <a:cubicBezTo>
                  <a:pt x="1049277" y="806158"/>
                  <a:pt x="1039631" y="819417"/>
                  <a:pt x="1026319" y="834505"/>
                </a:cubicBezTo>
                <a:cubicBezTo>
                  <a:pt x="1013007" y="849592"/>
                  <a:pt x="999745" y="868585"/>
                  <a:pt x="986433" y="891655"/>
                </a:cubicBezTo>
                <a:cubicBezTo>
                  <a:pt x="973121" y="914734"/>
                  <a:pt x="963778" y="928897"/>
                  <a:pt x="958453" y="934222"/>
                </a:cubicBezTo>
                <a:cubicBezTo>
                  <a:pt x="955791" y="936889"/>
                  <a:pt x="953079" y="939594"/>
                  <a:pt x="950417" y="942261"/>
                </a:cubicBezTo>
                <a:cubicBezTo>
                  <a:pt x="945979" y="924068"/>
                  <a:pt x="941460" y="905980"/>
                  <a:pt x="937022" y="887787"/>
                </a:cubicBezTo>
                <a:cubicBezTo>
                  <a:pt x="928147" y="851402"/>
                  <a:pt x="923925" y="827894"/>
                  <a:pt x="923925" y="817245"/>
                </a:cubicBezTo>
                <a:cubicBezTo>
                  <a:pt x="923925" y="806596"/>
                  <a:pt x="925132" y="792728"/>
                  <a:pt x="927795" y="775869"/>
                </a:cubicBezTo>
                <a:cubicBezTo>
                  <a:pt x="930457" y="759009"/>
                  <a:pt x="937992" y="736407"/>
                  <a:pt x="950417" y="708003"/>
                </a:cubicBezTo>
                <a:cubicBezTo>
                  <a:pt x="962841" y="679600"/>
                  <a:pt x="970073" y="648863"/>
                  <a:pt x="971848" y="616030"/>
                </a:cubicBezTo>
                <a:cubicBezTo>
                  <a:pt x="973623" y="583187"/>
                  <a:pt x="974829" y="565709"/>
                  <a:pt x="975717" y="563042"/>
                </a:cubicBezTo>
                <a:cubicBezTo>
                  <a:pt x="976605" y="560385"/>
                  <a:pt x="978413" y="558880"/>
                  <a:pt x="981075" y="558880"/>
                </a:cubicBezTo>
                <a:cubicBezTo>
                  <a:pt x="983737" y="558880"/>
                  <a:pt x="986752" y="560385"/>
                  <a:pt x="990302" y="563042"/>
                </a:cubicBezTo>
                <a:cubicBezTo>
                  <a:pt x="993852" y="565709"/>
                  <a:pt x="1000483" y="566909"/>
                  <a:pt x="1010245" y="566909"/>
                </a:cubicBezTo>
                <a:cubicBezTo>
                  <a:pt x="1020008" y="566909"/>
                  <a:pt x="1027239" y="565709"/>
                  <a:pt x="1031677" y="563042"/>
                </a:cubicBezTo>
                <a:cubicBezTo>
                  <a:pt x="1036114" y="560385"/>
                  <a:pt x="1041841" y="558880"/>
                  <a:pt x="1048941" y="558880"/>
                </a:cubicBezTo>
                <a:cubicBezTo>
                  <a:pt x="1056041" y="558880"/>
                  <a:pt x="1060560" y="557670"/>
                  <a:pt x="1062336" y="555003"/>
                </a:cubicBezTo>
                <a:cubicBezTo>
                  <a:pt x="1063222" y="553679"/>
                  <a:pt x="1064126" y="552174"/>
                  <a:pt x="1065014" y="5508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4"/>
          <p:cNvGrpSpPr/>
          <p:nvPr/>
        </p:nvGrpSpPr>
        <p:grpSpPr>
          <a:xfrm flipH="1">
            <a:off x="-901188" y="3961747"/>
            <a:ext cx="13085839" cy="2896249"/>
            <a:chOff x="0" y="3961822"/>
            <a:chExt cx="13085839" cy="2896249"/>
          </a:xfrm>
        </p:grpSpPr>
        <p:sp>
          <p:nvSpPr>
            <p:cNvPr id="71" name="Google Shape;71;p4"/>
            <p:cNvSpPr/>
            <p:nvPr/>
          </p:nvSpPr>
          <p:spPr>
            <a:xfrm>
              <a:off x="0" y="6304925"/>
              <a:ext cx="8582615" cy="553146"/>
            </a:xfrm>
            <a:custGeom>
              <a:avLst/>
              <a:gdLst/>
              <a:ahLst/>
              <a:cxnLst/>
              <a:rect l="l" t="t" r="r" b="b"/>
              <a:pathLst>
                <a:path w="8582615" h="553146" extrusionOk="0">
                  <a:moveTo>
                    <a:pt x="884932" y="34"/>
                  </a:moveTo>
                  <a:cubicBezTo>
                    <a:pt x="140764" y="-2766"/>
                    <a:pt x="0" y="168503"/>
                    <a:pt x="0" y="168503"/>
                  </a:cubicBezTo>
                  <a:lnTo>
                    <a:pt x="0" y="553075"/>
                  </a:lnTo>
                  <a:lnTo>
                    <a:pt x="8582616" y="553075"/>
                  </a:lnTo>
                  <a:cubicBezTo>
                    <a:pt x="7440349" y="560409"/>
                    <a:pt x="6730794" y="1882"/>
                    <a:pt x="5864724" y="34"/>
                  </a:cubicBezTo>
                  <a:cubicBezTo>
                    <a:pt x="4998654" y="-1814"/>
                    <a:pt x="3520469" y="352174"/>
                    <a:pt x="2786653" y="346201"/>
                  </a:cubicBezTo>
                  <a:cubicBezTo>
                    <a:pt x="2217001" y="341563"/>
                    <a:pt x="1629099" y="2825"/>
                    <a:pt x="884932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582615" y="3961822"/>
              <a:ext cx="4503224" cy="2896177"/>
            </a:xfrm>
            <a:custGeom>
              <a:avLst/>
              <a:gdLst/>
              <a:ahLst/>
              <a:cxnLst/>
              <a:rect l="l" t="t" r="r" b="b"/>
              <a:pathLst>
                <a:path w="4503224" h="2896177" extrusionOk="0">
                  <a:moveTo>
                    <a:pt x="3261722" y="872"/>
                  </a:moveTo>
                  <a:cubicBezTo>
                    <a:pt x="3242100" y="3473"/>
                    <a:pt x="3222193" y="12541"/>
                    <a:pt x="3202191" y="27961"/>
                  </a:cubicBezTo>
                  <a:cubicBezTo>
                    <a:pt x="3182188" y="43392"/>
                    <a:pt x="3167234" y="50098"/>
                    <a:pt x="3157519" y="48202"/>
                  </a:cubicBezTo>
                  <a:cubicBezTo>
                    <a:pt x="3147803" y="46297"/>
                    <a:pt x="3138945" y="42077"/>
                    <a:pt x="3130753" y="35401"/>
                  </a:cubicBezTo>
                  <a:cubicBezTo>
                    <a:pt x="3122562" y="28723"/>
                    <a:pt x="3106559" y="25904"/>
                    <a:pt x="3082842" y="26771"/>
                  </a:cubicBezTo>
                  <a:cubicBezTo>
                    <a:pt x="3059030" y="27638"/>
                    <a:pt x="3032931" y="40363"/>
                    <a:pt x="3004261" y="65166"/>
                  </a:cubicBezTo>
                  <a:cubicBezTo>
                    <a:pt x="2975591" y="89969"/>
                    <a:pt x="2960446" y="107076"/>
                    <a:pt x="2958731" y="116668"/>
                  </a:cubicBezTo>
                  <a:cubicBezTo>
                    <a:pt x="2957874" y="121449"/>
                    <a:pt x="2956922" y="126174"/>
                    <a:pt x="2956065" y="130955"/>
                  </a:cubicBezTo>
                  <a:cubicBezTo>
                    <a:pt x="2933966" y="121430"/>
                    <a:pt x="2911964" y="112200"/>
                    <a:pt x="2889961" y="102675"/>
                  </a:cubicBezTo>
                  <a:cubicBezTo>
                    <a:pt x="2845860" y="83635"/>
                    <a:pt x="2810523" y="73443"/>
                    <a:pt x="2783948" y="72605"/>
                  </a:cubicBezTo>
                  <a:cubicBezTo>
                    <a:pt x="2757469" y="71786"/>
                    <a:pt x="2734513" y="77644"/>
                    <a:pt x="2714607" y="89874"/>
                  </a:cubicBezTo>
                  <a:cubicBezTo>
                    <a:pt x="2694698" y="102094"/>
                    <a:pt x="2680125" y="113725"/>
                    <a:pt x="2671458" y="124697"/>
                  </a:cubicBezTo>
                  <a:cubicBezTo>
                    <a:pt x="2662790" y="135670"/>
                    <a:pt x="2650788" y="140957"/>
                    <a:pt x="2635453" y="140480"/>
                  </a:cubicBezTo>
                  <a:cubicBezTo>
                    <a:pt x="2620118" y="139994"/>
                    <a:pt x="2607355" y="147367"/>
                    <a:pt x="2597067" y="163093"/>
                  </a:cubicBezTo>
                  <a:cubicBezTo>
                    <a:pt x="2586781" y="178837"/>
                    <a:pt x="2569921" y="181809"/>
                    <a:pt x="2546490" y="171436"/>
                  </a:cubicBezTo>
                  <a:cubicBezTo>
                    <a:pt x="2523058" y="161064"/>
                    <a:pt x="2503055" y="155587"/>
                    <a:pt x="2486291" y="155063"/>
                  </a:cubicBezTo>
                  <a:cubicBezTo>
                    <a:pt x="2469623" y="154539"/>
                    <a:pt x="2452669" y="157197"/>
                    <a:pt x="2435714" y="163093"/>
                  </a:cubicBezTo>
                  <a:cubicBezTo>
                    <a:pt x="2418759" y="168989"/>
                    <a:pt x="2401900" y="177085"/>
                    <a:pt x="2384850" y="187801"/>
                  </a:cubicBezTo>
                  <a:cubicBezTo>
                    <a:pt x="2367706" y="198507"/>
                    <a:pt x="2355513" y="208765"/>
                    <a:pt x="2348179" y="218166"/>
                  </a:cubicBezTo>
                  <a:cubicBezTo>
                    <a:pt x="2340940" y="227567"/>
                    <a:pt x="2337702" y="239407"/>
                    <a:pt x="2338654" y="253885"/>
                  </a:cubicBezTo>
                  <a:cubicBezTo>
                    <a:pt x="2339606" y="268363"/>
                    <a:pt x="2347703" y="279888"/>
                    <a:pt x="2362752" y="288413"/>
                  </a:cubicBezTo>
                  <a:cubicBezTo>
                    <a:pt x="2377897" y="296909"/>
                    <a:pt x="2385517" y="302748"/>
                    <a:pt x="2385422" y="305968"/>
                  </a:cubicBezTo>
                  <a:cubicBezTo>
                    <a:pt x="2385327" y="309177"/>
                    <a:pt x="2379326" y="315455"/>
                    <a:pt x="2367896" y="324722"/>
                  </a:cubicBezTo>
                  <a:cubicBezTo>
                    <a:pt x="2356370" y="334000"/>
                    <a:pt x="2348370" y="349706"/>
                    <a:pt x="2343416" y="372052"/>
                  </a:cubicBezTo>
                  <a:cubicBezTo>
                    <a:pt x="2338559" y="394379"/>
                    <a:pt x="2333891" y="408628"/>
                    <a:pt x="2329415" y="414915"/>
                  </a:cubicBezTo>
                  <a:cubicBezTo>
                    <a:pt x="2325034" y="421201"/>
                    <a:pt x="2318938" y="421773"/>
                    <a:pt x="2310746" y="416705"/>
                  </a:cubicBezTo>
                  <a:cubicBezTo>
                    <a:pt x="2302460" y="411628"/>
                    <a:pt x="2291981" y="409057"/>
                    <a:pt x="2279504" y="408666"/>
                  </a:cubicBezTo>
                  <a:cubicBezTo>
                    <a:pt x="2266932" y="408276"/>
                    <a:pt x="2244356" y="409895"/>
                    <a:pt x="2212163" y="413724"/>
                  </a:cubicBezTo>
                  <a:cubicBezTo>
                    <a:pt x="2179968" y="417534"/>
                    <a:pt x="2159775" y="423230"/>
                    <a:pt x="2151203" y="430993"/>
                  </a:cubicBezTo>
                  <a:cubicBezTo>
                    <a:pt x="2142534" y="438746"/>
                    <a:pt x="2125675" y="442480"/>
                    <a:pt x="2100529" y="441699"/>
                  </a:cubicBezTo>
                  <a:cubicBezTo>
                    <a:pt x="2075478" y="440918"/>
                    <a:pt x="2054237" y="445090"/>
                    <a:pt x="2037187" y="454205"/>
                  </a:cubicBezTo>
                  <a:cubicBezTo>
                    <a:pt x="2020138" y="463311"/>
                    <a:pt x="2008137" y="467521"/>
                    <a:pt x="2001184" y="467302"/>
                  </a:cubicBezTo>
                  <a:cubicBezTo>
                    <a:pt x="1994135" y="467083"/>
                    <a:pt x="1988039" y="462987"/>
                    <a:pt x="1982705" y="454805"/>
                  </a:cubicBezTo>
                  <a:cubicBezTo>
                    <a:pt x="1977371" y="446604"/>
                    <a:pt x="1967846" y="439041"/>
                    <a:pt x="1954130" y="432174"/>
                  </a:cubicBezTo>
                  <a:cubicBezTo>
                    <a:pt x="1940414" y="425325"/>
                    <a:pt x="1914791" y="423001"/>
                    <a:pt x="1876977" y="425030"/>
                  </a:cubicBezTo>
                  <a:cubicBezTo>
                    <a:pt x="1839259" y="427068"/>
                    <a:pt x="1805158" y="425154"/>
                    <a:pt x="1774679" y="419382"/>
                  </a:cubicBezTo>
                  <a:cubicBezTo>
                    <a:pt x="1744104" y="413610"/>
                    <a:pt x="1718006" y="417496"/>
                    <a:pt x="1696669" y="431288"/>
                  </a:cubicBezTo>
                  <a:cubicBezTo>
                    <a:pt x="1675237" y="445071"/>
                    <a:pt x="1654855" y="451843"/>
                    <a:pt x="1635328" y="451224"/>
                  </a:cubicBezTo>
                  <a:cubicBezTo>
                    <a:pt x="1615801" y="450614"/>
                    <a:pt x="1601895" y="453405"/>
                    <a:pt x="1593323" y="459568"/>
                  </a:cubicBezTo>
                  <a:cubicBezTo>
                    <a:pt x="1584750" y="465721"/>
                    <a:pt x="1570082" y="461254"/>
                    <a:pt x="1549603" y="446166"/>
                  </a:cubicBezTo>
                  <a:cubicBezTo>
                    <a:pt x="1529124" y="431078"/>
                    <a:pt x="1511312" y="422363"/>
                    <a:pt x="1495977" y="420268"/>
                  </a:cubicBezTo>
                  <a:cubicBezTo>
                    <a:pt x="1480738" y="418191"/>
                    <a:pt x="1445590" y="425944"/>
                    <a:pt x="1390631" y="443490"/>
                  </a:cubicBezTo>
                  <a:cubicBezTo>
                    <a:pt x="1335672" y="461044"/>
                    <a:pt x="1287761" y="471484"/>
                    <a:pt x="1247184" y="475036"/>
                  </a:cubicBezTo>
                  <a:cubicBezTo>
                    <a:pt x="1206608" y="478589"/>
                    <a:pt x="1181176" y="487695"/>
                    <a:pt x="1170984" y="501830"/>
                  </a:cubicBezTo>
                  <a:cubicBezTo>
                    <a:pt x="1160793" y="515965"/>
                    <a:pt x="1155554" y="528395"/>
                    <a:pt x="1155173" y="539635"/>
                  </a:cubicBezTo>
                  <a:cubicBezTo>
                    <a:pt x="1154887" y="550865"/>
                    <a:pt x="1157268" y="559828"/>
                    <a:pt x="1162602" y="566419"/>
                  </a:cubicBezTo>
                  <a:cubicBezTo>
                    <a:pt x="1168032" y="573010"/>
                    <a:pt x="1178319" y="577421"/>
                    <a:pt x="1193654" y="579516"/>
                  </a:cubicBezTo>
                  <a:cubicBezTo>
                    <a:pt x="1201274" y="580564"/>
                    <a:pt x="1208894" y="581450"/>
                    <a:pt x="1216514" y="582497"/>
                  </a:cubicBezTo>
                  <a:cubicBezTo>
                    <a:pt x="1213561" y="587222"/>
                    <a:pt x="1210894" y="592070"/>
                    <a:pt x="1207941" y="596785"/>
                  </a:cubicBezTo>
                  <a:cubicBezTo>
                    <a:pt x="1202036" y="606234"/>
                    <a:pt x="1198893" y="614959"/>
                    <a:pt x="1198702" y="622979"/>
                  </a:cubicBezTo>
                  <a:cubicBezTo>
                    <a:pt x="1198416" y="630999"/>
                    <a:pt x="1200988" y="637657"/>
                    <a:pt x="1206417" y="642619"/>
                  </a:cubicBezTo>
                  <a:cubicBezTo>
                    <a:pt x="1211847" y="647610"/>
                    <a:pt x="1232040" y="651230"/>
                    <a:pt x="1266806" y="653935"/>
                  </a:cubicBezTo>
                  <a:cubicBezTo>
                    <a:pt x="1301667" y="656631"/>
                    <a:pt x="1322527" y="656611"/>
                    <a:pt x="1329671" y="653630"/>
                  </a:cubicBezTo>
                  <a:cubicBezTo>
                    <a:pt x="1336720" y="650639"/>
                    <a:pt x="1348435" y="655754"/>
                    <a:pt x="1364723" y="669118"/>
                  </a:cubicBezTo>
                  <a:cubicBezTo>
                    <a:pt x="1381106" y="682472"/>
                    <a:pt x="1396156" y="691063"/>
                    <a:pt x="1409966" y="694711"/>
                  </a:cubicBezTo>
                  <a:cubicBezTo>
                    <a:pt x="1423874" y="698360"/>
                    <a:pt x="1437018" y="699493"/>
                    <a:pt x="1449591" y="698283"/>
                  </a:cubicBezTo>
                  <a:cubicBezTo>
                    <a:pt x="1462163" y="697074"/>
                    <a:pt x="1476261" y="692730"/>
                    <a:pt x="1491881" y="685186"/>
                  </a:cubicBezTo>
                  <a:cubicBezTo>
                    <a:pt x="1507407" y="677643"/>
                    <a:pt x="1525600" y="681415"/>
                    <a:pt x="1546079" y="696493"/>
                  </a:cubicBezTo>
                  <a:cubicBezTo>
                    <a:pt x="1566463" y="711590"/>
                    <a:pt x="1607325" y="720172"/>
                    <a:pt x="1668666" y="722096"/>
                  </a:cubicBezTo>
                  <a:cubicBezTo>
                    <a:pt x="1730006" y="724010"/>
                    <a:pt x="1765440" y="728963"/>
                    <a:pt x="1774965" y="737279"/>
                  </a:cubicBezTo>
                  <a:cubicBezTo>
                    <a:pt x="1784395" y="745603"/>
                    <a:pt x="1794300" y="750071"/>
                    <a:pt x="1804111" y="750376"/>
                  </a:cubicBezTo>
                  <a:cubicBezTo>
                    <a:pt x="1813827" y="750680"/>
                    <a:pt x="1825828" y="745385"/>
                    <a:pt x="1840116" y="734593"/>
                  </a:cubicBezTo>
                  <a:cubicBezTo>
                    <a:pt x="1854403" y="723801"/>
                    <a:pt x="1870595" y="719324"/>
                    <a:pt x="1888598" y="721505"/>
                  </a:cubicBezTo>
                  <a:cubicBezTo>
                    <a:pt x="1906695" y="723668"/>
                    <a:pt x="1918316" y="732192"/>
                    <a:pt x="1923459" y="746804"/>
                  </a:cubicBezTo>
                  <a:cubicBezTo>
                    <a:pt x="1928603" y="761415"/>
                    <a:pt x="1932223" y="782532"/>
                    <a:pt x="1934127" y="809907"/>
                  </a:cubicBezTo>
                  <a:cubicBezTo>
                    <a:pt x="1936127" y="837263"/>
                    <a:pt x="1936985" y="853303"/>
                    <a:pt x="1936890" y="858122"/>
                  </a:cubicBezTo>
                  <a:cubicBezTo>
                    <a:pt x="1936795" y="860532"/>
                    <a:pt x="1936604" y="862866"/>
                    <a:pt x="1936604" y="865266"/>
                  </a:cubicBezTo>
                  <a:cubicBezTo>
                    <a:pt x="1934509" y="865199"/>
                    <a:pt x="1932412" y="865028"/>
                    <a:pt x="1930317" y="864971"/>
                  </a:cubicBezTo>
                  <a:cubicBezTo>
                    <a:pt x="1926127" y="864837"/>
                    <a:pt x="1922698" y="860113"/>
                    <a:pt x="1920221" y="850388"/>
                  </a:cubicBezTo>
                  <a:cubicBezTo>
                    <a:pt x="1917745" y="840673"/>
                    <a:pt x="1911553" y="832405"/>
                    <a:pt x="1902028" y="825680"/>
                  </a:cubicBezTo>
                  <a:cubicBezTo>
                    <a:pt x="1892503" y="818956"/>
                    <a:pt x="1875168" y="816698"/>
                    <a:pt x="1849927" y="819136"/>
                  </a:cubicBezTo>
                  <a:cubicBezTo>
                    <a:pt x="1824781" y="821556"/>
                    <a:pt x="1810207" y="820203"/>
                    <a:pt x="1806206" y="815260"/>
                  </a:cubicBezTo>
                  <a:cubicBezTo>
                    <a:pt x="1802111" y="810316"/>
                    <a:pt x="1791634" y="807745"/>
                    <a:pt x="1774965" y="807230"/>
                  </a:cubicBezTo>
                  <a:cubicBezTo>
                    <a:pt x="1758201" y="806706"/>
                    <a:pt x="1745627" y="808621"/>
                    <a:pt x="1737150" y="813174"/>
                  </a:cubicBezTo>
                  <a:cubicBezTo>
                    <a:pt x="1728578" y="817727"/>
                    <a:pt x="1714005" y="819775"/>
                    <a:pt x="1693050" y="819136"/>
                  </a:cubicBezTo>
                  <a:cubicBezTo>
                    <a:pt x="1672190" y="818479"/>
                    <a:pt x="1657902" y="820499"/>
                    <a:pt x="1650854" y="825080"/>
                  </a:cubicBezTo>
                  <a:cubicBezTo>
                    <a:pt x="1643710" y="829681"/>
                    <a:pt x="1631995" y="829985"/>
                    <a:pt x="1615421" y="826280"/>
                  </a:cubicBezTo>
                  <a:cubicBezTo>
                    <a:pt x="1598752" y="822546"/>
                    <a:pt x="1588180" y="823071"/>
                    <a:pt x="1583798" y="827766"/>
                  </a:cubicBezTo>
                  <a:cubicBezTo>
                    <a:pt x="1579512" y="832443"/>
                    <a:pt x="1573225" y="830681"/>
                    <a:pt x="1565129" y="822404"/>
                  </a:cubicBezTo>
                  <a:cubicBezTo>
                    <a:pt x="1556938" y="814126"/>
                    <a:pt x="1547317" y="809659"/>
                    <a:pt x="1536173" y="809307"/>
                  </a:cubicBezTo>
                  <a:cubicBezTo>
                    <a:pt x="1525029" y="808964"/>
                    <a:pt x="1499692" y="819622"/>
                    <a:pt x="1459973" y="840863"/>
                  </a:cubicBezTo>
                  <a:cubicBezTo>
                    <a:pt x="1420254" y="862104"/>
                    <a:pt x="1377962" y="869381"/>
                    <a:pt x="1333481" y="863180"/>
                  </a:cubicBezTo>
                  <a:cubicBezTo>
                    <a:pt x="1288999" y="856979"/>
                    <a:pt x="1263281" y="856217"/>
                    <a:pt x="1256137" y="860799"/>
                  </a:cubicBezTo>
                  <a:cubicBezTo>
                    <a:pt x="1248994" y="865400"/>
                    <a:pt x="1242422" y="874048"/>
                    <a:pt x="1236516" y="886697"/>
                  </a:cubicBezTo>
                  <a:cubicBezTo>
                    <a:pt x="1230516" y="899356"/>
                    <a:pt x="1221943" y="908614"/>
                    <a:pt x="1210609" y="914682"/>
                  </a:cubicBezTo>
                  <a:cubicBezTo>
                    <a:pt x="1199178" y="920749"/>
                    <a:pt x="1192606" y="928608"/>
                    <a:pt x="1190891" y="938199"/>
                  </a:cubicBezTo>
                  <a:cubicBezTo>
                    <a:pt x="1189273" y="947781"/>
                    <a:pt x="1195274" y="959440"/>
                    <a:pt x="1208798" y="972718"/>
                  </a:cubicBezTo>
                  <a:cubicBezTo>
                    <a:pt x="1222324" y="985995"/>
                    <a:pt x="1256995" y="990968"/>
                    <a:pt x="1313002" y="987901"/>
                  </a:cubicBezTo>
                  <a:cubicBezTo>
                    <a:pt x="1368914" y="984833"/>
                    <a:pt x="1398727" y="989044"/>
                    <a:pt x="1402538" y="1000407"/>
                  </a:cubicBezTo>
                  <a:cubicBezTo>
                    <a:pt x="1406347" y="1011770"/>
                    <a:pt x="1412252" y="1020810"/>
                    <a:pt x="1420444" y="1027487"/>
                  </a:cubicBezTo>
                  <a:cubicBezTo>
                    <a:pt x="1428541" y="1034173"/>
                    <a:pt x="1443876" y="1036249"/>
                    <a:pt x="1466259" y="1033744"/>
                  </a:cubicBezTo>
                  <a:cubicBezTo>
                    <a:pt x="1488643" y="1031230"/>
                    <a:pt x="1501406" y="1032411"/>
                    <a:pt x="1504073" y="1037316"/>
                  </a:cubicBezTo>
                  <a:cubicBezTo>
                    <a:pt x="1506741" y="1042212"/>
                    <a:pt x="1511312" y="1044546"/>
                    <a:pt x="1518361" y="1044755"/>
                  </a:cubicBezTo>
                  <a:cubicBezTo>
                    <a:pt x="1525314" y="1044974"/>
                    <a:pt x="1536459" y="1043126"/>
                    <a:pt x="1551984" y="1038802"/>
                  </a:cubicBezTo>
                  <a:cubicBezTo>
                    <a:pt x="1567510" y="1034468"/>
                    <a:pt x="1576654" y="1033716"/>
                    <a:pt x="1579416" y="1037012"/>
                  </a:cubicBezTo>
                  <a:cubicBezTo>
                    <a:pt x="1582084" y="1040307"/>
                    <a:pt x="1597228" y="1041622"/>
                    <a:pt x="1625231" y="1040888"/>
                  </a:cubicBezTo>
                  <a:cubicBezTo>
                    <a:pt x="1653140" y="1040155"/>
                    <a:pt x="1679715" y="1041964"/>
                    <a:pt x="1704670" y="1045946"/>
                  </a:cubicBezTo>
                  <a:cubicBezTo>
                    <a:pt x="1729721" y="1049937"/>
                    <a:pt x="1743723" y="1049470"/>
                    <a:pt x="1746675" y="1044755"/>
                  </a:cubicBezTo>
                  <a:cubicBezTo>
                    <a:pt x="1749628" y="1040031"/>
                    <a:pt x="1754581" y="1037697"/>
                    <a:pt x="1761534" y="1037907"/>
                  </a:cubicBezTo>
                  <a:cubicBezTo>
                    <a:pt x="1768487" y="1038126"/>
                    <a:pt x="1774774" y="1040183"/>
                    <a:pt x="1780298" y="1043565"/>
                  </a:cubicBezTo>
                  <a:cubicBezTo>
                    <a:pt x="1785728" y="1046946"/>
                    <a:pt x="1803825" y="1048851"/>
                    <a:pt x="1834496" y="1049813"/>
                  </a:cubicBezTo>
                  <a:cubicBezTo>
                    <a:pt x="1865166" y="1050775"/>
                    <a:pt x="1896218" y="1058300"/>
                    <a:pt x="1927936" y="1072140"/>
                  </a:cubicBezTo>
                  <a:cubicBezTo>
                    <a:pt x="1959560" y="1085979"/>
                    <a:pt x="1986610" y="1093161"/>
                    <a:pt x="2008898" y="1093866"/>
                  </a:cubicBezTo>
                  <a:cubicBezTo>
                    <a:pt x="2031188" y="1094562"/>
                    <a:pt x="2057762" y="1092171"/>
                    <a:pt x="2088623" y="1086722"/>
                  </a:cubicBezTo>
                  <a:cubicBezTo>
                    <a:pt x="2119579" y="1081265"/>
                    <a:pt x="2148535" y="1070206"/>
                    <a:pt x="2175586" y="1053385"/>
                  </a:cubicBezTo>
                  <a:cubicBezTo>
                    <a:pt x="2202638" y="1036564"/>
                    <a:pt x="2219496" y="1028172"/>
                    <a:pt x="2226450" y="1028382"/>
                  </a:cubicBezTo>
                  <a:cubicBezTo>
                    <a:pt x="2233403" y="1028601"/>
                    <a:pt x="2257120" y="1032611"/>
                    <a:pt x="2297316" y="1040288"/>
                  </a:cubicBezTo>
                  <a:cubicBezTo>
                    <a:pt x="2337511" y="1047975"/>
                    <a:pt x="2379040" y="1066139"/>
                    <a:pt x="2421427" y="1094762"/>
                  </a:cubicBezTo>
                  <a:cubicBezTo>
                    <a:pt x="2463813" y="1123384"/>
                    <a:pt x="2511151" y="1144863"/>
                    <a:pt x="2563730" y="1159351"/>
                  </a:cubicBezTo>
                  <a:cubicBezTo>
                    <a:pt x="2616308" y="1173838"/>
                    <a:pt x="2657741" y="1195412"/>
                    <a:pt x="2687555" y="1223644"/>
                  </a:cubicBezTo>
                  <a:cubicBezTo>
                    <a:pt x="2717368" y="1251876"/>
                    <a:pt x="2749276" y="1278575"/>
                    <a:pt x="2783377" y="1303712"/>
                  </a:cubicBezTo>
                  <a:cubicBezTo>
                    <a:pt x="2817476" y="1328867"/>
                    <a:pt x="2843765" y="1353756"/>
                    <a:pt x="2862529" y="1378426"/>
                  </a:cubicBezTo>
                  <a:cubicBezTo>
                    <a:pt x="2881294" y="1403105"/>
                    <a:pt x="2899772" y="1442929"/>
                    <a:pt x="2917679" y="1498088"/>
                  </a:cubicBezTo>
                  <a:cubicBezTo>
                    <a:pt x="2935491" y="1553238"/>
                    <a:pt x="2957303" y="1610026"/>
                    <a:pt x="2983402" y="1668643"/>
                  </a:cubicBezTo>
                  <a:cubicBezTo>
                    <a:pt x="3009500" y="1727269"/>
                    <a:pt x="3029788" y="1789867"/>
                    <a:pt x="3044456" y="1856162"/>
                  </a:cubicBezTo>
                  <a:cubicBezTo>
                    <a:pt x="3059125" y="1922465"/>
                    <a:pt x="3071984" y="1964670"/>
                    <a:pt x="3082556" y="1982672"/>
                  </a:cubicBezTo>
                  <a:cubicBezTo>
                    <a:pt x="3093130" y="2000665"/>
                    <a:pt x="3097606" y="2013676"/>
                    <a:pt x="3095891" y="2021668"/>
                  </a:cubicBezTo>
                  <a:cubicBezTo>
                    <a:pt x="3094939" y="2026611"/>
                    <a:pt x="3091701" y="2030469"/>
                    <a:pt x="3089129" y="2034755"/>
                  </a:cubicBezTo>
                  <a:cubicBezTo>
                    <a:pt x="3046837" y="2038460"/>
                    <a:pt x="2999880" y="2041146"/>
                    <a:pt x="2948254" y="2042794"/>
                  </a:cubicBezTo>
                  <a:lnTo>
                    <a:pt x="2945016" y="2014524"/>
                  </a:lnTo>
                  <a:lnTo>
                    <a:pt x="2942634" y="2012438"/>
                  </a:lnTo>
                  <a:lnTo>
                    <a:pt x="2941492" y="2001122"/>
                  </a:lnTo>
                  <a:cubicBezTo>
                    <a:pt x="2937206" y="1995779"/>
                    <a:pt x="2922823" y="1974929"/>
                    <a:pt x="2921775" y="1966299"/>
                  </a:cubicBezTo>
                  <a:lnTo>
                    <a:pt x="2893200" y="1943382"/>
                  </a:lnTo>
                  <a:lnTo>
                    <a:pt x="2892914" y="1943382"/>
                  </a:lnTo>
                  <a:cubicBezTo>
                    <a:pt x="2887009" y="1937905"/>
                    <a:pt x="2881388" y="1932818"/>
                    <a:pt x="2875673" y="1927599"/>
                  </a:cubicBezTo>
                  <a:cubicBezTo>
                    <a:pt x="2876245" y="1927847"/>
                    <a:pt x="2876532" y="1927980"/>
                    <a:pt x="2877102" y="1928199"/>
                  </a:cubicBezTo>
                  <a:cubicBezTo>
                    <a:pt x="2878722" y="1922932"/>
                    <a:pt x="2875007" y="1908758"/>
                    <a:pt x="2869102" y="1904682"/>
                  </a:cubicBezTo>
                  <a:cubicBezTo>
                    <a:pt x="2863292" y="1900691"/>
                    <a:pt x="2854814" y="1883031"/>
                    <a:pt x="2835192" y="1866287"/>
                  </a:cubicBezTo>
                  <a:cubicBezTo>
                    <a:pt x="2821952" y="1828634"/>
                    <a:pt x="2812142" y="1778056"/>
                    <a:pt x="2808428" y="1744243"/>
                  </a:cubicBezTo>
                  <a:cubicBezTo>
                    <a:pt x="2807760" y="1634153"/>
                    <a:pt x="2782614" y="1551752"/>
                    <a:pt x="2695270" y="1510880"/>
                  </a:cubicBezTo>
                  <a:cubicBezTo>
                    <a:pt x="2670506" y="1501145"/>
                    <a:pt x="2679459" y="1504156"/>
                    <a:pt x="2643740" y="1496297"/>
                  </a:cubicBezTo>
                  <a:cubicBezTo>
                    <a:pt x="2619451" y="1494573"/>
                    <a:pt x="2597639" y="1494850"/>
                    <a:pt x="2577731" y="1496593"/>
                  </a:cubicBezTo>
                  <a:cubicBezTo>
                    <a:pt x="2491340" y="1504174"/>
                    <a:pt x="2438762" y="1538112"/>
                    <a:pt x="2354466" y="1543332"/>
                  </a:cubicBezTo>
                  <a:cubicBezTo>
                    <a:pt x="2312746" y="1546056"/>
                    <a:pt x="2300269" y="1537093"/>
                    <a:pt x="2284553" y="1533807"/>
                  </a:cubicBezTo>
                  <a:cubicBezTo>
                    <a:pt x="2279981" y="1532845"/>
                    <a:pt x="2274646" y="1532492"/>
                    <a:pt x="2268741" y="1532912"/>
                  </a:cubicBezTo>
                  <a:cubicBezTo>
                    <a:pt x="2237212" y="1487839"/>
                    <a:pt x="2203781" y="1506575"/>
                    <a:pt x="2171966" y="1487668"/>
                  </a:cubicBezTo>
                  <a:cubicBezTo>
                    <a:pt x="2178349" y="1485867"/>
                    <a:pt x="2183016" y="1485306"/>
                    <a:pt x="2182444" y="1483201"/>
                  </a:cubicBezTo>
                  <a:cubicBezTo>
                    <a:pt x="2162157" y="1477810"/>
                    <a:pt x="2116341" y="1460912"/>
                    <a:pt x="2107102" y="1462665"/>
                  </a:cubicBezTo>
                  <a:cubicBezTo>
                    <a:pt x="2095100" y="1459274"/>
                    <a:pt x="2092337" y="1452959"/>
                    <a:pt x="2065191" y="1453435"/>
                  </a:cubicBezTo>
                  <a:cubicBezTo>
                    <a:pt x="2043474" y="1435471"/>
                    <a:pt x="2028520" y="1450292"/>
                    <a:pt x="2017566" y="1455521"/>
                  </a:cubicBezTo>
                  <a:cubicBezTo>
                    <a:pt x="2017566" y="1443138"/>
                    <a:pt x="2009375" y="1424517"/>
                    <a:pt x="1997278" y="1410572"/>
                  </a:cubicBezTo>
                  <a:cubicBezTo>
                    <a:pt x="1998516" y="1415526"/>
                    <a:pt x="2003850" y="1434452"/>
                    <a:pt x="1974323" y="1443910"/>
                  </a:cubicBezTo>
                  <a:cubicBezTo>
                    <a:pt x="1953654" y="1447673"/>
                    <a:pt x="1925459" y="1430013"/>
                    <a:pt x="1920792" y="1423974"/>
                  </a:cubicBezTo>
                  <a:cubicBezTo>
                    <a:pt x="1919174" y="1433785"/>
                    <a:pt x="1928413" y="1446072"/>
                    <a:pt x="1937461" y="1448968"/>
                  </a:cubicBezTo>
                  <a:cubicBezTo>
                    <a:pt x="1922412" y="1447377"/>
                    <a:pt x="1910601" y="1443977"/>
                    <a:pt x="1897838" y="1434385"/>
                  </a:cubicBezTo>
                  <a:cubicBezTo>
                    <a:pt x="1898027" y="1446005"/>
                    <a:pt x="1900790" y="1454445"/>
                    <a:pt x="1901171" y="1457311"/>
                  </a:cubicBezTo>
                  <a:cubicBezTo>
                    <a:pt x="1886407" y="1452768"/>
                    <a:pt x="1859356" y="1464503"/>
                    <a:pt x="1860690" y="1469808"/>
                  </a:cubicBezTo>
                  <a:cubicBezTo>
                    <a:pt x="1879645" y="1463703"/>
                    <a:pt x="1898981" y="1475571"/>
                    <a:pt x="1913362" y="1477247"/>
                  </a:cubicBezTo>
                  <a:cubicBezTo>
                    <a:pt x="1899647" y="1478410"/>
                    <a:pt x="1867071" y="1517348"/>
                    <a:pt x="1847831" y="1534397"/>
                  </a:cubicBezTo>
                  <a:cubicBezTo>
                    <a:pt x="1877834" y="1541998"/>
                    <a:pt x="1902790" y="1495259"/>
                    <a:pt x="1919840" y="1494812"/>
                  </a:cubicBezTo>
                  <a:cubicBezTo>
                    <a:pt x="1908124" y="1502555"/>
                    <a:pt x="1898027" y="1512947"/>
                    <a:pt x="1892503" y="1520710"/>
                  </a:cubicBezTo>
                  <a:cubicBezTo>
                    <a:pt x="1874215" y="1536407"/>
                    <a:pt x="1856498" y="1556248"/>
                    <a:pt x="1855260" y="1565954"/>
                  </a:cubicBezTo>
                  <a:cubicBezTo>
                    <a:pt x="1854689" y="1583118"/>
                    <a:pt x="1851641" y="1586566"/>
                    <a:pt x="1843640" y="1603454"/>
                  </a:cubicBezTo>
                  <a:cubicBezTo>
                    <a:pt x="1830305" y="1620227"/>
                    <a:pt x="1813256" y="1642382"/>
                    <a:pt x="1815446" y="1645430"/>
                  </a:cubicBezTo>
                  <a:cubicBezTo>
                    <a:pt x="1815351" y="1646297"/>
                    <a:pt x="1815446" y="1646983"/>
                    <a:pt x="1815446" y="1647811"/>
                  </a:cubicBezTo>
                  <a:cubicBezTo>
                    <a:pt x="1815256" y="1652717"/>
                    <a:pt x="1816685" y="1656793"/>
                    <a:pt x="1818684" y="1660013"/>
                  </a:cubicBezTo>
                  <a:cubicBezTo>
                    <a:pt x="1819351" y="1661156"/>
                    <a:pt x="1820209" y="1661966"/>
                    <a:pt x="1821066" y="1662985"/>
                  </a:cubicBezTo>
                  <a:cubicBezTo>
                    <a:pt x="1823256" y="1665376"/>
                    <a:pt x="1825733" y="1667233"/>
                    <a:pt x="1828209" y="1668347"/>
                  </a:cubicBezTo>
                  <a:cubicBezTo>
                    <a:pt x="1828305" y="1668404"/>
                    <a:pt x="1828400" y="1668586"/>
                    <a:pt x="1828495" y="1668643"/>
                  </a:cubicBezTo>
                  <a:cubicBezTo>
                    <a:pt x="1828495" y="1668662"/>
                    <a:pt x="1828781" y="1668633"/>
                    <a:pt x="1828781" y="1668643"/>
                  </a:cubicBezTo>
                  <a:cubicBezTo>
                    <a:pt x="1828781" y="1668671"/>
                    <a:pt x="1828781" y="1668919"/>
                    <a:pt x="1828781" y="1668938"/>
                  </a:cubicBezTo>
                  <a:cubicBezTo>
                    <a:pt x="1830114" y="1672529"/>
                    <a:pt x="1831163" y="1675500"/>
                    <a:pt x="1832400" y="1678168"/>
                  </a:cubicBezTo>
                  <a:cubicBezTo>
                    <a:pt x="1834876" y="1683616"/>
                    <a:pt x="1837544" y="1687645"/>
                    <a:pt x="1841354" y="1691855"/>
                  </a:cubicBezTo>
                  <a:cubicBezTo>
                    <a:pt x="1843163" y="1693970"/>
                    <a:pt x="1845355" y="1695960"/>
                    <a:pt x="1847831" y="1698408"/>
                  </a:cubicBezTo>
                  <a:cubicBezTo>
                    <a:pt x="1850213" y="1699961"/>
                    <a:pt x="1852974" y="1701418"/>
                    <a:pt x="1855641" y="1702580"/>
                  </a:cubicBezTo>
                  <a:cubicBezTo>
                    <a:pt x="1855355" y="1702523"/>
                    <a:pt x="1855260" y="1702656"/>
                    <a:pt x="1854975" y="1702580"/>
                  </a:cubicBezTo>
                  <a:cubicBezTo>
                    <a:pt x="1854880" y="1702704"/>
                    <a:pt x="1854785" y="1702733"/>
                    <a:pt x="1854689" y="1702876"/>
                  </a:cubicBezTo>
                  <a:cubicBezTo>
                    <a:pt x="1853165" y="1705600"/>
                    <a:pt x="1854117" y="1709372"/>
                    <a:pt x="1854689" y="1714486"/>
                  </a:cubicBezTo>
                  <a:cubicBezTo>
                    <a:pt x="1854975" y="1717354"/>
                    <a:pt x="1856498" y="1721726"/>
                    <a:pt x="1856784" y="1724602"/>
                  </a:cubicBezTo>
                  <a:lnTo>
                    <a:pt x="1862404" y="1733232"/>
                  </a:lnTo>
                  <a:lnTo>
                    <a:pt x="1864500" y="1730555"/>
                  </a:lnTo>
                  <a:cubicBezTo>
                    <a:pt x="1866691" y="1730317"/>
                    <a:pt x="1869548" y="1737947"/>
                    <a:pt x="1871644" y="1737699"/>
                  </a:cubicBezTo>
                  <a:lnTo>
                    <a:pt x="1875834" y="1738594"/>
                  </a:lnTo>
                  <a:lnTo>
                    <a:pt x="1881740" y="1737099"/>
                  </a:lnTo>
                  <a:cubicBezTo>
                    <a:pt x="1883550" y="1736908"/>
                    <a:pt x="1884407" y="1737337"/>
                    <a:pt x="1886502" y="1737099"/>
                  </a:cubicBezTo>
                  <a:lnTo>
                    <a:pt x="1891931" y="1734127"/>
                  </a:lnTo>
                  <a:lnTo>
                    <a:pt x="1893075" y="1728469"/>
                  </a:lnTo>
                  <a:lnTo>
                    <a:pt x="1894312" y="1726393"/>
                  </a:lnTo>
                  <a:lnTo>
                    <a:pt x="1898123" y="1725193"/>
                  </a:lnTo>
                  <a:cubicBezTo>
                    <a:pt x="1897647" y="1720163"/>
                    <a:pt x="1900219" y="1722164"/>
                    <a:pt x="1902314" y="1721926"/>
                  </a:cubicBezTo>
                  <a:cubicBezTo>
                    <a:pt x="1902314" y="1721926"/>
                    <a:pt x="1901076" y="1719011"/>
                    <a:pt x="1904123" y="1716868"/>
                  </a:cubicBezTo>
                  <a:cubicBezTo>
                    <a:pt x="1907172" y="1714706"/>
                    <a:pt x="1907363" y="1714163"/>
                    <a:pt x="1908886" y="1711801"/>
                  </a:cubicBezTo>
                  <a:cubicBezTo>
                    <a:pt x="1910029" y="1709486"/>
                    <a:pt x="1908695" y="1709467"/>
                    <a:pt x="1910029" y="1708229"/>
                  </a:cubicBezTo>
                  <a:cubicBezTo>
                    <a:pt x="1911458" y="1707353"/>
                    <a:pt x="1914125" y="1706333"/>
                    <a:pt x="1918411" y="1705847"/>
                  </a:cubicBezTo>
                  <a:lnTo>
                    <a:pt x="1921935" y="1696618"/>
                  </a:lnTo>
                  <a:lnTo>
                    <a:pt x="1923459" y="1692751"/>
                  </a:lnTo>
                  <a:cubicBezTo>
                    <a:pt x="1923459" y="1692751"/>
                    <a:pt x="1925936" y="1683864"/>
                    <a:pt x="1925555" y="1683226"/>
                  </a:cubicBezTo>
                  <a:lnTo>
                    <a:pt x="1926127" y="1683826"/>
                  </a:lnTo>
                  <a:cubicBezTo>
                    <a:pt x="1926127" y="1683826"/>
                    <a:pt x="1927841" y="1686969"/>
                    <a:pt x="1927936" y="1687093"/>
                  </a:cubicBezTo>
                  <a:cubicBezTo>
                    <a:pt x="1928983" y="1689274"/>
                    <a:pt x="1929842" y="1691579"/>
                    <a:pt x="1930031" y="1693646"/>
                  </a:cubicBezTo>
                  <a:cubicBezTo>
                    <a:pt x="1931080" y="1692494"/>
                    <a:pt x="1940319" y="1741776"/>
                    <a:pt x="1936604" y="1756454"/>
                  </a:cubicBezTo>
                  <a:cubicBezTo>
                    <a:pt x="1950130" y="1741480"/>
                    <a:pt x="1961464" y="1719144"/>
                    <a:pt x="1967465" y="1701380"/>
                  </a:cubicBezTo>
                  <a:cubicBezTo>
                    <a:pt x="1966513" y="1718954"/>
                    <a:pt x="1972513" y="1755873"/>
                    <a:pt x="1984515" y="1765083"/>
                  </a:cubicBezTo>
                  <a:cubicBezTo>
                    <a:pt x="1982324" y="1742052"/>
                    <a:pt x="1992039" y="1714486"/>
                    <a:pt x="1992802" y="1708229"/>
                  </a:cubicBezTo>
                  <a:cubicBezTo>
                    <a:pt x="1998898" y="1723926"/>
                    <a:pt x="1996517" y="1802507"/>
                    <a:pt x="1995754" y="1815680"/>
                  </a:cubicBezTo>
                  <a:cubicBezTo>
                    <a:pt x="2017280" y="1806384"/>
                    <a:pt x="2021757" y="1746090"/>
                    <a:pt x="2020805" y="1763293"/>
                  </a:cubicBezTo>
                  <a:cubicBezTo>
                    <a:pt x="2023949" y="1769122"/>
                    <a:pt x="2024901" y="1834178"/>
                    <a:pt x="2025281" y="1847237"/>
                  </a:cubicBezTo>
                  <a:cubicBezTo>
                    <a:pt x="2038236" y="1832701"/>
                    <a:pt x="2040427" y="1825853"/>
                    <a:pt x="2048427" y="1816576"/>
                  </a:cubicBezTo>
                  <a:cubicBezTo>
                    <a:pt x="2053285" y="1840417"/>
                    <a:pt x="2096338" y="1887461"/>
                    <a:pt x="2110721" y="1896052"/>
                  </a:cubicBezTo>
                  <a:cubicBezTo>
                    <a:pt x="2097767" y="1881117"/>
                    <a:pt x="2083480" y="1811699"/>
                    <a:pt x="2087766" y="1801393"/>
                  </a:cubicBezTo>
                  <a:cubicBezTo>
                    <a:pt x="2094243" y="1819967"/>
                    <a:pt x="2114245" y="1899862"/>
                    <a:pt x="2118722" y="1910635"/>
                  </a:cubicBezTo>
                  <a:cubicBezTo>
                    <a:pt x="2124246" y="1904567"/>
                    <a:pt x="2129009" y="1878231"/>
                    <a:pt x="2130342" y="1877002"/>
                  </a:cubicBezTo>
                  <a:cubicBezTo>
                    <a:pt x="2133200" y="1879603"/>
                    <a:pt x="2130056" y="1910520"/>
                    <a:pt x="2127675" y="1921351"/>
                  </a:cubicBezTo>
                  <a:cubicBezTo>
                    <a:pt x="2151773" y="1888128"/>
                    <a:pt x="2157108" y="1855352"/>
                    <a:pt x="2159203" y="1823424"/>
                  </a:cubicBezTo>
                  <a:cubicBezTo>
                    <a:pt x="2161775" y="1832463"/>
                    <a:pt x="2164538" y="1841522"/>
                    <a:pt x="2167490" y="1851104"/>
                  </a:cubicBezTo>
                  <a:cubicBezTo>
                    <a:pt x="2168728" y="1861886"/>
                    <a:pt x="2167490" y="1868868"/>
                    <a:pt x="2161584" y="1877897"/>
                  </a:cubicBezTo>
                  <a:cubicBezTo>
                    <a:pt x="2148917" y="1901138"/>
                    <a:pt x="2129199" y="1933333"/>
                    <a:pt x="2106244" y="1965699"/>
                  </a:cubicBezTo>
                  <a:cubicBezTo>
                    <a:pt x="2094528" y="1981920"/>
                    <a:pt x="2090242" y="1999456"/>
                    <a:pt x="2077002" y="2015115"/>
                  </a:cubicBezTo>
                  <a:cubicBezTo>
                    <a:pt x="2066048" y="2030888"/>
                    <a:pt x="2072431" y="2043242"/>
                    <a:pt x="2039284" y="2058568"/>
                  </a:cubicBezTo>
                  <a:cubicBezTo>
                    <a:pt x="2031854" y="2063044"/>
                    <a:pt x="2023949" y="2067950"/>
                    <a:pt x="2016328" y="2072855"/>
                  </a:cubicBezTo>
                  <a:cubicBezTo>
                    <a:pt x="2016233" y="2072903"/>
                    <a:pt x="2016042" y="2072808"/>
                    <a:pt x="2016042" y="2072855"/>
                  </a:cubicBezTo>
                  <a:cubicBezTo>
                    <a:pt x="1708766" y="2066073"/>
                    <a:pt x="1639329" y="2149751"/>
                    <a:pt x="1551412" y="2215435"/>
                  </a:cubicBezTo>
                  <a:cubicBezTo>
                    <a:pt x="999915" y="2627724"/>
                    <a:pt x="1142314" y="2888843"/>
                    <a:pt x="0" y="2896177"/>
                  </a:cubicBezTo>
                  <a:lnTo>
                    <a:pt x="3609384" y="2896177"/>
                  </a:lnTo>
                  <a:lnTo>
                    <a:pt x="3609384" y="2214244"/>
                  </a:lnTo>
                  <a:lnTo>
                    <a:pt x="3609384" y="2124652"/>
                  </a:lnTo>
                  <a:lnTo>
                    <a:pt x="3609384" y="1971957"/>
                  </a:lnTo>
                  <a:cubicBezTo>
                    <a:pt x="3517563" y="1971957"/>
                    <a:pt x="3441459" y="1984178"/>
                    <a:pt x="3361448" y="1997855"/>
                  </a:cubicBezTo>
                  <a:cubicBezTo>
                    <a:pt x="3355067" y="1993740"/>
                    <a:pt x="3348399" y="1990168"/>
                    <a:pt x="3342112" y="1985949"/>
                  </a:cubicBezTo>
                  <a:cubicBezTo>
                    <a:pt x="3284678" y="1947221"/>
                    <a:pt x="3241148" y="1912006"/>
                    <a:pt x="3211430" y="1880574"/>
                  </a:cubicBezTo>
                  <a:cubicBezTo>
                    <a:pt x="3181712" y="1849132"/>
                    <a:pt x="3148088" y="1786172"/>
                    <a:pt x="3110465" y="1691855"/>
                  </a:cubicBezTo>
                  <a:cubicBezTo>
                    <a:pt x="3072937" y="1597548"/>
                    <a:pt x="3042456" y="1526168"/>
                    <a:pt x="3018834" y="1477247"/>
                  </a:cubicBezTo>
                  <a:cubicBezTo>
                    <a:pt x="2995213" y="1428336"/>
                    <a:pt x="2979592" y="1389884"/>
                    <a:pt x="2972066" y="1362357"/>
                  </a:cubicBezTo>
                  <a:cubicBezTo>
                    <a:pt x="2964542" y="1334820"/>
                    <a:pt x="2961875" y="1308493"/>
                    <a:pt x="2964066" y="1282880"/>
                  </a:cubicBezTo>
                  <a:cubicBezTo>
                    <a:pt x="2966256" y="1257258"/>
                    <a:pt x="2975210" y="1235751"/>
                    <a:pt x="2991116" y="1218587"/>
                  </a:cubicBezTo>
                  <a:cubicBezTo>
                    <a:pt x="3007024" y="1201422"/>
                    <a:pt x="3033599" y="1180610"/>
                    <a:pt x="3070650" y="1156074"/>
                  </a:cubicBezTo>
                  <a:cubicBezTo>
                    <a:pt x="3107702" y="1131538"/>
                    <a:pt x="3147708" y="1120679"/>
                    <a:pt x="3190857" y="1123632"/>
                  </a:cubicBezTo>
                  <a:cubicBezTo>
                    <a:pt x="3234099" y="1126585"/>
                    <a:pt x="3266675" y="1136367"/>
                    <a:pt x="3288488" y="1153102"/>
                  </a:cubicBezTo>
                  <a:cubicBezTo>
                    <a:pt x="3310299" y="1169838"/>
                    <a:pt x="3328874" y="1178524"/>
                    <a:pt x="3344209" y="1179001"/>
                  </a:cubicBezTo>
                  <a:cubicBezTo>
                    <a:pt x="3359544" y="1179477"/>
                    <a:pt x="3372212" y="1176010"/>
                    <a:pt x="3382309" y="1168285"/>
                  </a:cubicBezTo>
                  <a:cubicBezTo>
                    <a:pt x="3392309" y="1160570"/>
                    <a:pt x="3414027" y="1157112"/>
                    <a:pt x="3447459" y="1158160"/>
                  </a:cubicBezTo>
                  <a:cubicBezTo>
                    <a:pt x="3480892" y="1159208"/>
                    <a:pt x="3500324" y="1157445"/>
                    <a:pt x="3506134" y="1152807"/>
                  </a:cubicBezTo>
                  <a:cubicBezTo>
                    <a:pt x="3511849" y="1148168"/>
                    <a:pt x="3536327" y="1150578"/>
                    <a:pt x="3579285" y="1159951"/>
                  </a:cubicBezTo>
                  <a:cubicBezTo>
                    <a:pt x="3622338" y="1169323"/>
                    <a:pt x="3668154" y="1172171"/>
                    <a:pt x="3717113" y="1168876"/>
                  </a:cubicBezTo>
                  <a:cubicBezTo>
                    <a:pt x="3766070" y="1165589"/>
                    <a:pt x="3795694" y="1158665"/>
                    <a:pt x="3805790" y="1147749"/>
                  </a:cubicBezTo>
                  <a:cubicBezTo>
                    <a:pt x="3815981" y="1136824"/>
                    <a:pt x="3818458" y="1120851"/>
                    <a:pt x="3813600" y="1099819"/>
                  </a:cubicBezTo>
                  <a:cubicBezTo>
                    <a:pt x="3811124" y="1089304"/>
                    <a:pt x="3808553" y="1078779"/>
                    <a:pt x="3806171" y="1068272"/>
                  </a:cubicBezTo>
                  <a:cubicBezTo>
                    <a:pt x="3810362" y="1067596"/>
                    <a:pt x="3814744" y="1066873"/>
                    <a:pt x="3818934" y="1066187"/>
                  </a:cubicBezTo>
                  <a:cubicBezTo>
                    <a:pt x="3827317" y="1064844"/>
                    <a:pt x="3831793" y="1056042"/>
                    <a:pt x="3832365" y="1039993"/>
                  </a:cubicBezTo>
                  <a:cubicBezTo>
                    <a:pt x="3832841" y="1023952"/>
                    <a:pt x="3826935" y="1009465"/>
                    <a:pt x="3814744" y="996235"/>
                  </a:cubicBezTo>
                  <a:cubicBezTo>
                    <a:pt x="3802647" y="983014"/>
                    <a:pt x="3778453" y="971746"/>
                    <a:pt x="3742448" y="962602"/>
                  </a:cubicBezTo>
                  <a:cubicBezTo>
                    <a:pt x="3724446" y="958030"/>
                    <a:pt x="3706539" y="953496"/>
                    <a:pt x="3688538" y="948905"/>
                  </a:cubicBezTo>
                  <a:cubicBezTo>
                    <a:pt x="3692251" y="940999"/>
                    <a:pt x="3695871" y="933017"/>
                    <a:pt x="3699586" y="925093"/>
                  </a:cubicBezTo>
                  <a:cubicBezTo>
                    <a:pt x="3707016" y="909272"/>
                    <a:pt x="3717398" y="897603"/>
                    <a:pt x="3730256" y="889974"/>
                  </a:cubicBezTo>
                  <a:cubicBezTo>
                    <a:pt x="3743020" y="882344"/>
                    <a:pt x="3753784" y="869867"/>
                    <a:pt x="3762641" y="852474"/>
                  </a:cubicBezTo>
                  <a:cubicBezTo>
                    <a:pt x="3771595" y="835081"/>
                    <a:pt x="3781691" y="822632"/>
                    <a:pt x="3793027" y="814965"/>
                  </a:cubicBezTo>
                  <a:cubicBezTo>
                    <a:pt x="3804456" y="807287"/>
                    <a:pt x="3815124" y="803344"/>
                    <a:pt x="3824840" y="803649"/>
                  </a:cubicBezTo>
                  <a:cubicBezTo>
                    <a:pt x="3834651" y="803963"/>
                    <a:pt x="3849034" y="811812"/>
                    <a:pt x="3868084" y="826871"/>
                  </a:cubicBezTo>
                  <a:cubicBezTo>
                    <a:pt x="3887134" y="841920"/>
                    <a:pt x="3904469" y="849607"/>
                    <a:pt x="3919804" y="850093"/>
                  </a:cubicBezTo>
                  <a:cubicBezTo>
                    <a:pt x="3935139" y="850569"/>
                    <a:pt x="3948570" y="846254"/>
                    <a:pt x="3960000" y="836987"/>
                  </a:cubicBezTo>
                  <a:cubicBezTo>
                    <a:pt x="3971525" y="827718"/>
                    <a:pt x="3980193" y="811945"/>
                    <a:pt x="3986479" y="789666"/>
                  </a:cubicBezTo>
                  <a:cubicBezTo>
                    <a:pt x="3992766" y="767378"/>
                    <a:pt x="4001148" y="747461"/>
                    <a:pt x="4011530" y="730135"/>
                  </a:cubicBezTo>
                  <a:cubicBezTo>
                    <a:pt x="4021817" y="712790"/>
                    <a:pt x="4055060" y="716305"/>
                    <a:pt x="4111542" y="740555"/>
                  </a:cubicBezTo>
                  <a:cubicBezTo>
                    <a:pt x="4168026" y="764796"/>
                    <a:pt x="4210412" y="777188"/>
                    <a:pt x="4238321" y="778055"/>
                  </a:cubicBezTo>
                  <a:cubicBezTo>
                    <a:pt x="4266228" y="778932"/>
                    <a:pt x="4285755" y="774045"/>
                    <a:pt x="4297280" y="763168"/>
                  </a:cubicBezTo>
                  <a:cubicBezTo>
                    <a:pt x="4308806" y="752290"/>
                    <a:pt x="4315473" y="736374"/>
                    <a:pt x="4317473" y="715543"/>
                  </a:cubicBezTo>
                  <a:cubicBezTo>
                    <a:pt x="4319569" y="694731"/>
                    <a:pt x="4332523" y="684739"/>
                    <a:pt x="4356240" y="685482"/>
                  </a:cubicBezTo>
                  <a:cubicBezTo>
                    <a:pt x="4379957" y="686225"/>
                    <a:pt x="4392720" y="677785"/>
                    <a:pt x="4394625" y="660183"/>
                  </a:cubicBezTo>
                  <a:cubicBezTo>
                    <a:pt x="4396531" y="642581"/>
                    <a:pt x="4413009" y="633447"/>
                    <a:pt x="4443679" y="632799"/>
                  </a:cubicBezTo>
                  <a:cubicBezTo>
                    <a:pt x="4474445" y="632151"/>
                    <a:pt x="4492067" y="629456"/>
                    <a:pt x="4496353" y="624760"/>
                  </a:cubicBezTo>
                  <a:cubicBezTo>
                    <a:pt x="4500734" y="620083"/>
                    <a:pt x="4502925" y="612187"/>
                    <a:pt x="4503210" y="600947"/>
                  </a:cubicBezTo>
                  <a:cubicBezTo>
                    <a:pt x="4503592" y="589717"/>
                    <a:pt x="4496448" y="573477"/>
                    <a:pt x="4481779" y="552132"/>
                  </a:cubicBezTo>
                  <a:cubicBezTo>
                    <a:pt x="4467111" y="530796"/>
                    <a:pt x="4449680" y="514308"/>
                    <a:pt x="4429107" y="502430"/>
                  </a:cubicBezTo>
                  <a:cubicBezTo>
                    <a:pt x="4408532" y="490543"/>
                    <a:pt x="4389196" y="483476"/>
                    <a:pt x="4371099" y="481294"/>
                  </a:cubicBezTo>
                  <a:cubicBezTo>
                    <a:pt x="4353001" y="479123"/>
                    <a:pt x="4341476" y="471379"/>
                    <a:pt x="4336238" y="458368"/>
                  </a:cubicBezTo>
                  <a:cubicBezTo>
                    <a:pt x="4331094" y="445366"/>
                    <a:pt x="4323664" y="433279"/>
                    <a:pt x="4314235" y="421763"/>
                  </a:cubicBezTo>
                  <a:cubicBezTo>
                    <a:pt x="4304805" y="410228"/>
                    <a:pt x="4291279" y="403399"/>
                    <a:pt x="4273181" y="401218"/>
                  </a:cubicBezTo>
                  <a:cubicBezTo>
                    <a:pt x="4255085" y="399055"/>
                    <a:pt x="4243369" y="389750"/>
                    <a:pt x="4238321" y="373538"/>
                  </a:cubicBezTo>
                  <a:cubicBezTo>
                    <a:pt x="4233272" y="357327"/>
                    <a:pt x="4222509" y="342544"/>
                    <a:pt x="4206221" y="329190"/>
                  </a:cubicBezTo>
                  <a:cubicBezTo>
                    <a:pt x="4189837" y="315835"/>
                    <a:pt x="4174598" y="308797"/>
                    <a:pt x="4160692" y="308349"/>
                  </a:cubicBezTo>
                  <a:cubicBezTo>
                    <a:pt x="4146690" y="307920"/>
                    <a:pt x="4134974" y="302796"/>
                    <a:pt x="4125544" y="292880"/>
                  </a:cubicBezTo>
                  <a:cubicBezTo>
                    <a:pt x="4116019" y="282946"/>
                    <a:pt x="4101826" y="272763"/>
                    <a:pt x="4082681" y="262515"/>
                  </a:cubicBezTo>
                  <a:cubicBezTo>
                    <a:pt x="4063442" y="252275"/>
                    <a:pt x="4037819" y="249160"/>
                    <a:pt x="4005529" y="252990"/>
                  </a:cubicBezTo>
                  <a:cubicBezTo>
                    <a:pt x="3973334" y="256800"/>
                    <a:pt x="3951428" y="244160"/>
                    <a:pt x="3939806" y="214890"/>
                  </a:cubicBezTo>
                  <a:cubicBezTo>
                    <a:pt x="3928091" y="185619"/>
                    <a:pt x="3918185" y="167693"/>
                    <a:pt x="3909994" y="161016"/>
                  </a:cubicBezTo>
                  <a:cubicBezTo>
                    <a:pt x="3901897" y="154339"/>
                    <a:pt x="3878847" y="148719"/>
                    <a:pt x="3841223" y="144347"/>
                  </a:cubicBezTo>
                  <a:cubicBezTo>
                    <a:pt x="3803695" y="139956"/>
                    <a:pt x="3776358" y="127860"/>
                    <a:pt x="3758831" y="108029"/>
                  </a:cubicBezTo>
                  <a:cubicBezTo>
                    <a:pt x="3741305" y="88216"/>
                    <a:pt x="3717684" y="80311"/>
                    <a:pt x="3688252" y="84216"/>
                  </a:cubicBezTo>
                  <a:cubicBezTo>
                    <a:pt x="3658819" y="88121"/>
                    <a:pt x="3637387" y="81635"/>
                    <a:pt x="3623958" y="65166"/>
                  </a:cubicBezTo>
                  <a:cubicBezTo>
                    <a:pt x="3610527" y="48688"/>
                    <a:pt x="3597001" y="37201"/>
                    <a:pt x="3583191" y="30343"/>
                  </a:cubicBezTo>
                  <a:cubicBezTo>
                    <a:pt x="3569475" y="23494"/>
                    <a:pt x="3550044" y="20294"/>
                    <a:pt x="3524802" y="21113"/>
                  </a:cubicBezTo>
                  <a:cubicBezTo>
                    <a:pt x="3499656" y="21932"/>
                    <a:pt x="3477177" y="28523"/>
                    <a:pt x="3457270" y="40763"/>
                  </a:cubicBezTo>
                  <a:cubicBezTo>
                    <a:pt x="3437362" y="52984"/>
                    <a:pt x="3424504" y="59099"/>
                    <a:pt x="3418884" y="58918"/>
                  </a:cubicBezTo>
                  <a:cubicBezTo>
                    <a:pt x="3413265" y="58746"/>
                    <a:pt x="3405263" y="52945"/>
                    <a:pt x="3394500" y="41354"/>
                  </a:cubicBezTo>
                  <a:cubicBezTo>
                    <a:pt x="3383642" y="29781"/>
                    <a:pt x="3363639" y="19322"/>
                    <a:pt x="3334684" y="10397"/>
                  </a:cubicBezTo>
                  <a:cubicBezTo>
                    <a:pt x="3305632" y="1463"/>
                    <a:pt x="3281344" y="-1718"/>
                    <a:pt x="3261722" y="872"/>
                  </a:cubicBezTo>
                  <a:close/>
                  <a:moveTo>
                    <a:pt x="2406567" y="694416"/>
                  </a:moveTo>
                  <a:cubicBezTo>
                    <a:pt x="2412188" y="692987"/>
                    <a:pt x="2419807" y="694188"/>
                    <a:pt x="2429427" y="697693"/>
                  </a:cubicBezTo>
                  <a:cubicBezTo>
                    <a:pt x="2439143" y="701198"/>
                    <a:pt x="2445905" y="708647"/>
                    <a:pt x="2449716" y="720010"/>
                  </a:cubicBezTo>
                  <a:cubicBezTo>
                    <a:pt x="2453526" y="731373"/>
                    <a:pt x="2454574" y="744003"/>
                    <a:pt x="2452669" y="758405"/>
                  </a:cubicBezTo>
                  <a:cubicBezTo>
                    <a:pt x="2450859" y="772807"/>
                    <a:pt x="2436953" y="779789"/>
                    <a:pt x="2410377" y="778951"/>
                  </a:cubicBezTo>
                  <a:cubicBezTo>
                    <a:pt x="2383898" y="778122"/>
                    <a:pt x="2364467" y="774921"/>
                    <a:pt x="2352084" y="769721"/>
                  </a:cubicBezTo>
                  <a:cubicBezTo>
                    <a:pt x="2345893" y="767120"/>
                    <a:pt x="2339512" y="764596"/>
                    <a:pt x="2333320" y="761986"/>
                  </a:cubicBezTo>
                  <a:cubicBezTo>
                    <a:pt x="2341798" y="758234"/>
                    <a:pt x="2350465" y="754414"/>
                    <a:pt x="2358942" y="750671"/>
                  </a:cubicBezTo>
                  <a:cubicBezTo>
                    <a:pt x="2375897" y="743175"/>
                    <a:pt x="2386756" y="732240"/>
                    <a:pt x="2391327" y="717924"/>
                  </a:cubicBezTo>
                  <a:cubicBezTo>
                    <a:pt x="2395995" y="703617"/>
                    <a:pt x="2400948" y="695864"/>
                    <a:pt x="2406567" y="694416"/>
                  </a:cubicBezTo>
                  <a:close/>
                  <a:moveTo>
                    <a:pt x="2478005" y="694416"/>
                  </a:moveTo>
                  <a:cubicBezTo>
                    <a:pt x="2485434" y="701874"/>
                    <a:pt x="2492864" y="709275"/>
                    <a:pt x="2500294" y="716743"/>
                  </a:cubicBezTo>
                  <a:cubicBezTo>
                    <a:pt x="2515248" y="731659"/>
                    <a:pt x="2529440" y="737660"/>
                    <a:pt x="2543441" y="734897"/>
                  </a:cubicBezTo>
                  <a:cubicBezTo>
                    <a:pt x="2550490" y="733507"/>
                    <a:pt x="2557634" y="732107"/>
                    <a:pt x="2564588" y="730726"/>
                  </a:cubicBezTo>
                  <a:cubicBezTo>
                    <a:pt x="2566302" y="742822"/>
                    <a:pt x="2568017" y="754967"/>
                    <a:pt x="2569635" y="767044"/>
                  </a:cubicBezTo>
                  <a:cubicBezTo>
                    <a:pt x="2573064" y="791238"/>
                    <a:pt x="2580398" y="810574"/>
                    <a:pt x="2591066" y="825385"/>
                  </a:cubicBezTo>
                  <a:cubicBezTo>
                    <a:pt x="2601830" y="840168"/>
                    <a:pt x="2611355" y="847750"/>
                    <a:pt x="2619641" y="848007"/>
                  </a:cubicBezTo>
                  <a:cubicBezTo>
                    <a:pt x="2628023" y="848264"/>
                    <a:pt x="2639263" y="842225"/>
                    <a:pt x="2653646" y="829843"/>
                  </a:cubicBezTo>
                  <a:cubicBezTo>
                    <a:pt x="2667934" y="817450"/>
                    <a:pt x="2682697" y="813050"/>
                    <a:pt x="2697938" y="816755"/>
                  </a:cubicBezTo>
                  <a:cubicBezTo>
                    <a:pt x="2705557" y="818594"/>
                    <a:pt x="2713273" y="820575"/>
                    <a:pt x="2720892" y="822404"/>
                  </a:cubicBezTo>
                  <a:cubicBezTo>
                    <a:pt x="2712796" y="835805"/>
                    <a:pt x="2704891" y="849197"/>
                    <a:pt x="2696794" y="862590"/>
                  </a:cubicBezTo>
                  <a:cubicBezTo>
                    <a:pt x="2680602" y="889383"/>
                    <a:pt x="2671267" y="919416"/>
                    <a:pt x="2668791" y="953077"/>
                  </a:cubicBezTo>
                  <a:cubicBezTo>
                    <a:pt x="2666314" y="986729"/>
                    <a:pt x="2661361" y="1010589"/>
                    <a:pt x="2653931" y="1024810"/>
                  </a:cubicBezTo>
                  <a:cubicBezTo>
                    <a:pt x="2646503" y="1039031"/>
                    <a:pt x="2639834" y="1046127"/>
                    <a:pt x="2634215" y="1045946"/>
                  </a:cubicBezTo>
                  <a:cubicBezTo>
                    <a:pt x="2628691" y="1045774"/>
                    <a:pt x="2611164" y="1026944"/>
                    <a:pt x="2581541" y="989091"/>
                  </a:cubicBezTo>
                  <a:cubicBezTo>
                    <a:pt x="2552014" y="951239"/>
                    <a:pt x="2526773" y="894079"/>
                    <a:pt x="2505341" y="817937"/>
                  </a:cubicBezTo>
                  <a:cubicBezTo>
                    <a:pt x="2484005" y="741803"/>
                    <a:pt x="2474100" y="702055"/>
                    <a:pt x="2475623" y="698874"/>
                  </a:cubicBezTo>
                  <a:cubicBezTo>
                    <a:pt x="2476386" y="697293"/>
                    <a:pt x="2477243" y="695997"/>
                    <a:pt x="2478005" y="694416"/>
                  </a:cubicBezTo>
                  <a:close/>
                  <a:moveTo>
                    <a:pt x="2919108" y="710485"/>
                  </a:moveTo>
                  <a:cubicBezTo>
                    <a:pt x="2923394" y="709018"/>
                    <a:pt x="2930156" y="713361"/>
                    <a:pt x="2939681" y="723286"/>
                  </a:cubicBezTo>
                  <a:cubicBezTo>
                    <a:pt x="2949112" y="733221"/>
                    <a:pt x="2961589" y="739050"/>
                    <a:pt x="2976829" y="741146"/>
                  </a:cubicBezTo>
                  <a:cubicBezTo>
                    <a:pt x="2992164" y="743232"/>
                    <a:pt x="3005119" y="750880"/>
                    <a:pt x="3015881" y="764063"/>
                  </a:cubicBezTo>
                  <a:cubicBezTo>
                    <a:pt x="3026644" y="777246"/>
                    <a:pt x="3031217" y="787914"/>
                    <a:pt x="3029502" y="795915"/>
                  </a:cubicBezTo>
                  <a:cubicBezTo>
                    <a:pt x="3027883" y="803897"/>
                    <a:pt x="3020359" y="817232"/>
                    <a:pt x="3007214" y="836101"/>
                  </a:cubicBezTo>
                  <a:cubicBezTo>
                    <a:pt x="2994070" y="854960"/>
                    <a:pt x="2984831" y="864256"/>
                    <a:pt x="2979210" y="864076"/>
                  </a:cubicBezTo>
                  <a:cubicBezTo>
                    <a:pt x="2973686" y="863904"/>
                    <a:pt x="2968924" y="859723"/>
                    <a:pt x="2964923" y="851579"/>
                  </a:cubicBezTo>
                  <a:cubicBezTo>
                    <a:pt x="2961018" y="843425"/>
                    <a:pt x="2946063" y="831729"/>
                    <a:pt x="2919965" y="816451"/>
                  </a:cubicBezTo>
                  <a:cubicBezTo>
                    <a:pt x="2893962" y="801191"/>
                    <a:pt x="2881103" y="790438"/>
                    <a:pt x="2881294" y="784008"/>
                  </a:cubicBezTo>
                  <a:cubicBezTo>
                    <a:pt x="2881484" y="777588"/>
                    <a:pt x="2885770" y="769578"/>
                    <a:pt x="2894437" y="760196"/>
                  </a:cubicBezTo>
                  <a:cubicBezTo>
                    <a:pt x="2903105" y="750833"/>
                    <a:pt x="2908440" y="740727"/>
                    <a:pt x="2910154" y="729535"/>
                  </a:cubicBezTo>
                  <a:cubicBezTo>
                    <a:pt x="2911964" y="718352"/>
                    <a:pt x="2914916" y="711961"/>
                    <a:pt x="2919108" y="710485"/>
                  </a:cubicBezTo>
                  <a:close/>
                  <a:moveTo>
                    <a:pt x="3390023" y="713162"/>
                  </a:moveTo>
                  <a:cubicBezTo>
                    <a:pt x="3392786" y="713257"/>
                    <a:pt x="3395834" y="713380"/>
                    <a:pt x="3398692" y="713466"/>
                  </a:cubicBezTo>
                  <a:cubicBezTo>
                    <a:pt x="3404216" y="713638"/>
                    <a:pt x="3411741" y="717943"/>
                    <a:pt x="3421266" y="726268"/>
                  </a:cubicBezTo>
                  <a:cubicBezTo>
                    <a:pt x="3430791" y="734593"/>
                    <a:pt x="3449936" y="743232"/>
                    <a:pt x="3478988" y="752157"/>
                  </a:cubicBezTo>
                  <a:cubicBezTo>
                    <a:pt x="3508038" y="761091"/>
                    <a:pt x="3521564" y="776769"/>
                    <a:pt x="3519469" y="799191"/>
                  </a:cubicBezTo>
                  <a:cubicBezTo>
                    <a:pt x="3517373" y="821603"/>
                    <a:pt x="3511753" y="841320"/>
                    <a:pt x="3502800" y="858722"/>
                  </a:cubicBezTo>
                  <a:cubicBezTo>
                    <a:pt x="3493942" y="876106"/>
                    <a:pt x="3488036" y="884707"/>
                    <a:pt x="3485273" y="884612"/>
                  </a:cubicBezTo>
                  <a:cubicBezTo>
                    <a:pt x="3482512" y="884526"/>
                    <a:pt x="3480416" y="880477"/>
                    <a:pt x="3479273" y="872410"/>
                  </a:cubicBezTo>
                  <a:cubicBezTo>
                    <a:pt x="3478130" y="864342"/>
                    <a:pt x="3474225" y="858589"/>
                    <a:pt x="3467366" y="855151"/>
                  </a:cubicBezTo>
                  <a:cubicBezTo>
                    <a:pt x="3460509" y="851722"/>
                    <a:pt x="3452317" y="851646"/>
                    <a:pt x="3442411" y="854551"/>
                  </a:cubicBezTo>
                  <a:cubicBezTo>
                    <a:pt x="3432506" y="857456"/>
                    <a:pt x="3421932" y="856932"/>
                    <a:pt x="3410884" y="853360"/>
                  </a:cubicBezTo>
                  <a:cubicBezTo>
                    <a:pt x="3399834" y="849807"/>
                    <a:pt x="3389928" y="851369"/>
                    <a:pt x="3381357" y="857532"/>
                  </a:cubicBezTo>
                  <a:cubicBezTo>
                    <a:pt x="3372784" y="863685"/>
                    <a:pt x="3361544" y="864742"/>
                    <a:pt x="3347733" y="861104"/>
                  </a:cubicBezTo>
                  <a:cubicBezTo>
                    <a:pt x="3340780" y="859275"/>
                    <a:pt x="3334112" y="857589"/>
                    <a:pt x="3327254" y="855741"/>
                  </a:cubicBezTo>
                  <a:cubicBezTo>
                    <a:pt x="3331160" y="840615"/>
                    <a:pt x="3335159" y="825328"/>
                    <a:pt x="3339065" y="810202"/>
                  </a:cubicBezTo>
                  <a:cubicBezTo>
                    <a:pt x="3347066" y="779941"/>
                    <a:pt x="3357734" y="762777"/>
                    <a:pt x="3371832" y="758405"/>
                  </a:cubicBezTo>
                  <a:cubicBezTo>
                    <a:pt x="3385928" y="754033"/>
                    <a:pt x="3392786" y="745394"/>
                    <a:pt x="3391834" y="732516"/>
                  </a:cubicBezTo>
                  <a:cubicBezTo>
                    <a:pt x="3391262" y="726077"/>
                    <a:pt x="3390500" y="719600"/>
                    <a:pt x="3390023" y="713162"/>
                  </a:cubicBezTo>
                  <a:close/>
                  <a:moveTo>
                    <a:pt x="2112435" y="726268"/>
                  </a:moveTo>
                  <a:cubicBezTo>
                    <a:pt x="2118245" y="743308"/>
                    <a:pt x="2123961" y="760415"/>
                    <a:pt x="2129771" y="777455"/>
                  </a:cubicBezTo>
                  <a:cubicBezTo>
                    <a:pt x="2141201" y="811545"/>
                    <a:pt x="2145202" y="836520"/>
                    <a:pt x="2141962" y="852474"/>
                  </a:cubicBezTo>
                  <a:cubicBezTo>
                    <a:pt x="2138629" y="868428"/>
                    <a:pt x="2134534" y="876915"/>
                    <a:pt x="2128819" y="878363"/>
                  </a:cubicBezTo>
                  <a:cubicBezTo>
                    <a:pt x="2123198" y="879792"/>
                    <a:pt x="2109197" y="876382"/>
                    <a:pt x="2087194" y="867647"/>
                  </a:cubicBezTo>
                  <a:cubicBezTo>
                    <a:pt x="2065096" y="858932"/>
                    <a:pt x="2044426" y="847750"/>
                    <a:pt x="2025281" y="834310"/>
                  </a:cubicBezTo>
                  <a:cubicBezTo>
                    <a:pt x="2006137" y="820870"/>
                    <a:pt x="1994802" y="807687"/>
                    <a:pt x="1990991" y="794724"/>
                  </a:cubicBezTo>
                  <a:cubicBezTo>
                    <a:pt x="1987276" y="781761"/>
                    <a:pt x="1986133" y="771931"/>
                    <a:pt x="1987753" y="765549"/>
                  </a:cubicBezTo>
                  <a:cubicBezTo>
                    <a:pt x="1989373" y="759177"/>
                    <a:pt x="2000516" y="757357"/>
                    <a:pt x="2021377" y="759605"/>
                  </a:cubicBezTo>
                  <a:cubicBezTo>
                    <a:pt x="2042236" y="761863"/>
                    <a:pt x="2062810" y="756652"/>
                    <a:pt x="2082717" y="744422"/>
                  </a:cubicBezTo>
                  <a:cubicBezTo>
                    <a:pt x="2092623" y="738307"/>
                    <a:pt x="2102530" y="732354"/>
                    <a:pt x="2112435" y="726268"/>
                  </a:cubicBezTo>
                  <a:close/>
                  <a:moveTo>
                    <a:pt x="3263531" y="745318"/>
                  </a:moveTo>
                  <a:cubicBezTo>
                    <a:pt x="3266389" y="743794"/>
                    <a:pt x="3276771" y="745585"/>
                    <a:pt x="3294773" y="750966"/>
                  </a:cubicBezTo>
                  <a:cubicBezTo>
                    <a:pt x="3312776" y="756348"/>
                    <a:pt x="3321539" y="763958"/>
                    <a:pt x="3321253" y="773588"/>
                  </a:cubicBezTo>
                  <a:cubicBezTo>
                    <a:pt x="3320967" y="783218"/>
                    <a:pt x="3316491" y="792028"/>
                    <a:pt x="3307823" y="799782"/>
                  </a:cubicBezTo>
                  <a:cubicBezTo>
                    <a:pt x="3299250" y="807545"/>
                    <a:pt x="3287820" y="811240"/>
                    <a:pt x="3273914" y="810793"/>
                  </a:cubicBezTo>
                  <a:cubicBezTo>
                    <a:pt x="3260007" y="810364"/>
                    <a:pt x="3252578" y="807602"/>
                    <a:pt x="3251340" y="802763"/>
                  </a:cubicBezTo>
                  <a:cubicBezTo>
                    <a:pt x="3250102" y="797905"/>
                    <a:pt x="3251435" y="793953"/>
                    <a:pt x="3255817" y="790857"/>
                  </a:cubicBezTo>
                  <a:cubicBezTo>
                    <a:pt x="3260007" y="787780"/>
                    <a:pt x="3261817" y="779922"/>
                    <a:pt x="3260865" y="767044"/>
                  </a:cubicBezTo>
                  <a:cubicBezTo>
                    <a:pt x="3259817" y="754167"/>
                    <a:pt x="3260674" y="746823"/>
                    <a:pt x="3263531" y="745318"/>
                  </a:cubicBezTo>
                  <a:close/>
                  <a:moveTo>
                    <a:pt x="2177967" y="776569"/>
                  </a:moveTo>
                  <a:cubicBezTo>
                    <a:pt x="2180730" y="776655"/>
                    <a:pt x="2183492" y="776484"/>
                    <a:pt x="2186254" y="776569"/>
                  </a:cubicBezTo>
                  <a:cubicBezTo>
                    <a:pt x="2191874" y="776741"/>
                    <a:pt x="2203781" y="780293"/>
                    <a:pt x="2221688" y="787285"/>
                  </a:cubicBezTo>
                  <a:cubicBezTo>
                    <a:pt x="2239594" y="794267"/>
                    <a:pt x="2258359" y="795943"/>
                    <a:pt x="2277980" y="791743"/>
                  </a:cubicBezTo>
                  <a:cubicBezTo>
                    <a:pt x="2297602" y="787542"/>
                    <a:pt x="2319795" y="789800"/>
                    <a:pt x="2344655" y="798591"/>
                  </a:cubicBezTo>
                  <a:cubicBezTo>
                    <a:pt x="2369515" y="807402"/>
                    <a:pt x="2393899" y="812898"/>
                    <a:pt x="2417617" y="815260"/>
                  </a:cubicBezTo>
                  <a:cubicBezTo>
                    <a:pt x="2441238" y="817613"/>
                    <a:pt x="2457526" y="828452"/>
                    <a:pt x="2466670" y="848007"/>
                  </a:cubicBezTo>
                  <a:cubicBezTo>
                    <a:pt x="2475814" y="867562"/>
                    <a:pt x="2480386" y="886307"/>
                    <a:pt x="2479815" y="903966"/>
                  </a:cubicBezTo>
                  <a:cubicBezTo>
                    <a:pt x="2479243" y="921606"/>
                    <a:pt x="2480767" y="937618"/>
                    <a:pt x="2484578" y="952182"/>
                  </a:cubicBezTo>
                  <a:cubicBezTo>
                    <a:pt x="2488292" y="966755"/>
                    <a:pt x="2505627" y="990529"/>
                    <a:pt x="2536679" y="1023619"/>
                  </a:cubicBezTo>
                  <a:cubicBezTo>
                    <a:pt x="2552205" y="1040164"/>
                    <a:pt x="2567826" y="1056795"/>
                    <a:pt x="2583352" y="1073330"/>
                  </a:cubicBezTo>
                  <a:cubicBezTo>
                    <a:pt x="2567445" y="1070425"/>
                    <a:pt x="2551443" y="1067596"/>
                    <a:pt x="2535441" y="1064701"/>
                  </a:cubicBezTo>
                  <a:cubicBezTo>
                    <a:pt x="2503532" y="1058881"/>
                    <a:pt x="2475148" y="1045746"/>
                    <a:pt x="2450573" y="1025705"/>
                  </a:cubicBezTo>
                  <a:cubicBezTo>
                    <a:pt x="2426094" y="1005665"/>
                    <a:pt x="2393042" y="995168"/>
                    <a:pt x="2351228" y="993854"/>
                  </a:cubicBezTo>
                  <a:cubicBezTo>
                    <a:pt x="2309317" y="992549"/>
                    <a:pt x="2278742" y="987615"/>
                    <a:pt x="2259502" y="978976"/>
                  </a:cubicBezTo>
                  <a:cubicBezTo>
                    <a:pt x="2240261" y="970346"/>
                    <a:pt x="2221973" y="955934"/>
                    <a:pt x="2204447" y="936113"/>
                  </a:cubicBezTo>
                  <a:cubicBezTo>
                    <a:pt x="2186921" y="916292"/>
                    <a:pt x="2180539" y="896117"/>
                    <a:pt x="2185397" y="875391"/>
                  </a:cubicBezTo>
                  <a:cubicBezTo>
                    <a:pt x="2190255" y="854665"/>
                    <a:pt x="2190255" y="833129"/>
                    <a:pt x="2185397" y="810497"/>
                  </a:cubicBezTo>
                  <a:cubicBezTo>
                    <a:pt x="2182920" y="799182"/>
                    <a:pt x="2180444" y="787885"/>
                    <a:pt x="2177967" y="776569"/>
                  </a:cubicBezTo>
                  <a:close/>
                  <a:moveTo>
                    <a:pt x="2801855" y="781332"/>
                  </a:moveTo>
                  <a:cubicBezTo>
                    <a:pt x="2804617" y="781418"/>
                    <a:pt x="2810713" y="788914"/>
                    <a:pt x="2819952" y="803649"/>
                  </a:cubicBezTo>
                  <a:cubicBezTo>
                    <a:pt x="2829287" y="818393"/>
                    <a:pt x="2850338" y="832634"/>
                    <a:pt x="2883389" y="846512"/>
                  </a:cubicBezTo>
                  <a:cubicBezTo>
                    <a:pt x="2916441" y="860399"/>
                    <a:pt x="2935491" y="875553"/>
                    <a:pt x="2940539" y="891755"/>
                  </a:cubicBezTo>
                  <a:cubicBezTo>
                    <a:pt x="2945588" y="907976"/>
                    <a:pt x="2947492" y="937742"/>
                    <a:pt x="2946254" y="981061"/>
                  </a:cubicBezTo>
                  <a:cubicBezTo>
                    <a:pt x="2944825" y="1024372"/>
                    <a:pt x="2941110" y="1056509"/>
                    <a:pt x="2934919" y="1077197"/>
                  </a:cubicBezTo>
                  <a:cubicBezTo>
                    <a:pt x="2928633" y="1097876"/>
                    <a:pt x="2920346" y="1114392"/>
                    <a:pt x="2910154" y="1126908"/>
                  </a:cubicBezTo>
                  <a:cubicBezTo>
                    <a:pt x="2900058" y="1139434"/>
                    <a:pt x="2881579" y="1149168"/>
                    <a:pt x="2854814" y="1156379"/>
                  </a:cubicBezTo>
                  <a:cubicBezTo>
                    <a:pt x="2828048" y="1163570"/>
                    <a:pt x="2810713" y="1166275"/>
                    <a:pt x="2802427" y="1164418"/>
                  </a:cubicBezTo>
                  <a:cubicBezTo>
                    <a:pt x="2794140" y="1162551"/>
                    <a:pt x="2781757" y="1153283"/>
                    <a:pt x="2765565" y="1136729"/>
                  </a:cubicBezTo>
                  <a:cubicBezTo>
                    <a:pt x="2749276" y="1120165"/>
                    <a:pt x="2737085" y="1104696"/>
                    <a:pt x="2729179" y="1089999"/>
                  </a:cubicBezTo>
                  <a:cubicBezTo>
                    <a:pt x="2721274" y="1075302"/>
                    <a:pt x="2715654" y="1059738"/>
                    <a:pt x="2711939" y="1043565"/>
                  </a:cubicBezTo>
                  <a:cubicBezTo>
                    <a:pt x="2708224" y="1027391"/>
                    <a:pt x="2708510" y="999349"/>
                    <a:pt x="2712510" y="959326"/>
                  </a:cubicBezTo>
                  <a:cubicBezTo>
                    <a:pt x="2716606" y="919311"/>
                    <a:pt x="2724512" y="889050"/>
                    <a:pt x="2736323" y="868543"/>
                  </a:cubicBezTo>
                  <a:cubicBezTo>
                    <a:pt x="2748134" y="848035"/>
                    <a:pt x="2760421" y="833900"/>
                    <a:pt x="2773280" y="826280"/>
                  </a:cubicBezTo>
                  <a:cubicBezTo>
                    <a:pt x="2786044" y="818651"/>
                    <a:pt x="2793188" y="809183"/>
                    <a:pt x="2794997" y="798001"/>
                  </a:cubicBezTo>
                  <a:cubicBezTo>
                    <a:pt x="2796712" y="786809"/>
                    <a:pt x="2799093" y="781246"/>
                    <a:pt x="2801855" y="781332"/>
                  </a:cubicBezTo>
                  <a:close/>
                  <a:moveTo>
                    <a:pt x="3559664" y="785799"/>
                  </a:moveTo>
                  <a:cubicBezTo>
                    <a:pt x="3566427" y="791628"/>
                    <a:pt x="3573094" y="797515"/>
                    <a:pt x="3579953" y="803354"/>
                  </a:cubicBezTo>
                  <a:cubicBezTo>
                    <a:pt x="3593477" y="815022"/>
                    <a:pt x="3606051" y="821918"/>
                    <a:pt x="3617100" y="823899"/>
                  </a:cubicBezTo>
                  <a:cubicBezTo>
                    <a:pt x="3628244" y="825842"/>
                    <a:pt x="3635960" y="823632"/>
                    <a:pt x="3640341" y="817346"/>
                  </a:cubicBezTo>
                  <a:cubicBezTo>
                    <a:pt x="3644722" y="811059"/>
                    <a:pt x="3649675" y="807945"/>
                    <a:pt x="3655200" y="808116"/>
                  </a:cubicBezTo>
                  <a:cubicBezTo>
                    <a:pt x="3660820" y="808297"/>
                    <a:pt x="3667582" y="811078"/>
                    <a:pt x="3675773" y="816155"/>
                  </a:cubicBezTo>
                  <a:cubicBezTo>
                    <a:pt x="3683965" y="821232"/>
                    <a:pt x="3688823" y="826204"/>
                    <a:pt x="3690061" y="831043"/>
                  </a:cubicBezTo>
                  <a:cubicBezTo>
                    <a:pt x="3690633" y="833462"/>
                    <a:pt x="3691204" y="835767"/>
                    <a:pt x="3691871" y="838186"/>
                  </a:cubicBezTo>
                  <a:cubicBezTo>
                    <a:pt x="3686918" y="838025"/>
                    <a:pt x="3682156" y="837739"/>
                    <a:pt x="3677202" y="837586"/>
                  </a:cubicBezTo>
                  <a:cubicBezTo>
                    <a:pt x="3667487" y="837282"/>
                    <a:pt x="3661200" y="844378"/>
                    <a:pt x="3657866" y="858722"/>
                  </a:cubicBezTo>
                  <a:cubicBezTo>
                    <a:pt x="3654628" y="873077"/>
                    <a:pt x="3647961" y="885116"/>
                    <a:pt x="3637959" y="894441"/>
                  </a:cubicBezTo>
                  <a:cubicBezTo>
                    <a:pt x="3627862" y="903757"/>
                    <a:pt x="3615671" y="905633"/>
                    <a:pt x="3601955" y="900394"/>
                  </a:cubicBezTo>
                  <a:cubicBezTo>
                    <a:pt x="3588144" y="895146"/>
                    <a:pt x="3573666" y="893803"/>
                    <a:pt x="3558140" y="896518"/>
                  </a:cubicBezTo>
                  <a:cubicBezTo>
                    <a:pt x="3550425" y="897889"/>
                    <a:pt x="3542709" y="899318"/>
                    <a:pt x="3534994" y="900690"/>
                  </a:cubicBezTo>
                  <a:cubicBezTo>
                    <a:pt x="3534994" y="899089"/>
                    <a:pt x="3535184" y="897527"/>
                    <a:pt x="3535280" y="895927"/>
                  </a:cubicBezTo>
                  <a:cubicBezTo>
                    <a:pt x="3535375" y="892717"/>
                    <a:pt x="3540233" y="888031"/>
                    <a:pt x="3550139" y="881935"/>
                  </a:cubicBezTo>
                  <a:cubicBezTo>
                    <a:pt x="3560140" y="875820"/>
                    <a:pt x="3562712" y="861399"/>
                    <a:pt x="3557854" y="838777"/>
                  </a:cubicBezTo>
                  <a:cubicBezTo>
                    <a:pt x="3552996" y="816146"/>
                    <a:pt x="3552234" y="801649"/>
                    <a:pt x="3555188" y="795324"/>
                  </a:cubicBezTo>
                  <a:cubicBezTo>
                    <a:pt x="3556711" y="792152"/>
                    <a:pt x="3558140" y="788971"/>
                    <a:pt x="3559664" y="785799"/>
                  </a:cubicBezTo>
                  <a:close/>
                  <a:moveTo>
                    <a:pt x="3067316" y="794724"/>
                  </a:moveTo>
                  <a:cubicBezTo>
                    <a:pt x="3071508" y="794857"/>
                    <a:pt x="3082367" y="806240"/>
                    <a:pt x="3099797" y="829252"/>
                  </a:cubicBezTo>
                  <a:cubicBezTo>
                    <a:pt x="3108465" y="840768"/>
                    <a:pt x="3116942" y="852264"/>
                    <a:pt x="3125705" y="863780"/>
                  </a:cubicBezTo>
                  <a:cubicBezTo>
                    <a:pt x="3117323" y="865123"/>
                    <a:pt x="3109131" y="866609"/>
                    <a:pt x="3100654" y="867943"/>
                  </a:cubicBezTo>
                  <a:cubicBezTo>
                    <a:pt x="3083890" y="870629"/>
                    <a:pt x="3070270" y="875696"/>
                    <a:pt x="3060173" y="883430"/>
                  </a:cubicBezTo>
                  <a:cubicBezTo>
                    <a:pt x="3050172" y="891145"/>
                    <a:pt x="3042933" y="903700"/>
                    <a:pt x="3038170" y="921226"/>
                  </a:cubicBezTo>
                  <a:cubicBezTo>
                    <a:pt x="3033408" y="938742"/>
                    <a:pt x="3039123" y="955087"/>
                    <a:pt x="3055410" y="970041"/>
                  </a:cubicBezTo>
                  <a:cubicBezTo>
                    <a:pt x="3071699" y="985005"/>
                    <a:pt x="3080366" y="994958"/>
                    <a:pt x="3081604" y="999807"/>
                  </a:cubicBezTo>
                  <a:cubicBezTo>
                    <a:pt x="3082842" y="1004665"/>
                    <a:pt x="3077318" y="1013265"/>
                    <a:pt x="3064364" y="1025705"/>
                  </a:cubicBezTo>
                  <a:cubicBezTo>
                    <a:pt x="3051410" y="1038145"/>
                    <a:pt x="3038551" y="1045041"/>
                    <a:pt x="3025978" y="1046241"/>
                  </a:cubicBezTo>
                  <a:cubicBezTo>
                    <a:pt x="3013406" y="1047460"/>
                    <a:pt x="3003785" y="1042993"/>
                    <a:pt x="2997117" y="1033144"/>
                  </a:cubicBezTo>
                  <a:cubicBezTo>
                    <a:pt x="2990450" y="1023305"/>
                    <a:pt x="2986735" y="1006341"/>
                    <a:pt x="2986069" y="982243"/>
                  </a:cubicBezTo>
                  <a:cubicBezTo>
                    <a:pt x="2985402" y="958135"/>
                    <a:pt x="2986640" y="942257"/>
                    <a:pt x="2989687" y="934322"/>
                  </a:cubicBezTo>
                  <a:cubicBezTo>
                    <a:pt x="2992736" y="926388"/>
                    <a:pt x="2999118" y="920854"/>
                    <a:pt x="3009023" y="917949"/>
                  </a:cubicBezTo>
                  <a:cubicBezTo>
                    <a:pt x="3018834" y="915053"/>
                    <a:pt x="3027598" y="898508"/>
                    <a:pt x="3035503" y="868247"/>
                  </a:cubicBezTo>
                  <a:cubicBezTo>
                    <a:pt x="3043409" y="837977"/>
                    <a:pt x="3049791" y="818213"/>
                    <a:pt x="3054267" y="808716"/>
                  </a:cubicBezTo>
                  <a:cubicBezTo>
                    <a:pt x="3058744" y="799220"/>
                    <a:pt x="3063126" y="794600"/>
                    <a:pt x="3067316" y="794724"/>
                  </a:cubicBezTo>
                  <a:close/>
                  <a:moveTo>
                    <a:pt x="3206667" y="825385"/>
                  </a:moveTo>
                  <a:cubicBezTo>
                    <a:pt x="3220669" y="824213"/>
                    <a:pt x="3236005" y="827080"/>
                    <a:pt x="3252483" y="834015"/>
                  </a:cubicBezTo>
                  <a:cubicBezTo>
                    <a:pt x="3269056" y="840958"/>
                    <a:pt x="3276391" y="851760"/>
                    <a:pt x="3274485" y="866161"/>
                  </a:cubicBezTo>
                  <a:cubicBezTo>
                    <a:pt x="3273628" y="873362"/>
                    <a:pt x="3272485" y="880392"/>
                    <a:pt x="3271533" y="887593"/>
                  </a:cubicBezTo>
                  <a:cubicBezTo>
                    <a:pt x="3253531" y="883821"/>
                    <a:pt x="3235719" y="880059"/>
                    <a:pt x="3217717" y="876286"/>
                  </a:cubicBezTo>
                  <a:cubicBezTo>
                    <a:pt x="3199619" y="872505"/>
                    <a:pt x="3181521" y="868743"/>
                    <a:pt x="3163519" y="864971"/>
                  </a:cubicBezTo>
                  <a:cubicBezTo>
                    <a:pt x="3167138" y="858665"/>
                    <a:pt x="3170853" y="852522"/>
                    <a:pt x="3174473" y="846216"/>
                  </a:cubicBezTo>
                  <a:cubicBezTo>
                    <a:pt x="3181902" y="833605"/>
                    <a:pt x="3192666" y="826547"/>
                    <a:pt x="3206667" y="825385"/>
                  </a:cubicBezTo>
                  <a:close/>
                  <a:moveTo>
                    <a:pt x="2031854" y="897118"/>
                  </a:moveTo>
                  <a:cubicBezTo>
                    <a:pt x="2033188" y="897165"/>
                    <a:pt x="2034521" y="897070"/>
                    <a:pt x="2035950" y="897118"/>
                  </a:cubicBezTo>
                  <a:cubicBezTo>
                    <a:pt x="2038807" y="897203"/>
                    <a:pt x="2055857" y="905214"/>
                    <a:pt x="2087480" y="920635"/>
                  </a:cubicBezTo>
                  <a:cubicBezTo>
                    <a:pt x="2119103" y="936075"/>
                    <a:pt x="2142630" y="952029"/>
                    <a:pt x="2157394" y="968555"/>
                  </a:cubicBezTo>
                  <a:cubicBezTo>
                    <a:pt x="2172252" y="985081"/>
                    <a:pt x="2179587" y="995587"/>
                    <a:pt x="2179492" y="1000407"/>
                  </a:cubicBezTo>
                  <a:cubicBezTo>
                    <a:pt x="2179301" y="1005217"/>
                    <a:pt x="2169300" y="1012999"/>
                    <a:pt x="2149392" y="1023619"/>
                  </a:cubicBezTo>
                  <a:cubicBezTo>
                    <a:pt x="2129485" y="1034240"/>
                    <a:pt x="2109674" y="1039402"/>
                    <a:pt x="2090147" y="1038802"/>
                  </a:cubicBezTo>
                  <a:cubicBezTo>
                    <a:pt x="2070620" y="1038192"/>
                    <a:pt x="2052999" y="1040593"/>
                    <a:pt x="2037473" y="1046537"/>
                  </a:cubicBezTo>
                  <a:cubicBezTo>
                    <a:pt x="2021948" y="1052480"/>
                    <a:pt x="2009375" y="1055490"/>
                    <a:pt x="1999659" y="1055176"/>
                  </a:cubicBezTo>
                  <a:cubicBezTo>
                    <a:pt x="1989944" y="1054871"/>
                    <a:pt x="1971180" y="1047746"/>
                    <a:pt x="1943652" y="1034040"/>
                  </a:cubicBezTo>
                  <a:cubicBezTo>
                    <a:pt x="1916220" y="1020333"/>
                    <a:pt x="1902505" y="1011961"/>
                    <a:pt x="1902600" y="1008741"/>
                  </a:cubicBezTo>
                  <a:cubicBezTo>
                    <a:pt x="1902694" y="1007131"/>
                    <a:pt x="1902885" y="1005569"/>
                    <a:pt x="1902885" y="1003979"/>
                  </a:cubicBezTo>
                  <a:cubicBezTo>
                    <a:pt x="1916125" y="1004389"/>
                    <a:pt x="1929270" y="1004760"/>
                    <a:pt x="1942509" y="1005169"/>
                  </a:cubicBezTo>
                  <a:cubicBezTo>
                    <a:pt x="1968989" y="1005998"/>
                    <a:pt x="1994992" y="1009084"/>
                    <a:pt x="2019852" y="1014694"/>
                  </a:cubicBezTo>
                  <a:cubicBezTo>
                    <a:pt x="2044808" y="1020286"/>
                    <a:pt x="2061381" y="1021028"/>
                    <a:pt x="2069954" y="1016476"/>
                  </a:cubicBezTo>
                  <a:cubicBezTo>
                    <a:pt x="2078431" y="1011922"/>
                    <a:pt x="2084908" y="1007170"/>
                    <a:pt x="2089290" y="1002493"/>
                  </a:cubicBezTo>
                  <a:cubicBezTo>
                    <a:pt x="2093576" y="997806"/>
                    <a:pt x="2095291" y="993044"/>
                    <a:pt x="2094052" y="988205"/>
                  </a:cubicBezTo>
                  <a:cubicBezTo>
                    <a:pt x="2092814" y="983347"/>
                    <a:pt x="2087861" y="976842"/>
                    <a:pt x="2079765" y="968555"/>
                  </a:cubicBezTo>
                  <a:cubicBezTo>
                    <a:pt x="2071574" y="960269"/>
                    <a:pt x="2061477" y="953534"/>
                    <a:pt x="2049094" y="948315"/>
                  </a:cubicBezTo>
                  <a:cubicBezTo>
                    <a:pt x="2036712" y="943114"/>
                    <a:pt x="2030806" y="933275"/>
                    <a:pt x="2031188" y="918844"/>
                  </a:cubicBezTo>
                  <a:cubicBezTo>
                    <a:pt x="2031473" y="911624"/>
                    <a:pt x="2031568" y="904338"/>
                    <a:pt x="2031854" y="897118"/>
                  </a:cubicBezTo>
                  <a:close/>
                  <a:moveTo>
                    <a:pt x="2555348" y="1753768"/>
                  </a:moveTo>
                  <a:cubicBezTo>
                    <a:pt x="2556681" y="1753501"/>
                    <a:pt x="2557920" y="1754949"/>
                    <a:pt x="2558681" y="1758235"/>
                  </a:cubicBezTo>
                  <a:cubicBezTo>
                    <a:pt x="2558872" y="1759149"/>
                    <a:pt x="2559063" y="1759635"/>
                    <a:pt x="2559253" y="1760912"/>
                  </a:cubicBezTo>
                  <a:cubicBezTo>
                    <a:pt x="2551728" y="1824319"/>
                    <a:pt x="2632215" y="1900548"/>
                    <a:pt x="2632786" y="1964518"/>
                  </a:cubicBezTo>
                  <a:cubicBezTo>
                    <a:pt x="2633358" y="1969547"/>
                    <a:pt x="2632215" y="1973071"/>
                    <a:pt x="2630405" y="1979101"/>
                  </a:cubicBezTo>
                  <a:cubicBezTo>
                    <a:pt x="2614403" y="2008523"/>
                    <a:pt x="2612784" y="2014524"/>
                    <a:pt x="2588685" y="2036841"/>
                  </a:cubicBezTo>
                  <a:cubicBezTo>
                    <a:pt x="2576494" y="2041471"/>
                    <a:pt x="2565540" y="2037060"/>
                    <a:pt x="2546204" y="2039222"/>
                  </a:cubicBezTo>
                  <a:cubicBezTo>
                    <a:pt x="2535155" y="2040156"/>
                    <a:pt x="2528869" y="2060901"/>
                    <a:pt x="2531535" y="2070779"/>
                  </a:cubicBezTo>
                  <a:cubicBezTo>
                    <a:pt x="2466384" y="2085542"/>
                    <a:pt x="2401043" y="2099735"/>
                    <a:pt x="2344941" y="2099649"/>
                  </a:cubicBezTo>
                  <a:cubicBezTo>
                    <a:pt x="2345227" y="2098011"/>
                    <a:pt x="2345417" y="2098020"/>
                    <a:pt x="2345798" y="2095486"/>
                  </a:cubicBezTo>
                  <a:cubicBezTo>
                    <a:pt x="2350751" y="2080390"/>
                    <a:pt x="2349037" y="2084209"/>
                    <a:pt x="2353894" y="2068397"/>
                  </a:cubicBezTo>
                  <a:cubicBezTo>
                    <a:pt x="2353704" y="2057491"/>
                    <a:pt x="2353323" y="2055863"/>
                    <a:pt x="2351798" y="2032374"/>
                  </a:cubicBezTo>
                  <a:cubicBezTo>
                    <a:pt x="2347703" y="1969166"/>
                    <a:pt x="2334463" y="1897624"/>
                    <a:pt x="2333034" y="1835930"/>
                  </a:cubicBezTo>
                  <a:cubicBezTo>
                    <a:pt x="2333034" y="1835892"/>
                    <a:pt x="2333130" y="1835645"/>
                    <a:pt x="2333034" y="1835626"/>
                  </a:cubicBezTo>
                  <a:cubicBezTo>
                    <a:pt x="2338369" y="1834302"/>
                    <a:pt x="2343607" y="1833149"/>
                    <a:pt x="2348846" y="1832349"/>
                  </a:cubicBezTo>
                  <a:cubicBezTo>
                    <a:pt x="2349989" y="1832168"/>
                    <a:pt x="2351132" y="1831921"/>
                    <a:pt x="2352370" y="1831758"/>
                  </a:cubicBezTo>
                  <a:cubicBezTo>
                    <a:pt x="2349513" y="1831882"/>
                    <a:pt x="2346656" y="1832073"/>
                    <a:pt x="2343702" y="1832349"/>
                  </a:cubicBezTo>
                  <a:cubicBezTo>
                    <a:pt x="2346370" y="1831739"/>
                    <a:pt x="2348656" y="1831368"/>
                    <a:pt x="2351228" y="1830863"/>
                  </a:cubicBezTo>
                  <a:cubicBezTo>
                    <a:pt x="2354656" y="1831130"/>
                    <a:pt x="2358181" y="1830987"/>
                    <a:pt x="2361895" y="1830863"/>
                  </a:cubicBezTo>
                  <a:cubicBezTo>
                    <a:pt x="2362466" y="1830844"/>
                    <a:pt x="2363134" y="1830892"/>
                    <a:pt x="2363705" y="1830863"/>
                  </a:cubicBezTo>
                  <a:cubicBezTo>
                    <a:pt x="2371230" y="1830453"/>
                    <a:pt x="2378564" y="1830711"/>
                    <a:pt x="2385994" y="1830863"/>
                  </a:cubicBezTo>
                  <a:cubicBezTo>
                    <a:pt x="2399423" y="1831168"/>
                    <a:pt x="2412854" y="1831882"/>
                    <a:pt x="2425903" y="1832054"/>
                  </a:cubicBezTo>
                  <a:cubicBezTo>
                    <a:pt x="2426951" y="1832073"/>
                    <a:pt x="2428094" y="1832044"/>
                    <a:pt x="2429141" y="1832054"/>
                  </a:cubicBezTo>
                  <a:cubicBezTo>
                    <a:pt x="2429237" y="1832063"/>
                    <a:pt x="2429332" y="1832044"/>
                    <a:pt x="2429427" y="1832054"/>
                  </a:cubicBezTo>
                  <a:cubicBezTo>
                    <a:pt x="2430284" y="1832092"/>
                    <a:pt x="2431047" y="1832358"/>
                    <a:pt x="2431904" y="1832349"/>
                  </a:cubicBezTo>
                  <a:cubicBezTo>
                    <a:pt x="2431904" y="1832349"/>
                    <a:pt x="2432095" y="1832358"/>
                    <a:pt x="2432190" y="1832349"/>
                  </a:cubicBezTo>
                  <a:cubicBezTo>
                    <a:pt x="2432666" y="1832349"/>
                    <a:pt x="2433142" y="1832054"/>
                    <a:pt x="2433619" y="1832054"/>
                  </a:cubicBezTo>
                  <a:cubicBezTo>
                    <a:pt x="2433713" y="1832054"/>
                    <a:pt x="2433904" y="1832044"/>
                    <a:pt x="2433904" y="1832054"/>
                  </a:cubicBezTo>
                  <a:cubicBezTo>
                    <a:pt x="2440857" y="1831949"/>
                    <a:pt x="2447620" y="1831797"/>
                    <a:pt x="2454478" y="1830863"/>
                  </a:cubicBezTo>
                  <a:cubicBezTo>
                    <a:pt x="2457432" y="1830396"/>
                    <a:pt x="2460479" y="1829758"/>
                    <a:pt x="2463431" y="1829082"/>
                  </a:cubicBezTo>
                  <a:cubicBezTo>
                    <a:pt x="2464194" y="1828910"/>
                    <a:pt x="2464955" y="1828663"/>
                    <a:pt x="2465812" y="1828482"/>
                  </a:cubicBezTo>
                  <a:cubicBezTo>
                    <a:pt x="2466766" y="1828243"/>
                    <a:pt x="2467813" y="1827863"/>
                    <a:pt x="2468766" y="1827587"/>
                  </a:cubicBezTo>
                  <a:cubicBezTo>
                    <a:pt x="2476386" y="1825462"/>
                    <a:pt x="2484101" y="1822653"/>
                    <a:pt x="2491721" y="1818662"/>
                  </a:cubicBezTo>
                  <a:cubicBezTo>
                    <a:pt x="2499817" y="1814356"/>
                    <a:pt x="2507723" y="1808737"/>
                    <a:pt x="2515819" y="1801697"/>
                  </a:cubicBezTo>
                  <a:cubicBezTo>
                    <a:pt x="2515914" y="1801583"/>
                    <a:pt x="2516009" y="1801517"/>
                    <a:pt x="2516105" y="1801393"/>
                  </a:cubicBezTo>
                  <a:cubicBezTo>
                    <a:pt x="2516200" y="1801259"/>
                    <a:pt x="2516581" y="1801240"/>
                    <a:pt x="2516677" y="1801097"/>
                  </a:cubicBezTo>
                  <a:cubicBezTo>
                    <a:pt x="2527916" y="1790677"/>
                    <a:pt x="2539156" y="1777047"/>
                    <a:pt x="2550300" y="1758835"/>
                  </a:cubicBezTo>
                  <a:cubicBezTo>
                    <a:pt x="2551728" y="1756597"/>
                    <a:pt x="2553348" y="1754682"/>
                    <a:pt x="2554777" y="1754072"/>
                  </a:cubicBezTo>
                  <a:cubicBezTo>
                    <a:pt x="2555063" y="1753958"/>
                    <a:pt x="2555157" y="1753768"/>
                    <a:pt x="2555348" y="1753768"/>
                  </a:cubicBezTo>
                  <a:close/>
                  <a:moveTo>
                    <a:pt x="2699175" y="1831168"/>
                  </a:moveTo>
                  <a:cubicBezTo>
                    <a:pt x="2700699" y="1833320"/>
                    <a:pt x="2702890" y="1835502"/>
                    <a:pt x="2704795" y="1837712"/>
                  </a:cubicBezTo>
                  <a:lnTo>
                    <a:pt x="2712892" y="1846341"/>
                  </a:lnTo>
                  <a:cubicBezTo>
                    <a:pt x="2715082" y="1848427"/>
                    <a:pt x="2717177" y="1850504"/>
                    <a:pt x="2719654" y="1852599"/>
                  </a:cubicBezTo>
                  <a:cubicBezTo>
                    <a:pt x="2748420" y="1877041"/>
                    <a:pt x="2791759" y="1901367"/>
                    <a:pt x="2807475" y="1912721"/>
                  </a:cubicBezTo>
                  <a:cubicBezTo>
                    <a:pt x="2815856" y="1919074"/>
                    <a:pt x="2821286" y="1927085"/>
                    <a:pt x="2826239" y="1935638"/>
                  </a:cubicBezTo>
                  <a:cubicBezTo>
                    <a:pt x="2831763" y="1945582"/>
                    <a:pt x="2833763" y="1954631"/>
                    <a:pt x="2836050" y="1975824"/>
                  </a:cubicBezTo>
                  <a:lnTo>
                    <a:pt x="2839384" y="2005885"/>
                  </a:lnTo>
                  <a:lnTo>
                    <a:pt x="2838145" y="2012733"/>
                  </a:lnTo>
                  <a:cubicBezTo>
                    <a:pt x="2832906" y="2007666"/>
                    <a:pt x="2806237" y="2020735"/>
                    <a:pt x="2810427" y="2043985"/>
                  </a:cubicBezTo>
                  <a:cubicBezTo>
                    <a:pt x="2779662" y="2043661"/>
                    <a:pt x="2751753" y="2043985"/>
                    <a:pt x="2717654" y="2042794"/>
                  </a:cubicBezTo>
                  <a:cubicBezTo>
                    <a:pt x="2691746" y="2041899"/>
                    <a:pt x="2662885" y="2045004"/>
                    <a:pt x="2632786" y="2049938"/>
                  </a:cubicBezTo>
                  <a:cubicBezTo>
                    <a:pt x="2653360" y="2030012"/>
                    <a:pt x="2673935" y="2009505"/>
                    <a:pt x="2691365" y="1986540"/>
                  </a:cubicBezTo>
                  <a:cubicBezTo>
                    <a:pt x="2694603" y="1984711"/>
                    <a:pt x="2697175" y="1982168"/>
                    <a:pt x="2699175" y="1979691"/>
                  </a:cubicBezTo>
                  <a:cubicBezTo>
                    <a:pt x="2699175" y="1979644"/>
                    <a:pt x="2699366" y="1979739"/>
                    <a:pt x="2699461" y="1979691"/>
                  </a:cubicBezTo>
                  <a:cubicBezTo>
                    <a:pt x="2699461" y="1979644"/>
                    <a:pt x="2699366" y="1979453"/>
                    <a:pt x="2699461" y="1979396"/>
                  </a:cubicBezTo>
                  <a:cubicBezTo>
                    <a:pt x="2700319" y="1978329"/>
                    <a:pt x="2700890" y="1977291"/>
                    <a:pt x="2701556" y="1976119"/>
                  </a:cubicBezTo>
                  <a:cubicBezTo>
                    <a:pt x="2701747" y="1975662"/>
                    <a:pt x="2702224" y="1975110"/>
                    <a:pt x="2702414" y="1974633"/>
                  </a:cubicBezTo>
                  <a:cubicBezTo>
                    <a:pt x="2702890" y="1973500"/>
                    <a:pt x="2703367" y="1972243"/>
                    <a:pt x="2703653" y="1971062"/>
                  </a:cubicBezTo>
                  <a:cubicBezTo>
                    <a:pt x="2703653" y="1971014"/>
                    <a:pt x="2703557" y="1970823"/>
                    <a:pt x="2703653" y="1970766"/>
                  </a:cubicBezTo>
                  <a:cubicBezTo>
                    <a:pt x="2703653" y="1970738"/>
                    <a:pt x="2703653" y="1970481"/>
                    <a:pt x="2703653" y="1970462"/>
                  </a:cubicBezTo>
                  <a:cubicBezTo>
                    <a:pt x="2703937" y="1968947"/>
                    <a:pt x="2704223" y="1967585"/>
                    <a:pt x="2704223" y="1966004"/>
                  </a:cubicBezTo>
                  <a:cubicBezTo>
                    <a:pt x="2704223" y="1965385"/>
                    <a:pt x="2704509" y="1964518"/>
                    <a:pt x="2704509" y="1963918"/>
                  </a:cubicBezTo>
                  <a:cubicBezTo>
                    <a:pt x="2704509" y="1963337"/>
                    <a:pt x="2704605" y="1962718"/>
                    <a:pt x="2704509" y="1962136"/>
                  </a:cubicBezTo>
                  <a:cubicBezTo>
                    <a:pt x="2704414" y="1961613"/>
                    <a:pt x="2704319" y="1961137"/>
                    <a:pt x="2704223" y="1960641"/>
                  </a:cubicBezTo>
                  <a:cubicBezTo>
                    <a:pt x="2704033" y="1959517"/>
                    <a:pt x="2703653" y="1958212"/>
                    <a:pt x="2703367" y="1957069"/>
                  </a:cubicBezTo>
                  <a:cubicBezTo>
                    <a:pt x="2703271" y="1957002"/>
                    <a:pt x="2703367" y="1956850"/>
                    <a:pt x="2703367" y="1956774"/>
                  </a:cubicBezTo>
                  <a:cubicBezTo>
                    <a:pt x="2703271" y="1956717"/>
                    <a:pt x="2703367" y="1956546"/>
                    <a:pt x="2703367" y="1956479"/>
                  </a:cubicBezTo>
                  <a:cubicBezTo>
                    <a:pt x="2703176" y="1956174"/>
                    <a:pt x="2702890" y="1955869"/>
                    <a:pt x="2702700" y="1955583"/>
                  </a:cubicBezTo>
                  <a:cubicBezTo>
                    <a:pt x="2702510" y="1955164"/>
                    <a:pt x="2702319" y="1954812"/>
                    <a:pt x="2702128" y="1954393"/>
                  </a:cubicBezTo>
                  <a:cubicBezTo>
                    <a:pt x="2701651" y="1953354"/>
                    <a:pt x="2701176" y="1952145"/>
                    <a:pt x="2700604" y="1951116"/>
                  </a:cubicBezTo>
                  <a:cubicBezTo>
                    <a:pt x="2698509" y="1932066"/>
                    <a:pt x="2686698" y="1910997"/>
                    <a:pt x="2691079" y="1888318"/>
                  </a:cubicBezTo>
                  <a:cubicBezTo>
                    <a:pt x="2691842" y="1869449"/>
                    <a:pt x="2694794" y="1850475"/>
                    <a:pt x="2698890" y="1831758"/>
                  </a:cubicBezTo>
                  <a:cubicBezTo>
                    <a:pt x="2698890" y="1831539"/>
                    <a:pt x="2699081" y="1831378"/>
                    <a:pt x="2699175" y="1831168"/>
                  </a:cubicBezTo>
                  <a:close/>
                  <a:moveTo>
                    <a:pt x="2262454" y="1910044"/>
                  </a:moveTo>
                  <a:cubicBezTo>
                    <a:pt x="2265312" y="1919769"/>
                    <a:pt x="2268741" y="1929475"/>
                    <a:pt x="2272265" y="1939210"/>
                  </a:cubicBezTo>
                  <a:cubicBezTo>
                    <a:pt x="2276837" y="1950735"/>
                    <a:pt x="2281695" y="1962432"/>
                    <a:pt x="2286552" y="1974043"/>
                  </a:cubicBezTo>
                  <a:cubicBezTo>
                    <a:pt x="2292172" y="1987254"/>
                    <a:pt x="2297602" y="2000332"/>
                    <a:pt x="2302078" y="2013029"/>
                  </a:cubicBezTo>
                  <a:cubicBezTo>
                    <a:pt x="2305032" y="2023249"/>
                    <a:pt x="2307127" y="2028049"/>
                    <a:pt x="2307698" y="2040718"/>
                  </a:cubicBezTo>
                  <a:cubicBezTo>
                    <a:pt x="2309984" y="2054291"/>
                    <a:pt x="2313412" y="2070883"/>
                    <a:pt x="2306269" y="2081494"/>
                  </a:cubicBezTo>
                  <a:cubicBezTo>
                    <a:pt x="2302460" y="2091058"/>
                    <a:pt x="2294744" y="2093115"/>
                    <a:pt x="2286266" y="2095486"/>
                  </a:cubicBezTo>
                  <a:cubicBezTo>
                    <a:pt x="2217687" y="2086409"/>
                    <a:pt x="2155870" y="2079856"/>
                    <a:pt x="2101196" y="2076132"/>
                  </a:cubicBezTo>
                  <a:cubicBezTo>
                    <a:pt x="2103005" y="2073408"/>
                    <a:pt x="2103958" y="2069703"/>
                    <a:pt x="2103862" y="2063635"/>
                  </a:cubicBezTo>
                  <a:cubicBezTo>
                    <a:pt x="2109388" y="2045185"/>
                    <a:pt x="2144820" y="2022363"/>
                    <a:pt x="2160442" y="2008266"/>
                  </a:cubicBezTo>
                  <a:cubicBezTo>
                    <a:pt x="2191493" y="1980434"/>
                    <a:pt x="2224354" y="1954697"/>
                    <a:pt x="2257977" y="1914207"/>
                  </a:cubicBezTo>
                  <a:cubicBezTo>
                    <a:pt x="2259502" y="1913026"/>
                    <a:pt x="2260549" y="1911854"/>
                    <a:pt x="2261883" y="1910635"/>
                  </a:cubicBezTo>
                  <a:cubicBezTo>
                    <a:pt x="2262074" y="1910483"/>
                    <a:pt x="2262359" y="1910197"/>
                    <a:pt x="2262454" y="1910044"/>
                  </a:cubicBezTo>
                  <a:close/>
                  <a:moveTo>
                    <a:pt x="2872721" y="1946354"/>
                  </a:moveTo>
                  <a:cubicBezTo>
                    <a:pt x="2872721" y="1946392"/>
                    <a:pt x="2872912" y="1946335"/>
                    <a:pt x="2873006" y="1946354"/>
                  </a:cubicBezTo>
                  <a:cubicBezTo>
                    <a:pt x="2874912" y="1948107"/>
                    <a:pt x="2876532" y="1949716"/>
                    <a:pt x="2878055" y="1950821"/>
                  </a:cubicBezTo>
                  <a:cubicBezTo>
                    <a:pt x="2879198" y="1958727"/>
                    <a:pt x="2884246" y="1964965"/>
                    <a:pt x="2887009" y="1973147"/>
                  </a:cubicBezTo>
                  <a:lnTo>
                    <a:pt x="2893867" y="1978205"/>
                  </a:lnTo>
                  <a:cubicBezTo>
                    <a:pt x="2896534" y="1986273"/>
                    <a:pt x="2904820" y="1993693"/>
                    <a:pt x="2905677" y="2002313"/>
                  </a:cubicBezTo>
                  <a:lnTo>
                    <a:pt x="2910440" y="2007676"/>
                  </a:lnTo>
                  <a:cubicBezTo>
                    <a:pt x="2911106" y="2013067"/>
                    <a:pt x="2913487" y="2015695"/>
                    <a:pt x="2914059" y="2021068"/>
                  </a:cubicBezTo>
                  <a:lnTo>
                    <a:pt x="2920917" y="2028507"/>
                  </a:lnTo>
                  <a:cubicBezTo>
                    <a:pt x="2921489" y="2034165"/>
                    <a:pt x="2924441" y="2039270"/>
                    <a:pt x="2927775" y="2043690"/>
                  </a:cubicBezTo>
                  <a:cubicBezTo>
                    <a:pt x="2907868" y="2044176"/>
                    <a:pt x="2887580" y="2044490"/>
                    <a:pt x="2866148" y="2044585"/>
                  </a:cubicBezTo>
                  <a:cubicBezTo>
                    <a:pt x="2866434" y="2044280"/>
                    <a:pt x="2867007" y="2044013"/>
                    <a:pt x="2867291" y="2043690"/>
                  </a:cubicBezTo>
                  <a:cubicBezTo>
                    <a:pt x="2867577" y="2043470"/>
                    <a:pt x="2867768" y="2043061"/>
                    <a:pt x="2867959" y="2042794"/>
                  </a:cubicBezTo>
                  <a:cubicBezTo>
                    <a:pt x="2868149" y="2042527"/>
                    <a:pt x="2868244" y="2042213"/>
                    <a:pt x="2868530" y="2041899"/>
                  </a:cubicBezTo>
                  <a:cubicBezTo>
                    <a:pt x="2871959" y="2036956"/>
                    <a:pt x="2871863" y="2029926"/>
                    <a:pt x="2870911" y="2021363"/>
                  </a:cubicBezTo>
                  <a:cubicBezTo>
                    <a:pt x="2869577" y="2009152"/>
                    <a:pt x="2866816" y="1993798"/>
                    <a:pt x="2867959" y="1977310"/>
                  </a:cubicBezTo>
                  <a:cubicBezTo>
                    <a:pt x="2867007" y="1966232"/>
                    <a:pt x="2873197" y="1956717"/>
                    <a:pt x="2873006" y="1946954"/>
                  </a:cubicBezTo>
                  <a:cubicBezTo>
                    <a:pt x="2872912" y="1946811"/>
                    <a:pt x="2872721" y="1946487"/>
                    <a:pt x="2872721" y="19463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4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2884350" y="1609375"/>
            <a:ext cx="64233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1"/>
          </p:nvPr>
        </p:nvSpPr>
        <p:spPr>
          <a:xfrm>
            <a:off x="2884350" y="3693025"/>
            <a:ext cx="6423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463602" y="4706560"/>
            <a:ext cx="1707374" cy="1707418"/>
          </a:xfrm>
          <a:custGeom>
            <a:avLst/>
            <a:gdLst/>
            <a:ahLst/>
            <a:cxnLst/>
            <a:rect l="l" t="t" r="r" b="b"/>
            <a:pathLst>
              <a:path w="1510950" h="1510989" extrusionOk="0">
                <a:moveTo>
                  <a:pt x="0" y="755495"/>
                </a:moveTo>
                <a:cubicBezTo>
                  <a:pt x="0" y="338243"/>
                  <a:pt x="338233" y="0"/>
                  <a:pt x="755523" y="0"/>
                </a:cubicBezTo>
                <a:cubicBezTo>
                  <a:pt x="1172717" y="0"/>
                  <a:pt x="1510950" y="338243"/>
                  <a:pt x="1510950" y="755495"/>
                </a:cubicBezTo>
                <a:cubicBezTo>
                  <a:pt x="1510950" y="1172737"/>
                  <a:pt x="1172717" y="1510989"/>
                  <a:pt x="755523" y="1510989"/>
                </a:cubicBezTo>
                <a:cubicBezTo>
                  <a:pt x="338233" y="1510989"/>
                  <a:pt x="0" y="1172737"/>
                  <a:pt x="0" y="7554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-40769" y="5295404"/>
            <a:ext cx="12197840" cy="1507732"/>
          </a:xfrm>
          <a:custGeom>
            <a:avLst/>
            <a:gdLst/>
            <a:ahLst/>
            <a:cxnLst/>
            <a:rect l="l" t="t" r="r" b="b"/>
            <a:pathLst>
              <a:path w="12197840" h="1507732" extrusionOk="0">
                <a:moveTo>
                  <a:pt x="5862" y="490530"/>
                </a:moveTo>
                <a:cubicBezTo>
                  <a:pt x="5862" y="490530"/>
                  <a:pt x="131695" y="480395"/>
                  <a:pt x="166564" y="474385"/>
                </a:cubicBezTo>
                <a:cubicBezTo>
                  <a:pt x="217557" y="465593"/>
                  <a:pt x="268155" y="450172"/>
                  <a:pt x="319900" y="450172"/>
                </a:cubicBezTo>
                <a:cubicBezTo>
                  <a:pt x="472326" y="450172"/>
                  <a:pt x="683167" y="503417"/>
                  <a:pt x="828329" y="474385"/>
                </a:cubicBezTo>
                <a:cubicBezTo>
                  <a:pt x="1213430" y="397366"/>
                  <a:pt x="1598002" y="608849"/>
                  <a:pt x="1974315" y="555090"/>
                </a:cubicBezTo>
                <a:cubicBezTo>
                  <a:pt x="2035618" y="546327"/>
                  <a:pt x="2096855" y="517180"/>
                  <a:pt x="2159929" y="506665"/>
                </a:cubicBezTo>
                <a:cubicBezTo>
                  <a:pt x="2242940" y="492835"/>
                  <a:pt x="2327007" y="491006"/>
                  <a:pt x="2410113" y="474385"/>
                </a:cubicBezTo>
                <a:cubicBezTo>
                  <a:pt x="2520050" y="452401"/>
                  <a:pt x="2616672" y="388450"/>
                  <a:pt x="2724847" y="361399"/>
                </a:cubicBezTo>
                <a:cubicBezTo>
                  <a:pt x="2773701" y="349188"/>
                  <a:pt x="2821574" y="353370"/>
                  <a:pt x="2870113" y="337187"/>
                </a:cubicBezTo>
                <a:cubicBezTo>
                  <a:pt x="2942303" y="313127"/>
                  <a:pt x="2967287" y="231945"/>
                  <a:pt x="3015379" y="183853"/>
                </a:cubicBezTo>
                <a:cubicBezTo>
                  <a:pt x="3064052" y="135190"/>
                  <a:pt x="3156359" y="88775"/>
                  <a:pt x="3225215" y="78935"/>
                </a:cubicBezTo>
                <a:cubicBezTo>
                  <a:pt x="3269125" y="72668"/>
                  <a:pt x="3300862" y="39854"/>
                  <a:pt x="3338191" y="30519"/>
                </a:cubicBezTo>
                <a:cubicBezTo>
                  <a:pt x="3346420" y="28463"/>
                  <a:pt x="3420706" y="112120"/>
                  <a:pt x="3483457" y="103148"/>
                </a:cubicBezTo>
                <a:cubicBezTo>
                  <a:pt x="3621350" y="83450"/>
                  <a:pt x="3694711" y="-27307"/>
                  <a:pt x="3862761" y="6307"/>
                </a:cubicBezTo>
                <a:cubicBezTo>
                  <a:pt x="3888250" y="11403"/>
                  <a:pt x="3913053" y="35492"/>
                  <a:pt x="3935399" y="46655"/>
                </a:cubicBezTo>
                <a:cubicBezTo>
                  <a:pt x="4031325" y="94623"/>
                  <a:pt x="4132433" y="107444"/>
                  <a:pt x="4217863" y="175786"/>
                </a:cubicBezTo>
                <a:cubicBezTo>
                  <a:pt x="4287957" y="231869"/>
                  <a:pt x="4343078" y="300934"/>
                  <a:pt x="4427689" y="337187"/>
                </a:cubicBezTo>
                <a:cubicBezTo>
                  <a:pt x="4556686" y="392479"/>
                  <a:pt x="4676253" y="286228"/>
                  <a:pt x="4806993" y="304906"/>
                </a:cubicBezTo>
                <a:cubicBezTo>
                  <a:pt x="4857990" y="312193"/>
                  <a:pt x="4918922" y="338415"/>
                  <a:pt x="4960327" y="369467"/>
                </a:cubicBezTo>
                <a:cubicBezTo>
                  <a:pt x="4991922" y="393165"/>
                  <a:pt x="5017163" y="443505"/>
                  <a:pt x="5057168" y="450172"/>
                </a:cubicBezTo>
                <a:cubicBezTo>
                  <a:pt x="5182850" y="471118"/>
                  <a:pt x="5310456" y="370095"/>
                  <a:pt x="5428404" y="393679"/>
                </a:cubicBezTo>
                <a:cubicBezTo>
                  <a:pt x="5476696" y="403338"/>
                  <a:pt x="5486621" y="489615"/>
                  <a:pt x="5549458" y="498597"/>
                </a:cubicBezTo>
                <a:cubicBezTo>
                  <a:pt x="5679017" y="517104"/>
                  <a:pt x="5802947" y="442514"/>
                  <a:pt x="5928762" y="458240"/>
                </a:cubicBezTo>
                <a:cubicBezTo>
                  <a:pt x="5990161" y="465917"/>
                  <a:pt x="6032585" y="497464"/>
                  <a:pt x="6090173" y="514732"/>
                </a:cubicBezTo>
                <a:cubicBezTo>
                  <a:pt x="6272729" y="569501"/>
                  <a:pt x="6480603" y="636043"/>
                  <a:pt x="6671236" y="651931"/>
                </a:cubicBezTo>
                <a:cubicBezTo>
                  <a:pt x="6828142" y="665009"/>
                  <a:pt x="6990905" y="642615"/>
                  <a:pt x="7147381" y="659999"/>
                </a:cubicBezTo>
                <a:cubicBezTo>
                  <a:pt x="7289533" y="675800"/>
                  <a:pt x="7463888" y="696641"/>
                  <a:pt x="7607391" y="676143"/>
                </a:cubicBezTo>
                <a:cubicBezTo>
                  <a:pt x="7784175" y="650893"/>
                  <a:pt x="7943776" y="637491"/>
                  <a:pt x="8123885" y="659999"/>
                </a:cubicBezTo>
                <a:cubicBezTo>
                  <a:pt x="8240442" y="674571"/>
                  <a:pt x="8362066" y="648311"/>
                  <a:pt x="8478985" y="659999"/>
                </a:cubicBezTo>
                <a:cubicBezTo>
                  <a:pt x="8636643" y="675772"/>
                  <a:pt x="8775365" y="769679"/>
                  <a:pt x="8930918" y="789129"/>
                </a:cubicBezTo>
                <a:cubicBezTo>
                  <a:pt x="9035302" y="802178"/>
                  <a:pt x="9186226" y="755020"/>
                  <a:pt x="9269875" y="692279"/>
                </a:cubicBezTo>
                <a:cubicBezTo>
                  <a:pt x="9296659" y="672190"/>
                  <a:pt x="9320148" y="642930"/>
                  <a:pt x="9350570" y="627719"/>
                </a:cubicBezTo>
                <a:cubicBezTo>
                  <a:pt x="9396862" y="604582"/>
                  <a:pt x="9469490" y="609125"/>
                  <a:pt x="9520049" y="603505"/>
                </a:cubicBezTo>
                <a:cubicBezTo>
                  <a:pt x="9690099" y="584618"/>
                  <a:pt x="9864406" y="632890"/>
                  <a:pt x="10036523" y="619650"/>
                </a:cubicBezTo>
                <a:cubicBezTo>
                  <a:pt x="10448098" y="587990"/>
                  <a:pt x="10876628" y="574007"/>
                  <a:pt x="11287441" y="619650"/>
                </a:cubicBezTo>
                <a:cubicBezTo>
                  <a:pt x="11416886" y="634033"/>
                  <a:pt x="11545759" y="626109"/>
                  <a:pt x="11674823" y="651931"/>
                </a:cubicBezTo>
                <a:cubicBezTo>
                  <a:pt x="11842558" y="685487"/>
                  <a:pt x="12197840" y="672381"/>
                  <a:pt x="12197840" y="672381"/>
                </a:cubicBezTo>
                <a:lnTo>
                  <a:pt x="12197840" y="1507657"/>
                </a:lnTo>
                <a:lnTo>
                  <a:pt x="5862" y="1507733"/>
                </a:lnTo>
                <a:cubicBezTo>
                  <a:pt x="5862" y="1507733"/>
                  <a:pt x="-7327" y="487891"/>
                  <a:pt x="5862" y="4905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-15604" y="6001365"/>
            <a:ext cx="12211347" cy="843043"/>
          </a:xfrm>
          <a:custGeom>
            <a:avLst/>
            <a:gdLst/>
            <a:ahLst/>
            <a:cxnLst/>
            <a:rect l="l" t="t" r="r" b="b"/>
            <a:pathLst>
              <a:path w="12211347" h="843043" extrusionOk="0">
                <a:moveTo>
                  <a:pt x="0" y="90006"/>
                </a:moveTo>
                <a:cubicBezTo>
                  <a:pt x="0" y="90006"/>
                  <a:pt x="338093" y="135355"/>
                  <a:pt x="454628" y="135612"/>
                </a:cubicBezTo>
                <a:cubicBezTo>
                  <a:pt x="571162" y="135869"/>
                  <a:pt x="864030" y="35562"/>
                  <a:pt x="1100883" y="5262"/>
                </a:cubicBezTo>
                <a:cubicBezTo>
                  <a:pt x="1337731" y="-25027"/>
                  <a:pt x="2188657" y="83129"/>
                  <a:pt x="2419619" y="133583"/>
                </a:cubicBezTo>
                <a:cubicBezTo>
                  <a:pt x="2650572" y="184047"/>
                  <a:pt x="3106467" y="305233"/>
                  <a:pt x="3732555" y="296403"/>
                </a:cubicBezTo>
                <a:cubicBezTo>
                  <a:pt x="4248248" y="289136"/>
                  <a:pt x="4908111" y="78005"/>
                  <a:pt x="5413051" y="90692"/>
                </a:cubicBezTo>
                <a:cubicBezTo>
                  <a:pt x="6184166" y="110066"/>
                  <a:pt x="6184680" y="335228"/>
                  <a:pt x="7991230" y="344495"/>
                </a:cubicBezTo>
                <a:cubicBezTo>
                  <a:pt x="8863006" y="348962"/>
                  <a:pt x="9309299" y="177541"/>
                  <a:pt x="9742849" y="234825"/>
                </a:cubicBezTo>
                <a:cubicBezTo>
                  <a:pt x="10176331" y="292108"/>
                  <a:pt x="11293519" y="412732"/>
                  <a:pt x="11439537" y="420771"/>
                </a:cubicBezTo>
                <a:cubicBezTo>
                  <a:pt x="11585460" y="428810"/>
                  <a:pt x="12210776" y="408208"/>
                  <a:pt x="12210776" y="408208"/>
                </a:cubicBezTo>
                <a:lnTo>
                  <a:pt x="12211348" y="837185"/>
                </a:lnTo>
                <a:lnTo>
                  <a:pt x="0" y="843043"/>
                </a:lnTo>
                <a:lnTo>
                  <a:pt x="0" y="900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11530518" y="5652542"/>
            <a:ext cx="91344" cy="71451"/>
          </a:xfrm>
          <a:custGeom>
            <a:avLst/>
            <a:gdLst/>
            <a:ahLst/>
            <a:cxnLst/>
            <a:rect l="l" t="t" r="r" b="b"/>
            <a:pathLst>
              <a:path w="91344" h="71451" extrusionOk="0">
                <a:moveTo>
                  <a:pt x="3810" y="69"/>
                </a:moveTo>
                <a:cubicBezTo>
                  <a:pt x="1429" y="1041"/>
                  <a:pt x="0" y="2594"/>
                  <a:pt x="0" y="4537"/>
                </a:cubicBezTo>
                <a:cubicBezTo>
                  <a:pt x="0" y="6479"/>
                  <a:pt x="4667" y="16328"/>
                  <a:pt x="13906" y="34302"/>
                </a:cubicBezTo>
                <a:cubicBezTo>
                  <a:pt x="22288" y="50514"/>
                  <a:pt x="31527" y="62496"/>
                  <a:pt x="41052" y="71212"/>
                </a:cubicBezTo>
                <a:cubicBezTo>
                  <a:pt x="42863" y="71297"/>
                  <a:pt x="42576" y="70269"/>
                  <a:pt x="44958" y="70621"/>
                </a:cubicBezTo>
                <a:cubicBezTo>
                  <a:pt x="54673" y="72021"/>
                  <a:pt x="60197" y="71602"/>
                  <a:pt x="61913" y="69726"/>
                </a:cubicBezTo>
                <a:cubicBezTo>
                  <a:pt x="63531" y="67840"/>
                  <a:pt x="64198" y="65821"/>
                  <a:pt x="63341" y="63477"/>
                </a:cubicBezTo>
                <a:cubicBezTo>
                  <a:pt x="62960" y="62296"/>
                  <a:pt x="62293" y="61077"/>
                  <a:pt x="61913" y="59896"/>
                </a:cubicBezTo>
                <a:cubicBezTo>
                  <a:pt x="65246" y="60372"/>
                  <a:pt x="68866" y="60915"/>
                  <a:pt x="72294" y="61391"/>
                </a:cubicBezTo>
                <a:cubicBezTo>
                  <a:pt x="79057" y="62325"/>
                  <a:pt x="83915" y="61782"/>
                  <a:pt x="86868" y="59896"/>
                </a:cubicBezTo>
                <a:cubicBezTo>
                  <a:pt x="89820" y="58019"/>
                  <a:pt x="91344" y="56543"/>
                  <a:pt x="91344" y="55133"/>
                </a:cubicBezTo>
                <a:cubicBezTo>
                  <a:pt x="91344" y="53724"/>
                  <a:pt x="90488" y="52257"/>
                  <a:pt x="88391" y="50371"/>
                </a:cubicBezTo>
                <a:cubicBezTo>
                  <a:pt x="86296" y="48494"/>
                  <a:pt x="85248" y="45504"/>
                  <a:pt x="85725" y="41741"/>
                </a:cubicBezTo>
                <a:cubicBezTo>
                  <a:pt x="86105" y="37979"/>
                  <a:pt x="85916" y="35112"/>
                  <a:pt x="85058" y="33702"/>
                </a:cubicBezTo>
                <a:cubicBezTo>
                  <a:pt x="84201" y="32292"/>
                  <a:pt x="84201" y="30150"/>
                  <a:pt x="85058" y="26863"/>
                </a:cubicBezTo>
                <a:cubicBezTo>
                  <a:pt x="85916" y="23567"/>
                  <a:pt x="85916" y="21548"/>
                  <a:pt x="85058" y="20615"/>
                </a:cubicBezTo>
                <a:cubicBezTo>
                  <a:pt x="84201" y="19662"/>
                  <a:pt x="79915" y="17653"/>
                  <a:pt x="72294" y="14357"/>
                </a:cubicBezTo>
                <a:cubicBezTo>
                  <a:pt x="64674" y="11070"/>
                  <a:pt x="60674" y="8328"/>
                  <a:pt x="59816" y="6918"/>
                </a:cubicBezTo>
                <a:cubicBezTo>
                  <a:pt x="58959" y="5508"/>
                  <a:pt x="54006" y="4708"/>
                  <a:pt x="45529" y="4241"/>
                </a:cubicBezTo>
                <a:cubicBezTo>
                  <a:pt x="43433" y="4117"/>
                  <a:pt x="42290" y="3431"/>
                  <a:pt x="40766" y="3051"/>
                </a:cubicBezTo>
                <a:cubicBezTo>
                  <a:pt x="45148" y="11537"/>
                  <a:pt x="49244" y="21025"/>
                  <a:pt x="52006" y="35788"/>
                </a:cubicBezTo>
                <a:cubicBezTo>
                  <a:pt x="55435" y="53762"/>
                  <a:pt x="57150" y="63915"/>
                  <a:pt x="57150" y="65858"/>
                </a:cubicBezTo>
                <a:cubicBezTo>
                  <a:pt x="57150" y="66821"/>
                  <a:pt x="57150" y="67859"/>
                  <a:pt x="57150" y="68830"/>
                </a:cubicBezTo>
                <a:cubicBezTo>
                  <a:pt x="56673" y="68830"/>
                  <a:pt x="56102" y="68830"/>
                  <a:pt x="55626" y="68830"/>
                </a:cubicBezTo>
                <a:cubicBezTo>
                  <a:pt x="54673" y="68830"/>
                  <a:pt x="51720" y="66764"/>
                  <a:pt x="46387" y="62877"/>
                </a:cubicBezTo>
                <a:cubicBezTo>
                  <a:pt x="41052" y="58991"/>
                  <a:pt x="32861" y="47180"/>
                  <a:pt x="22574" y="27758"/>
                </a:cubicBezTo>
                <a:cubicBezTo>
                  <a:pt x="12382" y="8328"/>
                  <a:pt x="6286" y="-902"/>
                  <a:pt x="3810" y="69"/>
                </a:cubicBezTo>
                <a:close/>
              </a:path>
            </a:pathLst>
          </a:custGeom>
          <a:solidFill>
            <a:srgbClr val="6B0F4D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-55490" y="5196646"/>
            <a:ext cx="12251234" cy="1680167"/>
          </a:xfrm>
          <a:custGeom>
            <a:avLst/>
            <a:gdLst/>
            <a:ahLst/>
            <a:cxnLst/>
            <a:rect l="l" t="t" r="r" b="b"/>
            <a:pathLst>
              <a:path w="12251234" h="1680167" extrusionOk="0">
                <a:moveTo>
                  <a:pt x="11169003" y="560741"/>
                </a:moveTo>
                <a:cubicBezTo>
                  <a:pt x="11168146" y="562388"/>
                  <a:pt x="11167099" y="564456"/>
                  <a:pt x="11166240" y="566103"/>
                </a:cubicBezTo>
                <a:cubicBezTo>
                  <a:pt x="11164622" y="569390"/>
                  <a:pt x="11163288" y="573428"/>
                  <a:pt x="11162430" y="578600"/>
                </a:cubicBezTo>
                <a:cubicBezTo>
                  <a:pt x="11161573" y="583772"/>
                  <a:pt x="11161002" y="592030"/>
                  <a:pt x="11160621" y="603308"/>
                </a:cubicBezTo>
                <a:cubicBezTo>
                  <a:pt x="11160240" y="614586"/>
                  <a:pt x="11160716" y="623939"/>
                  <a:pt x="11162430" y="630988"/>
                </a:cubicBezTo>
                <a:cubicBezTo>
                  <a:pt x="11164145" y="638036"/>
                  <a:pt x="11165574" y="647895"/>
                  <a:pt x="11166908" y="661049"/>
                </a:cubicBezTo>
                <a:cubicBezTo>
                  <a:pt x="11168146" y="674212"/>
                  <a:pt x="11170146" y="683814"/>
                  <a:pt x="11173099" y="689928"/>
                </a:cubicBezTo>
                <a:cubicBezTo>
                  <a:pt x="11176052" y="696034"/>
                  <a:pt x="11181100" y="703368"/>
                  <a:pt x="11187387" y="711360"/>
                </a:cubicBezTo>
                <a:cubicBezTo>
                  <a:pt x="11193768" y="719351"/>
                  <a:pt x="11199769" y="729200"/>
                  <a:pt x="11206151" y="741420"/>
                </a:cubicBezTo>
                <a:cubicBezTo>
                  <a:pt x="11212532" y="753641"/>
                  <a:pt x="11217294" y="761223"/>
                  <a:pt x="11219866" y="764042"/>
                </a:cubicBezTo>
                <a:cubicBezTo>
                  <a:pt x="11221105" y="765452"/>
                  <a:pt x="11222152" y="766795"/>
                  <a:pt x="11223390" y="768205"/>
                </a:cubicBezTo>
                <a:cubicBezTo>
                  <a:pt x="11225581" y="758575"/>
                  <a:pt x="11227868" y="748974"/>
                  <a:pt x="11229963" y="739335"/>
                </a:cubicBezTo>
                <a:cubicBezTo>
                  <a:pt x="11234249" y="720065"/>
                  <a:pt x="11236249" y="707768"/>
                  <a:pt x="11236249" y="702130"/>
                </a:cubicBezTo>
                <a:cubicBezTo>
                  <a:pt x="11236249" y="696491"/>
                  <a:pt x="11235392" y="689033"/>
                  <a:pt x="11234154" y="680099"/>
                </a:cubicBezTo>
                <a:cubicBezTo>
                  <a:pt x="11232915" y="671174"/>
                  <a:pt x="11229391" y="659134"/>
                  <a:pt x="11223390" y="644085"/>
                </a:cubicBezTo>
                <a:cubicBezTo>
                  <a:pt x="11217485" y="629045"/>
                  <a:pt x="11214152" y="612966"/>
                  <a:pt x="11213295" y="595574"/>
                </a:cubicBezTo>
                <a:cubicBezTo>
                  <a:pt x="11212437" y="578172"/>
                  <a:pt x="11211961" y="568704"/>
                  <a:pt x="11211484" y="567294"/>
                </a:cubicBezTo>
                <a:cubicBezTo>
                  <a:pt x="11211104" y="565884"/>
                  <a:pt x="11210151" y="565208"/>
                  <a:pt x="11208818" y="565208"/>
                </a:cubicBezTo>
                <a:cubicBezTo>
                  <a:pt x="11207580" y="565208"/>
                  <a:pt x="11206056" y="565884"/>
                  <a:pt x="11204340" y="567294"/>
                </a:cubicBezTo>
                <a:cubicBezTo>
                  <a:pt x="11202722" y="568704"/>
                  <a:pt x="11199483" y="569380"/>
                  <a:pt x="11194815" y="569380"/>
                </a:cubicBezTo>
                <a:cubicBezTo>
                  <a:pt x="11190148" y="569380"/>
                  <a:pt x="11186815" y="568704"/>
                  <a:pt x="11184720" y="567294"/>
                </a:cubicBezTo>
                <a:cubicBezTo>
                  <a:pt x="11182624" y="565884"/>
                  <a:pt x="11179766" y="565208"/>
                  <a:pt x="11176433" y="565208"/>
                </a:cubicBezTo>
                <a:cubicBezTo>
                  <a:pt x="11173004" y="565208"/>
                  <a:pt x="11171003" y="564532"/>
                  <a:pt x="11170146" y="563122"/>
                </a:cubicBezTo>
                <a:cubicBezTo>
                  <a:pt x="11169765" y="562417"/>
                  <a:pt x="11169384" y="561445"/>
                  <a:pt x="11169003" y="560741"/>
                </a:cubicBezTo>
                <a:close/>
                <a:moveTo>
                  <a:pt x="11572005" y="527108"/>
                </a:moveTo>
                <a:cubicBezTo>
                  <a:pt x="11569435" y="527108"/>
                  <a:pt x="11567624" y="528203"/>
                  <a:pt x="11566291" y="530080"/>
                </a:cubicBezTo>
                <a:cubicBezTo>
                  <a:pt x="11565052" y="531966"/>
                  <a:pt x="11563052" y="533061"/>
                  <a:pt x="11560957" y="533061"/>
                </a:cubicBezTo>
                <a:cubicBezTo>
                  <a:pt x="11558862" y="533061"/>
                  <a:pt x="11557338" y="532509"/>
                  <a:pt x="11556481" y="531575"/>
                </a:cubicBezTo>
                <a:cubicBezTo>
                  <a:pt x="11555623" y="530632"/>
                  <a:pt x="11550860" y="529118"/>
                  <a:pt x="11541907" y="527699"/>
                </a:cubicBezTo>
                <a:cubicBezTo>
                  <a:pt x="11533048" y="526289"/>
                  <a:pt x="11526857" y="527394"/>
                  <a:pt x="11523428" y="530680"/>
                </a:cubicBezTo>
                <a:cubicBezTo>
                  <a:pt x="11520094" y="533976"/>
                  <a:pt x="11516570" y="535862"/>
                  <a:pt x="11512760" y="536338"/>
                </a:cubicBezTo>
                <a:cubicBezTo>
                  <a:pt x="11508950" y="536804"/>
                  <a:pt x="11504093" y="534909"/>
                  <a:pt x="11498187" y="530680"/>
                </a:cubicBezTo>
                <a:cubicBezTo>
                  <a:pt x="11492187" y="526451"/>
                  <a:pt x="11483423" y="526317"/>
                  <a:pt x="11471993" y="530080"/>
                </a:cubicBezTo>
                <a:cubicBezTo>
                  <a:pt x="11460563" y="533842"/>
                  <a:pt x="11450372" y="534938"/>
                  <a:pt x="11441895" y="533061"/>
                </a:cubicBezTo>
                <a:cubicBezTo>
                  <a:pt x="11433417" y="531184"/>
                  <a:pt x="11427893" y="530213"/>
                  <a:pt x="11424940" y="530680"/>
                </a:cubicBezTo>
                <a:cubicBezTo>
                  <a:pt x="11421987" y="531147"/>
                  <a:pt x="11416748" y="537509"/>
                  <a:pt x="11409128" y="549730"/>
                </a:cubicBezTo>
                <a:cubicBezTo>
                  <a:pt x="11401509" y="561951"/>
                  <a:pt x="11394365" y="570199"/>
                  <a:pt x="11388078" y="574438"/>
                </a:cubicBezTo>
                <a:cubicBezTo>
                  <a:pt x="11381696" y="578667"/>
                  <a:pt x="11375506" y="581781"/>
                  <a:pt x="11369599" y="583667"/>
                </a:cubicBezTo>
                <a:cubicBezTo>
                  <a:pt x="11363599" y="585544"/>
                  <a:pt x="11357503" y="588230"/>
                  <a:pt x="11351121" y="591992"/>
                </a:cubicBezTo>
                <a:cubicBezTo>
                  <a:pt x="11344739" y="595754"/>
                  <a:pt x="11336548" y="603460"/>
                  <a:pt x="11326452" y="615214"/>
                </a:cubicBezTo>
                <a:cubicBezTo>
                  <a:pt x="11316259" y="626968"/>
                  <a:pt x="11306544" y="642922"/>
                  <a:pt x="11297209" y="663135"/>
                </a:cubicBezTo>
                <a:cubicBezTo>
                  <a:pt x="11287875" y="683347"/>
                  <a:pt x="11280636" y="697834"/>
                  <a:pt x="11275493" y="706292"/>
                </a:cubicBezTo>
                <a:cubicBezTo>
                  <a:pt x="11270445" y="714760"/>
                  <a:pt x="11266253" y="727600"/>
                  <a:pt x="11263301" y="744992"/>
                </a:cubicBezTo>
                <a:cubicBezTo>
                  <a:pt x="11260348" y="762385"/>
                  <a:pt x="11258824" y="772281"/>
                  <a:pt x="11258824" y="774167"/>
                </a:cubicBezTo>
                <a:cubicBezTo>
                  <a:pt x="11258824" y="775101"/>
                  <a:pt x="11258824" y="775901"/>
                  <a:pt x="11258824" y="776844"/>
                </a:cubicBezTo>
                <a:cubicBezTo>
                  <a:pt x="11259300" y="776844"/>
                  <a:pt x="11259872" y="776844"/>
                  <a:pt x="11260348" y="776844"/>
                </a:cubicBezTo>
                <a:cubicBezTo>
                  <a:pt x="11261206" y="776844"/>
                  <a:pt x="11263967" y="774949"/>
                  <a:pt x="11268634" y="771186"/>
                </a:cubicBezTo>
                <a:cubicBezTo>
                  <a:pt x="11273301" y="767424"/>
                  <a:pt x="11279970" y="756051"/>
                  <a:pt x="11288923" y="737249"/>
                </a:cubicBezTo>
                <a:cubicBezTo>
                  <a:pt x="11297781" y="718446"/>
                  <a:pt x="11303496" y="709521"/>
                  <a:pt x="11305591" y="710464"/>
                </a:cubicBezTo>
                <a:cubicBezTo>
                  <a:pt x="11307687" y="711407"/>
                  <a:pt x="11308545" y="712750"/>
                  <a:pt x="11308545" y="714636"/>
                </a:cubicBezTo>
                <a:cubicBezTo>
                  <a:pt x="11308545" y="716513"/>
                  <a:pt x="11304734" y="726114"/>
                  <a:pt x="11296638" y="743506"/>
                </a:cubicBezTo>
                <a:cubicBezTo>
                  <a:pt x="11288637" y="760899"/>
                  <a:pt x="11279779" y="774034"/>
                  <a:pt x="11270445" y="782492"/>
                </a:cubicBezTo>
                <a:cubicBezTo>
                  <a:pt x="11261110" y="790960"/>
                  <a:pt x="11254823" y="799761"/>
                  <a:pt x="11251395" y="808686"/>
                </a:cubicBezTo>
                <a:cubicBezTo>
                  <a:pt x="11248061" y="817621"/>
                  <a:pt x="11247203" y="825574"/>
                  <a:pt x="11248441" y="833099"/>
                </a:cubicBezTo>
                <a:cubicBezTo>
                  <a:pt x="11249013" y="836747"/>
                  <a:pt x="11250061" y="839233"/>
                  <a:pt x="11250823" y="842328"/>
                </a:cubicBezTo>
                <a:lnTo>
                  <a:pt x="11645539" y="828632"/>
                </a:lnTo>
                <a:cubicBezTo>
                  <a:pt x="11645730" y="827489"/>
                  <a:pt x="11645919" y="827441"/>
                  <a:pt x="11646110" y="826250"/>
                </a:cubicBezTo>
                <a:cubicBezTo>
                  <a:pt x="11650016" y="801962"/>
                  <a:pt x="11652588" y="771710"/>
                  <a:pt x="11653540" y="735763"/>
                </a:cubicBezTo>
                <a:cubicBezTo>
                  <a:pt x="11654492" y="699816"/>
                  <a:pt x="11654587" y="675879"/>
                  <a:pt x="11654112" y="663735"/>
                </a:cubicBezTo>
                <a:cubicBezTo>
                  <a:pt x="11653635" y="651581"/>
                  <a:pt x="11652111" y="641846"/>
                  <a:pt x="11649634" y="634560"/>
                </a:cubicBezTo>
                <a:cubicBezTo>
                  <a:pt x="11647253" y="627283"/>
                  <a:pt x="11646110" y="621367"/>
                  <a:pt x="11646110" y="617005"/>
                </a:cubicBezTo>
                <a:cubicBezTo>
                  <a:pt x="11646110" y="612633"/>
                  <a:pt x="11647253" y="607756"/>
                  <a:pt x="11649634" y="602413"/>
                </a:cubicBezTo>
                <a:cubicBezTo>
                  <a:pt x="11652111" y="597069"/>
                  <a:pt x="11654206" y="590544"/>
                  <a:pt x="11655635" y="582772"/>
                </a:cubicBezTo>
                <a:cubicBezTo>
                  <a:pt x="11657064" y="575000"/>
                  <a:pt x="11655921" y="566694"/>
                  <a:pt x="11652016" y="557474"/>
                </a:cubicBezTo>
                <a:cubicBezTo>
                  <a:pt x="11648111" y="548235"/>
                  <a:pt x="11640777" y="539129"/>
                  <a:pt x="11630013" y="530385"/>
                </a:cubicBezTo>
                <a:cubicBezTo>
                  <a:pt x="11628966" y="529528"/>
                  <a:pt x="11628108" y="528060"/>
                  <a:pt x="11627060" y="527108"/>
                </a:cubicBezTo>
                <a:cubicBezTo>
                  <a:pt x="11621345" y="526851"/>
                  <a:pt x="11615821" y="526708"/>
                  <a:pt x="11615154" y="529194"/>
                </a:cubicBezTo>
                <a:cubicBezTo>
                  <a:pt x="11614297" y="532480"/>
                  <a:pt x="11608962" y="534004"/>
                  <a:pt x="11599628" y="533061"/>
                </a:cubicBezTo>
                <a:cubicBezTo>
                  <a:pt x="11590294" y="532118"/>
                  <a:pt x="11584007" y="530604"/>
                  <a:pt x="11580578" y="529194"/>
                </a:cubicBezTo>
                <a:cubicBezTo>
                  <a:pt x="11577244" y="527784"/>
                  <a:pt x="11574482" y="527108"/>
                  <a:pt x="11572005" y="527108"/>
                </a:cubicBezTo>
                <a:close/>
                <a:moveTo>
                  <a:pt x="11677352" y="511030"/>
                </a:moveTo>
                <a:cubicBezTo>
                  <a:pt x="11677352" y="512449"/>
                  <a:pt x="11675828" y="513916"/>
                  <a:pt x="11672876" y="515792"/>
                </a:cubicBezTo>
                <a:cubicBezTo>
                  <a:pt x="11669923" y="517678"/>
                  <a:pt x="11665065" y="518221"/>
                  <a:pt x="11658302" y="517288"/>
                </a:cubicBezTo>
                <a:cubicBezTo>
                  <a:pt x="11654873" y="516812"/>
                  <a:pt x="11651254" y="516269"/>
                  <a:pt x="11647920" y="515792"/>
                </a:cubicBezTo>
                <a:lnTo>
                  <a:pt x="11647920" y="515793"/>
                </a:lnTo>
                <a:lnTo>
                  <a:pt x="11658302" y="517288"/>
                </a:lnTo>
                <a:cubicBezTo>
                  <a:pt x="11665065" y="518221"/>
                  <a:pt x="11669923" y="517678"/>
                  <a:pt x="11672876" y="515793"/>
                </a:cubicBezTo>
                <a:cubicBezTo>
                  <a:pt x="11675828" y="513916"/>
                  <a:pt x="11677352" y="512440"/>
                  <a:pt x="11677352" y="511030"/>
                </a:cubicBezTo>
                <a:close/>
                <a:moveTo>
                  <a:pt x="1477268" y="487217"/>
                </a:moveTo>
                <a:cubicBezTo>
                  <a:pt x="1476420" y="488865"/>
                  <a:pt x="1475430" y="490637"/>
                  <a:pt x="1474591" y="492284"/>
                </a:cubicBezTo>
                <a:cubicBezTo>
                  <a:pt x="1472896" y="495571"/>
                  <a:pt x="1471867" y="499914"/>
                  <a:pt x="1471019" y="505086"/>
                </a:cubicBezTo>
                <a:cubicBezTo>
                  <a:pt x="1470172" y="510248"/>
                  <a:pt x="1469353" y="518211"/>
                  <a:pt x="1468934" y="529489"/>
                </a:cubicBezTo>
                <a:cubicBezTo>
                  <a:pt x="1468514" y="540767"/>
                  <a:pt x="1469324" y="550120"/>
                  <a:pt x="1471019" y="557169"/>
                </a:cubicBezTo>
                <a:cubicBezTo>
                  <a:pt x="1472715" y="564217"/>
                  <a:pt x="1473915" y="574076"/>
                  <a:pt x="1475183" y="587230"/>
                </a:cubicBezTo>
                <a:cubicBezTo>
                  <a:pt x="1476458" y="600393"/>
                  <a:pt x="1478468" y="609995"/>
                  <a:pt x="1481430" y="616109"/>
                </a:cubicBezTo>
                <a:cubicBezTo>
                  <a:pt x="1484402" y="622215"/>
                  <a:pt x="1489365" y="629549"/>
                  <a:pt x="1495718" y="637541"/>
                </a:cubicBezTo>
                <a:cubicBezTo>
                  <a:pt x="1502081" y="645532"/>
                  <a:pt x="1508415" y="655381"/>
                  <a:pt x="1514768" y="667601"/>
                </a:cubicBezTo>
                <a:cubicBezTo>
                  <a:pt x="1521131" y="679822"/>
                  <a:pt x="1525626" y="687404"/>
                  <a:pt x="1528169" y="690223"/>
                </a:cubicBezTo>
                <a:cubicBezTo>
                  <a:pt x="1529436" y="691633"/>
                  <a:pt x="1530770" y="692976"/>
                  <a:pt x="1532037" y="694386"/>
                </a:cubicBezTo>
                <a:cubicBezTo>
                  <a:pt x="1534151" y="684756"/>
                  <a:pt x="1536171" y="675450"/>
                  <a:pt x="1538285" y="665811"/>
                </a:cubicBezTo>
                <a:cubicBezTo>
                  <a:pt x="1542524" y="646542"/>
                  <a:pt x="1544533" y="633949"/>
                  <a:pt x="1544543" y="628311"/>
                </a:cubicBezTo>
                <a:cubicBezTo>
                  <a:pt x="1544543" y="622672"/>
                  <a:pt x="1543724" y="615214"/>
                  <a:pt x="1542457" y="606280"/>
                </a:cubicBezTo>
                <a:cubicBezTo>
                  <a:pt x="1541181" y="597355"/>
                  <a:pt x="1537971" y="585305"/>
                  <a:pt x="1532037" y="570266"/>
                </a:cubicBezTo>
                <a:cubicBezTo>
                  <a:pt x="1526103" y="555226"/>
                  <a:pt x="1522464" y="539138"/>
                  <a:pt x="1521616" y="521755"/>
                </a:cubicBezTo>
                <a:cubicBezTo>
                  <a:pt x="1520769" y="504353"/>
                  <a:pt x="1520254" y="494885"/>
                  <a:pt x="1519835" y="493475"/>
                </a:cubicBezTo>
                <a:cubicBezTo>
                  <a:pt x="1519407" y="492065"/>
                  <a:pt x="1518425" y="491389"/>
                  <a:pt x="1517149" y="491389"/>
                </a:cubicBezTo>
                <a:cubicBezTo>
                  <a:pt x="1515882" y="491389"/>
                  <a:pt x="1514387" y="492065"/>
                  <a:pt x="1512691" y="493475"/>
                </a:cubicBezTo>
                <a:cubicBezTo>
                  <a:pt x="1510996" y="494885"/>
                  <a:pt x="1507824" y="495856"/>
                  <a:pt x="1503166" y="495856"/>
                </a:cubicBezTo>
                <a:cubicBezTo>
                  <a:pt x="1498499" y="495856"/>
                  <a:pt x="1495165" y="494885"/>
                  <a:pt x="1493041" y="493475"/>
                </a:cubicBezTo>
                <a:cubicBezTo>
                  <a:pt x="1490927" y="492065"/>
                  <a:pt x="1488393" y="491389"/>
                  <a:pt x="1485012" y="491389"/>
                </a:cubicBezTo>
                <a:cubicBezTo>
                  <a:pt x="1481621" y="491389"/>
                  <a:pt x="1479306" y="490713"/>
                  <a:pt x="1478459" y="489303"/>
                </a:cubicBezTo>
                <a:cubicBezTo>
                  <a:pt x="1478039" y="488598"/>
                  <a:pt x="1477697" y="487922"/>
                  <a:pt x="1477268" y="487217"/>
                </a:cubicBezTo>
                <a:close/>
                <a:moveTo>
                  <a:pt x="11103471" y="430667"/>
                </a:moveTo>
                <a:cubicBezTo>
                  <a:pt x="11102233" y="431134"/>
                  <a:pt x="11100328" y="434506"/>
                  <a:pt x="11097852" y="441088"/>
                </a:cubicBezTo>
                <a:cubicBezTo>
                  <a:pt x="11095280" y="447669"/>
                  <a:pt x="11093851" y="452261"/>
                  <a:pt x="11094232" y="455080"/>
                </a:cubicBezTo>
                <a:cubicBezTo>
                  <a:pt x="11094708" y="457899"/>
                  <a:pt x="11094518" y="460214"/>
                  <a:pt x="11093660" y="461624"/>
                </a:cubicBezTo>
                <a:cubicBezTo>
                  <a:pt x="11092803" y="463033"/>
                  <a:pt x="11089470" y="463033"/>
                  <a:pt x="11083564" y="461624"/>
                </a:cubicBezTo>
                <a:cubicBezTo>
                  <a:pt x="11077563" y="460214"/>
                  <a:pt x="11073944" y="461433"/>
                  <a:pt x="11072229" y="465195"/>
                </a:cubicBezTo>
                <a:cubicBezTo>
                  <a:pt x="11070515" y="468958"/>
                  <a:pt x="11067371" y="471653"/>
                  <a:pt x="11062704" y="473530"/>
                </a:cubicBezTo>
                <a:cubicBezTo>
                  <a:pt x="11058037" y="475406"/>
                  <a:pt x="11052703" y="473387"/>
                  <a:pt x="11047178" y="467281"/>
                </a:cubicBezTo>
                <a:cubicBezTo>
                  <a:pt x="11041749" y="461167"/>
                  <a:pt x="11037653" y="457376"/>
                  <a:pt x="11034701" y="455966"/>
                </a:cubicBezTo>
                <a:cubicBezTo>
                  <a:pt x="11031748" y="454556"/>
                  <a:pt x="11028795" y="454680"/>
                  <a:pt x="11025747" y="456566"/>
                </a:cubicBezTo>
                <a:cubicBezTo>
                  <a:pt x="11022795" y="458442"/>
                  <a:pt x="11020984" y="461557"/>
                  <a:pt x="11020127" y="465786"/>
                </a:cubicBezTo>
                <a:cubicBezTo>
                  <a:pt x="11019270" y="470025"/>
                  <a:pt x="11021652" y="476806"/>
                  <a:pt x="11027557" y="485731"/>
                </a:cubicBezTo>
                <a:cubicBezTo>
                  <a:pt x="11033463" y="494666"/>
                  <a:pt x="11038130" y="499504"/>
                  <a:pt x="11041559" y="500914"/>
                </a:cubicBezTo>
                <a:cubicBezTo>
                  <a:pt x="11044987" y="502324"/>
                  <a:pt x="11057084" y="512221"/>
                  <a:pt x="11077849" y="530080"/>
                </a:cubicBezTo>
                <a:cubicBezTo>
                  <a:pt x="11098613" y="547949"/>
                  <a:pt x="11113473" y="566722"/>
                  <a:pt x="11121949" y="586935"/>
                </a:cubicBezTo>
                <a:cubicBezTo>
                  <a:pt x="11130426" y="607147"/>
                  <a:pt x="11134809" y="617300"/>
                  <a:pt x="11135666" y="617300"/>
                </a:cubicBezTo>
                <a:cubicBezTo>
                  <a:pt x="11136427" y="617300"/>
                  <a:pt x="11137285" y="608794"/>
                  <a:pt x="11137665" y="591402"/>
                </a:cubicBezTo>
                <a:cubicBezTo>
                  <a:pt x="11138142" y="574009"/>
                  <a:pt x="11136618" y="562093"/>
                  <a:pt x="11133189" y="555978"/>
                </a:cubicBezTo>
                <a:cubicBezTo>
                  <a:pt x="11129856" y="549873"/>
                  <a:pt x="11124330" y="537576"/>
                  <a:pt x="11117187" y="518774"/>
                </a:cubicBezTo>
                <a:cubicBezTo>
                  <a:pt x="11109949" y="499971"/>
                  <a:pt x="11106614" y="481150"/>
                  <a:pt x="11107091" y="462814"/>
                </a:cubicBezTo>
                <a:cubicBezTo>
                  <a:pt x="11107472" y="444479"/>
                  <a:pt x="11107281" y="434630"/>
                  <a:pt x="11106424" y="432753"/>
                </a:cubicBezTo>
                <a:cubicBezTo>
                  <a:pt x="11105566" y="430867"/>
                  <a:pt x="11104709" y="430201"/>
                  <a:pt x="11103471" y="430667"/>
                </a:cubicBezTo>
                <a:close/>
                <a:moveTo>
                  <a:pt x="11306734" y="398816"/>
                </a:moveTo>
                <a:cubicBezTo>
                  <a:pt x="11305496" y="398816"/>
                  <a:pt x="11303973" y="400711"/>
                  <a:pt x="11302353" y="404474"/>
                </a:cubicBezTo>
                <a:cubicBezTo>
                  <a:pt x="11300638" y="408236"/>
                  <a:pt x="11300258" y="412570"/>
                  <a:pt x="11301115" y="417275"/>
                </a:cubicBezTo>
                <a:cubicBezTo>
                  <a:pt x="11301972" y="421971"/>
                  <a:pt x="11301972" y="424667"/>
                  <a:pt x="11301115" y="425610"/>
                </a:cubicBezTo>
                <a:cubicBezTo>
                  <a:pt x="11300258" y="426543"/>
                  <a:pt x="11298734" y="426800"/>
                  <a:pt x="11296638" y="426800"/>
                </a:cubicBezTo>
                <a:cubicBezTo>
                  <a:pt x="11294543" y="426800"/>
                  <a:pt x="11292733" y="426419"/>
                  <a:pt x="11291018" y="425010"/>
                </a:cubicBezTo>
                <a:cubicBezTo>
                  <a:pt x="11289304" y="423600"/>
                  <a:pt x="11287494" y="423057"/>
                  <a:pt x="11285303" y="423524"/>
                </a:cubicBezTo>
                <a:cubicBezTo>
                  <a:pt x="11283208" y="423990"/>
                  <a:pt x="11278922" y="429810"/>
                  <a:pt x="11272540" y="441088"/>
                </a:cubicBezTo>
                <a:cubicBezTo>
                  <a:pt x="11266158" y="452365"/>
                  <a:pt x="11256252" y="462643"/>
                  <a:pt x="11243108" y="472044"/>
                </a:cubicBezTo>
                <a:cubicBezTo>
                  <a:pt x="11236535" y="476740"/>
                  <a:pt x="11229963" y="481626"/>
                  <a:pt x="11223390" y="486331"/>
                </a:cubicBezTo>
                <a:cubicBezTo>
                  <a:pt x="11224533" y="486560"/>
                  <a:pt x="11225296" y="486684"/>
                  <a:pt x="11226439" y="486922"/>
                </a:cubicBezTo>
                <a:cubicBezTo>
                  <a:pt x="11228534" y="487398"/>
                  <a:pt x="11231011" y="487151"/>
                  <a:pt x="11233583" y="485731"/>
                </a:cubicBezTo>
                <a:cubicBezTo>
                  <a:pt x="11236059" y="484322"/>
                  <a:pt x="11239107" y="483350"/>
                  <a:pt x="11242440" y="483350"/>
                </a:cubicBezTo>
                <a:cubicBezTo>
                  <a:pt x="11245869" y="483350"/>
                  <a:pt x="11249013" y="485245"/>
                  <a:pt x="11251965" y="489008"/>
                </a:cubicBezTo>
                <a:cubicBezTo>
                  <a:pt x="11255014" y="492771"/>
                  <a:pt x="11259967" y="494542"/>
                  <a:pt x="11267205" y="494066"/>
                </a:cubicBezTo>
                <a:cubicBezTo>
                  <a:pt x="11274349" y="493599"/>
                  <a:pt x="11279684" y="493723"/>
                  <a:pt x="11282637" y="494666"/>
                </a:cubicBezTo>
                <a:cubicBezTo>
                  <a:pt x="11285589" y="495599"/>
                  <a:pt x="11287684" y="497076"/>
                  <a:pt x="11288923" y="499428"/>
                </a:cubicBezTo>
                <a:cubicBezTo>
                  <a:pt x="11290161" y="501772"/>
                  <a:pt x="11289970" y="504219"/>
                  <a:pt x="11288352" y="506572"/>
                </a:cubicBezTo>
                <a:cubicBezTo>
                  <a:pt x="11286637" y="508915"/>
                  <a:pt x="11286066" y="511239"/>
                  <a:pt x="11286541" y="513116"/>
                </a:cubicBezTo>
                <a:cubicBezTo>
                  <a:pt x="11286923" y="515002"/>
                  <a:pt x="11288352" y="516469"/>
                  <a:pt x="11291304" y="517878"/>
                </a:cubicBezTo>
                <a:cubicBezTo>
                  <a:pt x="11294257" y="519288"/>
                  <a:pt x="11296543" y="521060"/>
                  <a:pt x="11297877" y="522936"/>
                </a:cubicBezTo>
                <a:cubicBezTo>
                  <a:pt x="11299115" y="524822"/>
                  <a:pt x="11301687" y="526289"/>
                  <a:pt x="11305877" y="527699"/>
                </a:cubicBezTo>
                <a:cubicBezTo>
                  <a:pt x="11310068" y="529118"/>
                  <a:pt x="11314736" y="532109"/>
                  <a:pt x="11319879" y="536338"/>
                </a:cubicBezTo>
                <a:cubicBezTo>
                  <a:pt x="11324927" y="540567"/>
                  <a:pt x="11327881" y="544358"/>
                  <a:pt x="11327881" y="547644"/>
                </a:cubicBezTo>
                <a:cubicBezTo>
                  <a:pt x="11327881" y="550940"/>
                  <a:pt x="11327118" y="553083"/>
                  <a:pt x="11325784" y="554492"/>
                </a:cubicBezTo>
                <a:cubicBezTo>
                  <a:pt x="11324546" y="555902"/>
                  <a:pt x="11319499" y="556454"/>
                  <a:pt x="11310640" y="555978"/>
                </a:cubicBezTo>
                <a:cubicBezTo>
                  <a:pt x="11301781" y="555511"/>
                  <a:pt x="11295114" y="557397"/>
                  <a:pt x="11291304" y="561636"/>
                </a:cubicBezTo>
                <a:cubicBezTo>
                  <a:pt x="11287494" y="565865"/>
                  <a:pt x="11285684" y="569113"/>
                  <a:pt x="11285589" y="571456"/>
                </a:cubicBezTo>
                <a:cubicBezTo>
                  <a:pt x="11285684" y="573809"/>
                  <a:pt x="11285112" y="576000"/>
                  <a:pt x="11283874" y="577410"/>
                </a:cubicBezTo>
                <a:cubicBezTo>
                  <a:pt x="11282542" y="578819"/>
                  <a:pt x="11279588" y="578953"/>
                  <a:pt x="11274921" y="578010"/>
                </a:cubicBezTo>
                <a:cubicBezTo>
                  <a:pt x="11270254" y="577067"/>
                  <a:pt x="11264824" y="576943"/>
                  <a:pt x="11258824" y="577410"/>
                </a:cubicBezTo>
                <a:cubicBezTo>
                  <a:pt x="11252918" y="577886"/>
                  <a:pt x="11248918" y="577333"/>
                  <a:pt x="11246346" y="575924"/>
                </a:cubicBezTo>
                <a:cubicBezTo>
                  <a:pt x="11243774" y="574514"/>
                  <a:pt x="11240631" y="574095"/>
                  <a:pt x="11236821" y="575028"/>
                </a:cubicBezTo>
                <a:cubicBezTo>
                  <a:pt x="11233011" y="575971"/>
                  <a:pt x="11229963" y="575171"/>
                  <a:pt x="11227868" y="572352"/>
                </a:cubicBezTo>
                <a:cubicBezTo>
                  <a:pt x="11225772" y="569532"/>
                  <a:pt x="11224058" y="568180"/>
                  <a:pt x="11222820" y="568180"/>
                </a:cubicBezTo>
                <a:cubicBezTo>
                  <a:pt x="11222152" y="568180"/>
                  <a:pt x="11221391" y="568180"/>
                  <a:pt x="11220724" y="568180"/>
                </a:cubicBezTo>
                <a:cubicBezTo>
                  <a:pt x="11221391" y="577114"/>
                  <a:pt x="11222152" y="586039"/>
                  <a:pt x="11222820" y="594974"/>
                </a:cubicBezTo>
                <a:cubicBezTo>
                  <a:pt x="11224058" y="612833"/>
                  <a:pt x="11227582" y="628921"/>
                  <a:pt x="11233583" y="643494"/>
                </a:cubicBezTo>
                <a:cubicBezTo>
                  <a:pt x="11239488" y="658067"/>
                  <a:pt x="11243108" y="668878"/>
                  <a:pt x="11243965" y="675936"/>
                </a:cubicBezTo>
                <a:cubicBezTo>
                  <a:pt x="11244346" y="679460"/>
                  <a:pt x="11244442" y="682832"/>
                  <a:pt x="11244822" y="686356"/>
                </a:cubicBezTo>
                <a:cubicBezTo>
                  <a:pt x="11245489" y="686118"/>
                  <a:pt x="11246346" y="685995"/>
                  <a:pt x="11246918" y="685756"/>
                </a:cubicBezTo>
                <a:cubicBezTo>
                  <a:pt x="11248251" y="685290"/>
                  <a:pt x="11250061" y="681918"/>
                  <a:pt x="11252633" y="675336"/>
                </a:cubicBezTo>
                <a:cubicBezTo>
                  <a:pt x="11255109" y="668764"/>
                  <a:pt x="11258443" y="662401"/>
                  <a:pt x="11262729" y="656286"/>
                </a:cubicBezTo>
                <a:cubicBezTo>
                  <a:pt x="11266920" y="650181"/>
                  <a:pt x="11270445" y="644494"/>
                  <a:pt x="11272540" y="639322"/>
                </a:cubicBezTo>
                <a:cubicBezTo>
                  <a:pt x="11274635" y="634150"/>
                  <a:pt x="11279398" y="625606"/>
                  <a:pt x="11287399" y="614319"/>
                </a:cubicBezTo>
                <a:cubicBezTo>
                  <a:pt x="11295495" y="603041"/>
                  <a:pt x="11305877" y="593735"/>
                  <a:pt x="11317784" y="585744"/>
                </a:cubicBezTo>
                <a:cubicBezTo>
                  <a:pt x="11329690" y="577753"/>
                  <a:pt x="11339501" y="571942"/>
                  <a:pt x="11347502" y="568180"/>
                </a:cubicBezTo>
                <a:cubicBezTo>
                  <a:pt x="11355598" y="564427"/>
                  <a:pt x="11361980" y="560083"/>
                  <a:pt x="11366552" y="555388"/>
                </a:cubicBezTo>
                <a:cubicBezTo>
                  <a:pt x="11371219" y="550682"/>
                  <a:pt x="11374648" y="546349"/>
                  <a:pt x="11376743" y="542586"/>
                </a:cubicBezTo>
                <a:cubicBezTo>
                  <a:pt x="11378839" y="538824"/>
                  <a:pt x="11380077" y="531671"/>
                  <a:pt x="11380839" y="520860"/>
                </a:cubicBezTo>
                <a:cubicBezTo>
                  <a:pt x="11381696" y="510049"/>
                  <a:pt x="11383697" y="502591"/>
                  <a:pt x="11386268" y="498828"/>
                </a:cubicBezTo>
                <a:cubicBezTo>
                  <a:pt x="11388744" y="495066"/>
                  <a:pt x="11390078" y="491580"/>
                  <a:pt x="11390078" y="487817"/>
                </a:cubicBezTo>
                <a:cubicBezTo>
                  <a:pt x="11390078" y="485941"/>
                  <a:pt x="11390078" y="483741"/>
                  <a:pt x="11390078" y="481864"/>
                </a:cubicBezTo>
                <a:cubicBezTo>
                  <a:pt x="11388173" y="482569"/>
                  <a:pt x="11386363" y="483541"/>
                  <a:pt x="11384459" y="484245"/>
                </a:cubicBezTo>
                <a:cubicBezTo>
                  <a:pt x="11380648" y="485655"/>
                  <a:pt x="11377792" y="485112"/>
                  <a:pt x="11376077" y="482760"/>
                </a:cubicBezTo>
                <a:cubicBezTo>
                  <a:pt x="11374457" y="480407"/>
                  <a:pt x="11371791" y="479483"/>
                  <a:pt x="11368362" y="479483"/>
                </a:cubicBezTo>
                <a:cubicBezTo>
                  <a:pt x="11365027" y="479483"/>
                  <a:pt x="11362361" y="478388"/>
                  <a:pt x="11360646" y="476511"/>
                </a:cubicBezTo>
                <a:cubicBezTo>
                  <a:pt x="11358931" y="474625"/>
                  <a:pt x="11358456" y="472730"/>
                  <a:pt x="11358837" y="470853"/>
                </a:cubicBezTo>
                <a:cubicBezTo>
                  <a:pt x="11359312" y="468967"/>
                  <a:pt x="11359980" y="467748"/>
                  <a:pt x="11361218" y="467281"/>
                </a:cubicBezTo>
                <a:cubicBezTo>
                  <a:pt x="11362551" y="466805"/>
                  <a:pt x="11363313" y="465033"/>
                  <a:pt x="11363313" y="462224"/>
                </a:cubicBezTo>
                <a:cubicBezTo>
                  <a:pt x="11363313" y="460804"/>
                  <a:pt x="11363313" y="459462"/>
                  <a:pt x="11363313" y="458052"/>
                </a:cubicBezTo>
                <a:cubicBezTo>
                  <a:pt x="11361408" y="458052"/>
                  <a:pt x="11359598" y="458052"/>
                  <a:pt x="11357693" y="458052"/>
                </a:cubicBezTo>
                <a:cubicBezTo>
                  <a:pt x="11353884" y="458052"/>
                  <a:pt x="11350549" y="456956"/>
                  <a:pt x="11347502" y="455080"/>
                </a:cubicBezTo>
                <a:cubicBezTo>
                  <a:pt x="11344549" y="453194"/>
                  <a:pt x="11340262" y="452651"/>
                  <a:pt x="11334738" y="453585"/>
                </a:cubicBezTo>
                <a:cubicBezTo>
                  <a:pt x="11329213" y="454528"/>
                  <a:pt x="11324070" y="454280"/>
                  <a:pt x="11319879" y="452394"/>
                </a:cubicBezTo>
                <a:cubicBezTo>
                  <a:pt x="11315593" y="450517"/>
                  <a:pt x="11313402" y="447822"/>
                  <a:pt x="11313021" y="444060"/>
                </a:cubicBezTo>
                <a:cubicBezTo>
                  <a:pt x="11312640" y="440297"/>
                  <a:pt x="11311401" y="437859"/>
                  <a:pt x="11309783" y="436916"/>
                </a:cubicBezTo>
                <a:cubicBezTo>
                  <a:pt x="11308068" y="435982"/>
                  <a:pt x="11307402" y="434630"/>
                  <a:pt x="11307402" y="432753"/>
                </a:cubicBezTo>
                <a:cubicBezTo>
                  <a:pt x="11307402" y="430867"/>
                  <a:pt x="11311497" y="427210"/>
                  <a:pt x="11319593" y="422038"/>
                </a:cubicBezTo>
                <a:cubicBezTo>
                  <a:pt x="11327595" y="416866"/>
                  <a:pt x="11331499" y="413494"/>
                  <a:pt x="11331499" y="411617"/>
                </a:cubicBezTo>
                <a:cubicBezTo>
                  <a:pt x="11331499" y="410674"/>
                  <a:pt x="11331499" y="409579"/>
                  <a:pt x="11331499" y="408636"/>
                </a:cubicBezTo>
                <a:cubicBezTo>
                  <a:pt x="11330167" y="408636"/>
                  <a:pt x="11329213" y="408636"/>
                  <a:pt x="11327881" y="408636"/>
                </a:cubicBezTo>
                <a:cubicBezTo>
                  <a:pt x="11325404" y="408636"/>
                  <a:pt x="11323023" y="407845"/>
                  <a:pt x="11321403" y="405960"/>
                </a:cubicBezTo>
                <a:cubicBezTo>
                  <a:pt x="11319688" y="404083"/>
                  <a:pt x="11317212" y="402988"/>
                  <a:pt x="11314164" y="402988"/>
                </a:cubicBezTo>
                <a:cubicBezTo>
                  <a:pt x="11311212" y="402988"/>
                  <a:pt x="11309878" y="402312"/>
                  <a:pt x="11309402" y="400902"/>
                </a:cubicBezTo>
                <a:cubicBezTo>
                  <a:pt x="11309020" y="399492"/>
                  <a:pt x="11308068" y="398816"/>
                  <a:pt x="11306734" y="398816"/>
                </a:cubicBezTo>
                <a:close/>
                <a:moveTo>
                  <a:pt x="11138333" y="398225"/>
                </a:moveTo>
                <a:cubicBezTo>
                  <a:pt x="11136618" y="398692"/>
                  <a:pt x="11135475" y="400044"/>
                  <a:pt x="11134999" y="402388"/>
                </a:cubicBezTo>
                <a:cubicBezTo>
                  <a:pt x="11134618" y="404740"/>
                  <a:pt x="11132712" y="407979"/>
                  <a:pt x="11129379" y="412217"/>
                </a:cubicBezTo>
                <a:cubicBezTo>
                  <a:pt x="11125950" y="416447"/>
                  <a:pt x="11123664" y="427391"/>
                  <a:pt x="11122807" y="445250"/>
                </a:cubicBezTo>
                <a:cubicBezTo>
                  <a:pt x="11121949" y="463119"/>
                  <a:pt x="11122807" y="477054"/>
                  <a:pt x="11124902" y="486922"/>
                </a:cubicBezTo>
                <a:cubicBezTo>
                  <a:pt x="11126998" y="496799"/>
                  <a:pt x="11129379" y="504495"/>
                  <a:pt x="11132332" y="510144"/>
                </a:cubicBezTo>
                <a:cubicBezTo>
                  <a:pt x="11135284" y="515783"/>
                  <a:pt x="11138142" y="519993"/>
                  <a:pt x="11140714" y="522345"/>
                </a:cubicBezTo>
                <a:cubicBezTo>
                  <a:pt x="11143191" y="524698"/>
                  <a:pt x="11145381" y="525241"/>
                  <a:pt x="11146620" y="523831"/>
                </a:cubicBezTo>
                <a:cubicBezTo>
                  <a:pt x="11147858" y="522422"/>
                  <a:pt x="11150239" y="521326"/>
                  <a:pt x="11154049" y="520860"/>
                </a:cubicBezTo>
                <a:cubicBezTo>
                  <a:pt x="11157858" y="520383"/>
                  <a:pt x="11162050" y="517821"/>
                  <a:pt x="11166240" y="513116"/>
                </a:cubicBezTo>
                <a:cubicBezTo>
                  <a:pt x="11170527" y="508420"/>
                  <a:pt x="11172718" y="504210"/>
                  <a:pt x="11173099" y="500914"/>
                </a:cubicBezTo>
                <a:cubicBezTo>
                  <a:pt x="11173575" y="497619"/>
                  <a:pt x="11175195" y="495485"/>
                  <a:pt x="11177290" y="494066"/>
                </a:cubicBezTo>
                <a:cubicBezTo>
                  <a:pt x="11179385" y="492656"/>
                  <a:pt x="11180433" y="488322"/>
                  <a:pt x="11180814" y="481274"/>
                </a:cubicBezTo>
                <a:cubicBezTo>
                  <a:pt x="11181291" y="474216"/>
                  <a:pt x="11182624" y="467863"/>
                  <a:pt x="11184720" y="462224"/>
                </a:cubicBezTo>
                <a:cubicBezTo>
                  <a:pt x="11186815" y="456575"/>
                  <a:pt x="11192530" y="446984"/>
                  <a:pt x="11202341" y="433344"/>
                </a:cubicBezTo>
                <a:cubicBezTo>
                  <a:pt x="11207198" y="426533"/>
                  <a:pt x="11212342" y="419628"/>
                  <a:pt x="11217199" y="412808"/>
                </a:cubicBezTo>
                <a:cubicBezTo>
                  <a:pt x="11215485" y="413275"/>
                  <a:pt x="11213485" y="413827"/>
                  <a:pt x="11211866" y="414294"/>
                </a:cubicBezTo>
                <a:cubicBezTo>
                  <a:pt x="11208437" y="415237"/>
                  <a:pt x="11206246" y="416580"/>
                  <a:pt x="11205008" y="418466"/>
                </a:cubicBezTo>
                <a:cubicBezTo>
                  <a:pt x="11203674" y="420342"/>
                  <a:pt x="11202055" y="421438"/>
                  <a:pt x="11199864" y="421438"/>
                </a:cubicBezTo>
                <a:cubicBezTo>
                  <a:pt x="11197769" y="421438"/>
                  <a:pt x="11195578" y="418999"/>
                  <a:pt x="11193102" y="414294"/>
                </a:cubicBezTo>
                <a:cubicBezTo>
                  <a:pt x="11190530" y="409598"/>
                  <a:pt x="11187196" y="408369"/>
                  <a:pt x="11182909" y="410722"/>
                </a:cubicBezTo>
                <a:cubicBezTo>
                  <a:pt x="11180814" y="411903"/>
                  <a:pt x="11178528" y="413122"/>
                  <a:pt x="11176433" y="414294"/>
                </a:cubicBezTo>
                <a:cubicBezTo>
                  <a:pt x="11175765" y="412884"/>
                  <a:pt x="11175290" y="411541"/>
                  <a:pt x="11174623" y="410131"/>
                </a:cubicBezTo>
                <a:cubicBezTo>
                  <a:pt x="11173384" y="407312"/>
                  <a:pt x="11171861" y="405960"/>
                  <a:pt x="11171003" y="405960"/>
                </a:cubicBezTo>
                <a:cubicBezTo>
                  <a:pt x="11170146" y="405960"/>
                  <a:pt x="11168337" y="407312"/>
                  <a:pt x="11165384" y="410131"/>
                </a:cubicBezTo>
                <a:cubicBezTo>
                  <a:pt x="11162430" y="412951"/>
                  <a:pt x="11159764" y="414722"/>
                  <a:pt x="11156715" y="415189"/>
                </a:cubicBezTo>
                <a:cubicBezTo>
                  <a:pt x="11153763" y="415656"/>
                  <a:pt x="11151287" y="415237"/>
                  <a:pt x="11149572" y="414294"/>
                </a:cubicBezTo>
                <a:cubicBezTo>
                  <a:pt x="11147953" y="413360"/>
                  <a:pt x="11146048" y="410236"/>
                  <a:pt x="11143952" y="405074"/>
                </a:cubicBezTo>
                <a:cubicBezTo>
                  <a:pt x="11141857" y="399902"/>
                  <a:pt x="11139951" y="397749"/>
                  <a:pt x="11138333" y="398225"/>
                </a:cubicBezTo>
                <a:close/>
                <a:moveTo>
                  <a:pt x="585787" y="377680"/>
                </a:moveTo>
                <a:cubicBezTo>
                  <a:pt x="585300" y="378413"/>
                  <a:pt x="584787" y="379337"/>
                  <a:pt x="584299" y="380061"/>
                </a:cubicBezTo>
                <a:cubicBezTo>
                  <a:pt x="583323" y="381519"/>
                  <a:pt x="581060" y="382147"/>
                  <a:pt x="577156" y="382147"/>
                </a:cubicBezTo>
                <a:cubicBezTo>
                  <a:pt x="573251" y="382147"/>
                  <a:pt x="570071" y="382776"/>
                  <a:pt x="567631" y="384233"/>
                </a:cubicBezTo>
                <a:cubicBezTo>
                  <a:pt x="565190" y="385691"/>
                  <a:pt x="561094" y="386614"/>
                  <a:pt x="555724" y="386614"/>
                </a:cubicBezTo>
                <a:cubicBezTo>
                  <a:pt x="550354" y="386614"/>
                  <a:pt x="546663" y="385691"/>
                  <a:pt x="544711" y="384233"/>
                </a:cubicBezTo>
                <a:cubicBezTo>
                  <a:pt x="542758" y="382776"/>
                  <a:pt x="541115" y="382147"/>
                  <a:pt x="539651" y="382147"/>
                </a:cubicBezTo>
                <a:cubicBezTo>
                  <a:pt x="538188" y="382147"/>
                  <a:pt x="537162" y="382776"/>
                  <a:pt x="536674" y="384233"/>
                </a:cubicBezTo>
                <a:cubicBezTo>
                  <a:pt x="536187" y="385691"/>
                  <a:pt x="535567" y="395435"/>
                  <a:pt x="534590" y="413399"/>
                </a:cubicBezTo>
                <a:cubicBezTo>
                  <a:pt x="533615" y="431372"/>
                  <a:pt x="529815" y="448165"/>
                  <a:pt x="522982" y="463710"/>
                </a:cubicBezTo>
                <a:cubicBezTo>
                  <a:pt x="516149" y="479255"/>
                  <a:pt x="511944" y="491685"/>
                  <a:pt x="510480" y="500914"/>
                </a:cubicBezTo>
                <a:cubicBezTo>
                  <a:pt x="509016" y="510153"/>
                  <a:pt x="508396" y="517707"/>
                  <a:pt x="508396" y="523536"/>
                </a:cubicBezTo>
                <a:cubicBezTo>
                  <a:pt x="508397" y="529375"/>
                  <a:pt x="510660" y="542319"/>
                  <a:pt x="515540" y="562236"/>
                </a:cubicBezTo>
                <a:cubicBezTo>
                  <a:pt x="517980" y="572180"/>
                  <a:pt x="520542" y="582039"/>
                  <a:pt x="522982" y="591993"/>
                </a:cubicBezTo>
                <a:cubicBezTo>
                  <a:pt x="524447" y="590544"/>
                  <a:pt x="525685" y="588992"/>
                  <a:pt x="527149" y="587535"/>
                </a:cubicBezTo>
                <a:cubicBezTo>
                  <a:pt x="530078" y="584620"/>
                  <a:pt x="535306" y="576943"/>
                  <a:pt x="542627" y="564313"/>
                </a:cubicBezTo>
                <a:cubicBezTo>
                  <a:pt x="549949" y="551692"/>
                  <a:pt x="557333" y="541319"/>
                  <a:pt x="564654" y="533061"/>
                </a:cubicBezTo>
                <a:cubicBezTo>
                  <a:pt x="571974" y="524803"/>
                  <a:pt x="577311" y="517345"/>
                  <a:pt x="580727" y="511030"/>
                </a:cubicBezTo>
                <a:cubicBezTo>
                  <a:pt x="584144" y="504715"/>
                  <a:pt x="586704" y="494866"/>
                  <a:pt x="588168" y="481274"/>
                </a:cubicBezTo>
                <a:cubicBezTo>
                  <a:pt x="589634" y="467662"/>
                  <a:pt x="591276" y="457300"/>
                  <a:pt x="593229" y="450013"/>
                </a:cubicBezTo>
                <a:cubicBezTo>
                  <a:pt x="595183" y="442726"/>
                  <a:pt x="595801" y="433096"/>
                  <a:pt x="595312" y="421438"/>
                </a:cubicBezTo>
                <a:cubicBezTo>
                  <a:pt x="594824" y="409779"/>
                  <a:pt x="594205" y="401483"/>
                  <a:pt x="593229" y="396139"/>
                </a:cubicBezTo>
                <a:cubicBezTo>
                  <a:pt x="592252" y="390786"/>
                  <a:pt x="590716" y="386443"/>
                  <a:pt x="588765" y="383042"/>
                </a:cubicBezTo>
                <a:cubicBezTo>
                  <a:pt x="587788" y="381337"/>
                  <a:pt x="586763" y="379385"/>
                  <a:pt x="585787" y="377680"/>
                </a:cubicBezTo>
                <a:close/>
                <a:moveTo>
                  <a:pt x="1411784" y="356848"/>
                </a:moveTo>
                <a:cubicBezTo>
                  <a:pt x="1410517" y="357315"/>
                  <a:pt x="1408374" y="360687"/>
                  <a:pt x="1405830" y="367269"/>
                </a:cubicBezTo>
                <a:cubicBezTo>
                  <a:pt x="1403287" y="373850"/>
                  <a:pt x="1402430" y="378737"/>
                  <a:pt x="1402849" y="381556"/>
                </a:cubicBezTo>
                <a:cubicBezTo>
                  <a:pt x="1403278" y="384376"/>
                  <a:pt x="1402811" y="386395"/>
                  <a:pt x="1401963" y="387805"/>
                </a:cubicBezTo>
                <a:cubicBezTo>
                  <a:pt x="1401117" y="389214"/>
                  <a:pt x="1397772" y="389214"/>
                  <a:pt x="1391838" y="387805"/>
                </a:cubicBezTo>
                <a:cubicBezTo>
                  <a:pt x="1385904" y="386395"/>
                  <a:pt x="1382228" y="387614"/>
                  <a:pt x="1380532" y="391376"/>
                </a:cubicBezTo>
                <a:cubicBezTo>
                  <a:pt x="1378837" y="395139"/>
                  <a:pt x="1375665" y="397834"/>
                  <a:pt x="1371007" y="399711"/>
                </a:cubicBezTo>
                <a:cubicBezTo>
                  <a:pt x="1366340" y="401587"/>
                  <a:pt x="1361339" y="399568"/>
                  <a:pt x="1355824" y="393462"/>
                </a:cubicBezTo>
                <a:cubicBezTo>
                  <a:pt x="1350319" y="387348"/>
                  <a:pt x="1345994" y="383557"/>
                  <a:pt x="1343023" y="382147"/>
                </a:cubicBezTo>
                <a:cubicBezTo>
                  <a:pt x="1340060" y="380737"/>
                  <a:pt x="1337060" y="380861"/>
                  <a:pt x="1334098" y="382747"/>
                </a:cubicBezTo>
                <a:cubicBezTo>
                  <a:pt x="1331126" y="384623"/>
                  <a:pt x="1329288" y="387738"/>
                  <a:pt x="1328441" y="391967"/>
                </a:cubicBezTo>
                <a:cubicBezTo>
                  <a:pt x="1327592" y="396206"/>
                  <a:pt x="1330240" y="402987"/>
                  <a:pt x="1336174" y="411912"/>
                </a:cubicBezTo>
                <a:cubicBezTo>
                  <a:pt x="1342108" y="420847"/>
                  <a:pt x="1346775" y="425685"/>
                  <a:pt x="1350167" y="427095"/>
                </a:cubicBezTo>
                <a:cubicBezTo>
                  <a:pt x="1353557" y="428505"/>
                  <a:pt x="1365416" y="438402"/>
                  <a:pt x="1386180" y="456261"/>
                </a:cubicBezTo>
                <a:cubicBezTo>
                  <a:pt x="1406954" y="474130"/>
                  <a:pt x="1421766" y="493208"/>
                  <a:pt x="1430243" y="513411"/>
                </a:cubicBezTo>
                <a:cubicBezTo>
                  <a:pt x="1438711" y="533632"/>
                  <a:pt x="1443378" y="543481"/>
                  <a:pt x="1444226" y="543481"/>
                </a:cubicBezTo>
                <a:cubicBezTo>
                  <a:pt x="1445073" y="543481"/>
                  <a:pt x="1445588" y="534975"/>
                  <a:pt x="1446016" y="517583"/>
                </a:cubicBezTo>
                <a:cubicBezTo>
                  <a:pt x="1446436" y="500190"/>
                  <a:pt x="1444940" y="488274"/>
                  <a:pt x="1441549" y="482159"/>
                </a:cubicBezTo>
                <a:cubicBezTo>
                  <a:pt x="1438158" y="476054"/>
                  <a:pt x="1432977" y="463757"/>
                  <a:pt x="1425776" y="444955"/>
                </a:cubicBezTo>
                <a:cubicBezTo>
                  <a:pt x="1418565" y="426152"/>
                  <a:pt x="1415232" y="407626"/>
                  <a:pt x="1415651" y="389291"/>
                </a:cubicBezTo>
                <a:cubicBezTo>
                  <a:pt x="1416079" y="370964"/>
                  <a:pt x="1415603" y="360811"/>
                  <a:pt x="1414755" y="358934"/>
                </a:cubicBezTo>
                <a:cubicBezTo>
                  <a:pt x="1413917" y="357048"/>
                  <a:pt x="1413050" y="356382"/>
                  <a:pt x="1411784" y="356848"/>
                </a:cubicBezTo>
                <a:close/>
                <a:moveTo>
                  <a:pt x="1615085" y="324997"/>
                </a:moveTo>
                <a:cubicBezTo>
                  <a:pt x="1613809" y="324997"/>
                  <a:pt x="1612313" y="326892"/>
                  <a:pt x="1610618" y="330655"/>
                </a:cubicBezTo>
                <a:cubicBezTo>
                  <a:pt x="1608923" y="334417"/>
                  <a:pt x="1608580" y="338751"/>
                  <a:pt x="1609427" y="343456"/>
                </a:cubicBezTo>
                <a:cubicBezTo>
                  <a:pt x="1610276" y="348152"/>
                  <a:pt x="1610276" y="350848"/>
                  <a:pt x="1609427" y="351791"/>
                </a:cubicBezTo>
                <a:cubicBezTo>
                  <a:pt x="1608580" y="352724"/>
                  <a:pt x="1607075" y="353276"/>
                  <a:pt x="1604960" y="353276"/>
                </a:cubicBezTo>
                <a:cubicBezTo>
                  <a:pt x="1602847" y="353276"/>
                  <a:pt x="1600998" y="352600"/>
                  <a:pt x="1599312" y="351191"/>
                </a:cubicBezTo>
                <a:cubicBezTo>
                  <a:pt x="1597616" y="349781"/>
                  <a:pt x="1595473" y="349238"/>
                  <a:pt x="1593349" y="349705"/>
                </a:cubicBezTo>
                <a:cubicBezTo>
                  <a:pt x="1591235" y="350171"/>
                  <a:pt x="1587206" y="355982"/>
                  <a:pt x="1580852" y="367269"/>
                </a:cubicBezTo>
                <a:cubicBezTo>
                  <a:pt x="1574500" y="378546"/>
                  <a:pt x="1564822" y="389119"/>
                  <a:pt x="1551687" y="398520"/>
                </a:cubicBezTo>
                <a:cubicBezTo>
                  <a:pt x="1545115" y="403226"/>
                  <a:pt x="1538609" y="407807"/>
                  <a:pt x="1532037" y="412512"/>
                </a:cubicBezTo>
                <a:cubicBezTo>
                  <a:pt x="1533094" y="412741"/>
                  <a:pt x="1533951" y="412865"/>
                  <a:pt x="1535018" y="413103"/>
                </a:cubicBezTo>
                <a:cubicBezTo>
                  <a:pt x="1537133" y="413579"/>
                  <a:pt x="1539619" y="413322"/>
                  <a:pt x="1542162" y="411912"/>
                </a:cubicBezTo>
                <a:cubicBezTo>
                  <a:pt x="1544695" y="410503"/>
                  <a:pt x="1547401" y="409531"/>
                  <a:pt x="1550791" y="409531"/>
                </a:cubicBezTo>
                <a:cubicBezTo>
                  <a:pt x="1554182" y="409531"/>
                  <a:pt x="1557640" y="411732"/>
                  <a:pt x="1560612" y="415484"/>
                </a:cubicBezTo>
                <a:cubicBezTo>
                  <a:pt x="1563574" y="419247"/>
                  <a:pt x="1568584" y="420723"/>
                  <a:pt x="1575795" y="420247"/>
                </a:cubicBezTo>
                <a:cubicBezTo>
                  <a:pt x="1582996" y="419780"/>
                  <a:pt x="1588006" y="419904"/>
                  <a:pt x="1590968" y="420847"/>
                </a:cubicBezTo>
                <a:cubicBezTo>
                  <a:pt x="1593940" y="421780"/>
                  <a:pt x="1596245" y="423552"/>
                  <a:pt x="1597521" y="425905"/>
                </a:cubicBezTo>
                <a:cubicBezTo>
                  <a:pt x="1598788" y="428257"/>
                  <a:pt x="1598321" y="430696"/>
                  <a:pt x="1596626" y="433048"/>
                </a:cubicBezTo>
                <a:cubicBezTo>
                  <a:pt x="1594930" y="435401"/>
                  <a:pt x="1594416" y="437420"/>
                  <a:pt x="1594845" y="439297"/>
                </a:cubicBezTo>
                <a:cubicBezTo>
                  <a:pt x="1595264" y="441183"/>
                  <a:pt x="1596931" y="442650"/>
                  <a:pt x="1599902" y="444059"/>
                </a:cubicBezTo>
                <a:cubicBezTo>
                  <a:pt x="1602865" y="445469"/>
                  <a:pt x="1604884" y="447241"/>
                  <a:pt x="1606151" y="449117"/>
                </a:cubicBezTo>
                <a:cubicBezTo>
                  <a:pt x="1607427" y="451003"/>
                  <a:pt x="1610246" y="452470"/>
                  <a:pt x="1614485" y="453880"/>
                </a:cubicBezTo>
                <a:cubicBezTo>
                  <a:pt x="1618724" y="455299"/>
                  <a:pt x="1623391" y="458290"/>
                  <a:pt x="1628477" y="462519"/>
                </a:cubicBezTo>
                <a:cubicBezTo>
                  <a:pt x="1633564" y="466748"/>
                  <a:pt x="1636222" y="470539"/>
                  <a:pt x="1636212" y="473825"/>
                </a:cubicBezTo>
                <a:cubicBezTo>
                  <a:pt x="1636212" y="477121"/>
                  <a:pt x="1635402" y="479264"/>
                  <a:pt x="1634135" y="480673"/>
                </a:cubicBezTo>
                <a:cubicBezTo>
                  <a:pt x="1632859" y="482083"/>
                  <a:pt x="1627849" y="482635"/>
                  <a:pt x="1618952" y="482159"/>
                </a:cubicBezTo>
                <a:cubicBezTo>
                  <a:pt x="1610056" y="481692"/>
                  <a:pt x="1603712" y="483883"/>
                  <a:pt x="1599902" y="488112"/>
                </a:cubicBezTo>
                <a:cubicBezTo>
                  <a:pt x="1596092" y="492341"/>
                  <a:pt x="1594245" y="495294"/>
                  <a:pt x="1594245" y="497637"/>
                </a:cubicBezTo>
                <a:cubicBezTo>
                  <a:pt x="1594245" y="499990"/>
                  <a:pt x="1593435" y="502181"/>
                  <a:pt x="1592168" y="503591"/>
                </a:cubicBezTo>
                <a:cubicBezTo>
                  <a:pt x="1590892" y="505000"/>
                  <a:pt x="1587891" y="505124"/>
                  <a:pt x="1583234" y="504191"/>
                </a:cubicBezTo>
                <a:cubicBezTo>
                  <a:pt x="1578576" y="503248"/>
                  <a:pt x="1573394" y="503124"/>
                  <a:pt x="1567460" y="503591"/>
                </a:cubicBezTo>
                <a:cubicBezTo>
                  <a:pt x="1561526" y="504067"/>
                  <a:pt x="1557202" y="503514"/>
                  <a:pt x="1554659" y="502105"/>
                </a:cubicBezTo>
                <a:cubicBezTo>
                  <a:pt x="1552115" y="500695"/>
                  <a:pt x="1548944" y="500276"/>
                  <a:pt x="1545134" y="501209"/>
                </a:cubicBezTo>
                <a:cubicBezTo>
                  <a:pt x="1541324" y="502152"/>
                  <a:pt x="1538323" y="501352"/>
                  <a:pt x="1536199" y="498533"/>
                </a:cubicBezTo>
                <a:cubicBezTo>
                  <a:pt x="1534085" y="495713"/>
                  <a:pt x="1532408" y="494361"/>
                  <a:pt x="1531141" y="494361"/>
                </a:cubicBezTo>
                <a:cubicBezTo>
                  <a:pt x="1530513" y="494361"/>
                  <a:pt x="1529989" y="494361"/>
                  <a:pt x="1529360" y="494361"/>
                </a:cubicBezTo>
                <a:cubicBezTo>
                  <a:pt x="1529989" y="503295"/>
                  <a:pt x="1530513" y="512220"/>
                  <a:pt x="1531141" y="521155"/>
                </a:cubicBezTo>
                <a:cubicBezTo>
                  <a:pt x="1532418" y="539014"/>
                  <a:pt x="1536228" y="555102"/>
                  <a:pt x="1542162" y="569675"/>
                </a:cubicBezTo>
                <a:cubicBezTo>
                  <a:pt x="1548086" y="584248"/>
                  <a:pt x="1551430" y="595069"/>
                  <a:pt x="1552277" y="602117"/>
                </a:cubicBezTo>
                <a:cubicBezTo>
                  <a:pt x="1552696" y="605641"/>
                  <a:pt x="1553039" y="609309"/>
                  <a:pt x="1553469" y="612833"/>
                </a:cubicBezTo>
                <a:cubicBezTo>
                  <a:pt x="1554106" y="612594"/>
                  <a:pt x="1554620" y="612471"/>
                  <a:pt x="1555249" y="612242"/>
                </a:cubicBezTo>
                <a:cubicBezTo>
                  <a:pt x="1556525" y="611766"/>
                  <a:pt x="1558364" y="608099"/>
                  <a:pt x="1560907" y="601517"/>
                </a:cubicBezTo>
                <a:cubicBezTo>
                  <a:pt x="1563450" y="594945"/>
                  <a:pt x="1566793" y="588582"/>
                  <a:pt x="1571032" y="582467"/>
                </a:cubicBezTo>
                <a:cubicBezTo>
                  <a:pt x="1575271" y="576362"/>
                  <a:pt x="1578728" y="570675"/>
                  <a:pt x="1580852" y="565503"/>
                </a:cubicBezTo>
                <a:cubicBezTo>
                  <a:pt x="1582967" y="560331"/>
                  <a:pt x="1587987" y="552082"/>
                  <a:pt x="1596035" y="540805"/>
                </a:cubicBezTo>
                <a:cubicBezTo>
                  <a:pt x="1604084" y="529517"/>
                  <a:pt x="1614228" y="519916"/>
                  <a:pt x="1626096" y="511925"/>
                </a:cubicBezTo>
                <a:cubicBezTo>
                  <a:pt x="1637964" y="503934"/>
                  <a:pt x="1647813" y="498123"/>
                  <a:pt x="1655862" y="494361"/>
                </a:cubicBezTo>
                <a:cubicBezTo>
                  <a:pt x="1663910" y="490608"/>
                  <a:pt x="1670254" y="486264"/>
                  <a:pt x="1674912" y="481569"/>
                </a:cubicBezTo>
                <a:cubicBezTo>
                  <a:pt x="1679569" y="476863"/>
                  <a:pt x="1682913" y="472825"/>
                  <a:pt x="1685037" y="469062"/>
                </a:cubicBezTo>
                <a:cubicBezTo>
                  <a:pt x="1687151" y="465300"/>
                  <a:pt x="1688647" y="457852"/>
                  <a:pt x="1689495" y="447041"/>
                </a:cubicBezTo>
                <a:cubicBezTo>
                  <a:pt x="1690342" y="436230"/>
                  <a:pt x="1692020" y="429067"/>
                  <a:pt x="1694562" y="425305"/>
                </a:cubicBezTo>
                <a:cubicBezTo>
                  <a:pt x="1697095" y="421552"/>
                  <a:pt x="1698429" y="417761"/>
                  <a:pt x="1698429" y="413998"/>
                </a:cubicBezTo>
                <a:cubicBezTo>
                  <a:pt x="1698429" y="412122"/>
                  <a:pt x="1698429" y="410226"/>
                  <a:pt x="1698429" y="408341"/>
                </a:cubicBezTo>
                <a:cubicBezTo>
                  <a:pt x="1696524" y="409045"/>
                  <a:pt x="1694676" y="409722"/>
                  <a:pt x="1692771" y="410426"/>
                </a:cubicBezTo>
                <a:cubicBezTo>
                  <a:pt x="1688952" y="411836"/>
                  <a:pt x="1686132" y="411293"/>
                  <a:pt x="1684437" y="408941"/>
                </a:cubicBezTo>
                <a:cubicBezTo>
                  <a:pt x="1682741" y="406588"/>
                  <a:pt x="1680389" y="405664"/>
                  <a:pt x="1676998" y="405664"/>
                </a:cubicBezTo>
                <a:cubicBezTo>
                  <a:pt x="1673607" y="405664"/>
                  <a:pt x="1670654" y="404569"/>
                  <a:pt x="1668959" y="402692"/>
                </a:cubicBezTo>
                <a:cubicBezTo>
                  <a:pt x="1667263" y="400806"/>
                  <a:pt x="1666749" y="398911"/>
                  <a:pt x="1667168" y="397034"/>
                </a:cubicBezTo>
                <a:cubicBezTo>
                  <a:pt x="1667596" y="395148"/>
                  <a:pt x="1668578" y="393929"/>
                  <a:pt x="1669854" y="393462"/>
                </a:cubicBezTo>
                <a:cubicBezTo>
                  <a:pt x="1671121" y="392986"/>
                  <a:pt x="1671635" y="391519"/>
                  <a:pt x="1671635" y="388700"/>
                </a:cubicBezTo>
                <a:cubicBezTo>
                  <a:pt x="1671635" y="387290"/>
                  <a:pt x="1671635" y="385643"/>
                  <a:pt x="1671635" y="384233"/>
                </a:cubicBezTo>
                <a:cubicBezTo>
                  <a:pt x="1669730" y="384233"/>
                  <a:pt x="1667892" y="384233"/>
                  <a:pt x="1665987" y="384233"/>
                </a:cubicBezTo>
                <a:cubicBezTo>
                  <a:pt x="1662168" y="384233"/>
                  <a:pt x="1658824" y="383433"/>
                  <a:pt x="1655862" y="381556"/>
                </a:cubicBezTo>
                <a:cubicBezTo>
                  <a:pt x="1652899" y="379670"/>
                  <a:pt x="1648575" y="379127"/>
                  <a:pt x="1643060" y="380061"/>
                </a:cubicBezTo>
                <a:cubicBezTo>
                  <a:pt x="1637555" y="381004"/>
                  <a:pt x="1632716" y="380461"/>
                  <a:pt x="1628477" y="378575"/>
                </a:cubicBezTo>
                <a:cubicBezTo>
                  <a:pt x="1624239" y="376698"/>
                  <a:pt x="1622058" y="374003"/>
                  <a:pt x="1621629" y="370241"/>
                </a:cubicBezTo>
                <a:cubicBezTo>
                  <a:pt x="1621210" y="366478"/>
                  <a:pt x="1620057" y="364335"/>
                  <a:pt x="1618362" y="363392"/>
                </a:cubicBezTo>
                <a:cubicBezTo>
                  <a:pt x="1616666" y="362458"/>
                  <a:pt x="1615676" y="360811"/>
                  <a:pt x="1615676" y="358934"/>
                </a:cubicBezTo>
                <a:cubicBezTo>
                  <a:pt x="1615676" y="357048"/>
                  <a:pt x="1619829" y="353391"/>
                  <a:pt x="1627887" y="348219"/>
                </a:cubicBezTo>
                <a:cubicBezTo>
                  <a:pt x="1635935" y="343047"/>
                  <a:pt x="1640088" y="339675"/>
                  <a:pt x="1640088" y="337798"/>
                </a:cubicBezTo>
                <a:cubicBezTo>
                  <a:pt x="1640088" y="336855"/>
                  <a:pt x="1640088" y="336055"/>
                  <a:pt x="1640088" y="335122"/>
                </a:cubicBezTo>
                <a:cubicBezTo>
                  <a:pt x="1638812" y="335122"/>
                  <a:pt x="1637488" y="335122"/>
                  <a:pt x="1636212" y="335122"/>
                </a:cubicBezTo>
                <a:cubicBezTo>
                  <a:pt x="1633678" y="335122"/>
                  <a:pt x="1631659" y="334026"/>
                  <a:pt x="1629963" y="332141"/>
                </a:cubicBezTo>
                <a:cubicBezTo>
                  <a:pt x="1628268" y="330264"/>
                  <a:pt x="1625791" y="329169"/>
                  <a:pt x="1622820" y="329169"/>
                </a:cubicBezTo>
                <a:cubicBezTo>
                  <a:pt x="1619857" y="329169"/>
                  <a:pt x="1618181" y="328788"/>
                  <a:pt x="1617762" y="327378"/>
                </a:cubicBezTo>
                <a:cubicBezTo>
                  <a:pt x="1617343" y="325968"/>
                  <a:pt x="1616352" y="324997"/>
                  <a:pt x="1615085" y="324997"/>
                </a:cubicBezTo>
                <a:close/>
                <a:moveTo>
                  <a:pt x="1446607" y="324406"/>
                </a:moveTo>
                <a:cubicBezTo>
                  <a:pt x="1444911" y="324873"/>
                  <a:pt x="1443759" y="326225"/>
                  <a:pt x="1443330" y="328569"/>
                </a:cubicBezTo>
                <a:cubicBezTo>
                  <a:pt x="1442911" y="330921"/>
                  <a:pt x="1441073" y="334160"/>
                  <a:pt x="1437682" y="338398"/>
                </a:cubicBezTo>
                <a:cubicBezTo>
                  <a:pt x="1434291" y="342628"/>
                  <a:pt x="1432281" y="353867"/>
                  <a:pt x="1431424" y="371736"/>
                </a:cubicBezTo>
                <a:cubicBezTo>
                  <a:pt x="1430586" y="389595"/>
                  <a:pt x="1431091" y="403235"/>
                  <a:pt x="1433215" y="413103"/>
                </a:cubicBezTo>
                <a:cubicBezTo>
                  <a:pt x="1435329" y="422980"/>
                  <a:pt x="1437987" y="430676"/>
                  <a:pt x="1440949" y="436325"/>
                </a:cubicBezTo>
                <a:cubicBezTo>
                  <a:pt x="1443921" y="441964"/>
                  <a:pt x="1446445" y="446174"/>
                  <a:pt x="1448988" y="448526"/>
                </a:cubicBezTo>
                <a:cubicBezTo>
                  <a:pt x="1451531" y="450879"/>
                  <a:pt x="1453674" y="451422"/>
                  <a:pt x="1454941" y="450012"/>
                </a:cubicBezTo>
                <a:cubicBezTo>
                  <a:pt x="1456218" y="448603"/>
                  <a:pt x="1458866" y="447507"/>
                  <a:pt x="1462685" y="447041"/>
                </a:cubicBezTo>
                <a:cubicBezTo>
                  <a:pt x="1466495" y="446564"/>
                  <a:pt x="1470353" y="444002"/>
                  <a:pt x="1474591" y="439297"/>
                </a:cubicBezTo>
                <a:cubicBezTo>
                  <a:pt x="1478830" y="434601"/>
                  <a:pt x="1481011" y="430381"/>
                  <a:pt x="1481430" y="427095"/>
                </a:cubicBezTo>
                <a:cubicBezTo>
                  <a:pt x="1481859" y="423800"/>
                  <a:pt x="1483183" y="421657"/>
                  <a:pt x="1485307" y="420247"/>
                </a:cubicBezTo>
                <a:cubicBezTo>
                  <a:pt x="1487422" y="418837"/>
                  <a:pt x="1489050" y="414798"/>
                  <a:pt x="1489470" y="407750"/>
                </a:cubicBezTo>
                <a:cubicBezTo>
                  <a:pt x="1489898" y="400701"/>
                  <a:pt x="1490927" y="394339"/>
                  <a:pt x="1493041" y="388700"/>
                </a:cubicBezTo>
                <a:cubicBezTo>
                  <a:pt x="1495165" y="383061"/>
                  <a:pt x="1501157" y="373165"/>
                  <a:pt x="1510901" y="359525"/>
                </a:cubicBezTo>
                <a:cubicBezTo>
                  <a:pt x="1515778" y="352714"/>
                  <a:pt x="1520616" y="345809"/>
                  <a:pt x="1525493" y="338989"/>
                </a:cubicBezTo>
                <a:cubicBezTo>
                  <a:pt x="1523798" y="339456"/>
                  <a:pt x="1522121" y="340008"/>
                  <a:pt x="1520426" y="340475"/>
                </a:cubicBezTo>
                <a:cubicBezTo>
                  <a:pt x="1517035" y="341418"/>
                  <a:pt x="1514854" y="343065"/>
                  <a:pt x="1513587" y="344942"/>
                </a:cubicBezTo>
                <a:cubicBezTo>
                  <a:pt x="1512310" y="346819"/>
                  <a:pt x="1510339" y="347619"/>
                  <a:pt x="1508224" y="347619"/>
                </a:cubicBezTo>
                <a:cubicBezTo>
                  <a:pt x="1506111" y="347619"/>
                  <a:pt x="1503919" y="345180"/>
                  <a:pt x="1501376" y="340475"/>
                </a:cubicBezTo>
                <a:cubicBezTo>
                  <a:pt x="1498833" y="335779"/>
                  <a:pt x="1495499" y="334550"/>
                  <a:pt x="1491260" y="336903"/>
                </a:cubicBezTo>
                <a:cubicBezTo>
                  <a:pt x="1489136" y="338084"/>
                  <a:pt x="1487126" y="339303"/>
                  <a:pt x="1485012" y="340475"/>
                </a:cubicBezTo>
                <a:cubicBezTo>
                  <a:pt x="1484374" y="339065"/>
                  <a:pt x="1483554" y="338018"/>
                  <a:pt x="1482926" y="336608"/>
                </a:cubicBezTo>
                <a:cubicBezTo>
                  <a:pt x="1481650" y="333788"/>
                  <a:pt x="1480497" y="332141"/>
                  <a:pt x="1479650" y="332141"/>
                </a:cubicBezTo>
                <a:cubicBezTo>
                  <a:pt x="1478801" y="332141"/>
                  <a:pt x="1476963" y="333788"/>
                  <a:pt x="1473991" y="336608"/>
                </a:cubicBezTo>
                <a:cubicBezTo>
                  <a:pt x="1471029" y="339427"/>
                  <a:pt x="1468029" y="340903"/>
                  <a:pt x="1465066" y="341370"/>
                </a:cubicBezTo>
                <a:cubicBezTo>
                  <a:pt x="1462095" y="341837"/>
                  <a:pt x="1459913" y="341418"/>
                  <a:pt x="1458218" y="340475"/>
                </a:cubicBezTo>
                <a:cubicBezTo>
                  <a:pt x="1456523" y="339541"/>
                  <a:pt x="1454684" y="336417"/>
                  <a:pt x="1452560" y="331255"/>
                </a:cubicBezTo>
                <a:cubicBezTo>
                  <a:pt x="1450446" y="326083"/>
                  <a:pt x="1448302" y="323930"/>
                  <a:pt x="1446607" y="324406"/>
                </a:cubicBezTo>
                <a:close/>
                <a:moveTo>
                  <a:pt x="11747266" y="301480"/>
                </a:moveTo>
                <a:cubicBezTo>
                  <a:pt x="11746790" y="302213"/>
                  <a:pt x="11746313" y="303137"/>
                  <a:pt x="11745837" y="303861"/>
                </a:cubicBezTo>
                <a:cubicBezTo>
                  <a:pt x="11744789" y="305319"/>
                  <a:pt x="11742312" y="305947"/>
                  <a:pt x="11738408" y="305947"/>
                </a:cubicBezTo>
                <a:cubicBezTo>
                  <a:pt x="11734502" y="305947"/>
                  <a:pt x="11731264" y="306576"/>
                  <a:pt x="11728883" y="308033"/>
                </a:cubicBezTo>
                <a:cubicBezTo>
                  <a:pt x="11726406" y="309491"/>
                  <a:pt x="11722596" y="310414"/>
                  <a:pt x="11717262" y="310414"/>
                </a:cubicBezTo>
                <a:cubicBezTo>
                  <a:pt x="11711833" y="310414"/>
                  <a:pt x="11708213" y="309491"/>
                  <a:pt x="11706213" y="308033"/>
                </a:cubicBezTo>
                <a:cubicBezTo>
                  <a:pt x="11704308" y="306576"/>
                  <a:pt x="11702594" y="305947"/>
                  <a:pt x="11701165" y="305947"/>
                </a:cubicBezTo>
                <a:cubicBezTo>
                  <a:pt x="11699736" y="305947"/>
                  <a:pt x="11698688" y="306576"/>
                  <a:pt x="11698212" y="308033"/>
                </a:cubicBezTo>
                <a:cubicBezTo>
                  <a:pt x="11697736" y="309491"/>
                  <a:pt x="11697069" y="319235"/>
                  <a:pt x="11696116" y="337199"/>
                </a:cubicBezTo>
                <a:cubicBezTo>
                  <a:pt x="11695164" y="355172"/>
                  <a:pt x="11691068" y="371965"/>
                  <a:pt x="11684210" y="387510"/>
                </a:cubicBezTo>
                <a:cubicBezTo>
                  <a:pt x="11677352" y="403055"/>
                  <a:pt x="11673162" y="415485"/>
                  <a:pt x="11671733" y="424714"/>
                </a:cubicBezTo>
                <a:cubicBezTo>
                  <a:pt x="11670209" y="433944"/>
                  <a:pt x="11669352" y="441507"/>
                  <a:pt x="11669352" y="447336"/>
                </a:cubicBezTo>
                <a:cubicBezTo>
                  <a:pt x="11669352" y="453166"/>
                  <a:pt x="11672208" y="466119"/>
                  <a:pt x="11677066" y="486036"/>
                </a:cubicBezTo>
                <a:cubicBezTo>
                  <a:pt x="11679448" y="495990"/>
                  <a:pt x="11681733" y="505839"/>
                  <a:pt x="11684210" y="515793"/>
                </a:cubicBezTo>
                <a:cubicBezTo>
                  <a:pt x="11685639" y="514344"/>
                  <a:pt x="11687163" y="512792"/>
                  <a:pt x="11688687" y="511335"/>
                </a:cubicBezTo>
                <a:cubicBezTo>
                  <a:pt x="11691545" y="508420"/>
                  <a:pt x="11696498" y="500743"/>
                  <a:pt x="11703832" y="488113"/>
                </a:cubicBezTo>
                <a:cubicBezTo>
                  <a:pt x="11711167" y="475492"/>
                  <a:pt x="11718595" y="465119"/>
                  <a:pt x="11725834" y="456861"/>
                </a:cubicBezTo>
                <a:cubicBezTo>
                  <a:pt x="11733169" y="448603"/>
                  <a:pt x="11738788" y="441145"/>
                  <a:pt x="11742218" y="434830"/>
                </a:cubicBezTo>
                <a:cubicBezTo>
                  <a:pt x="11745647" y="428515"/>
                  <a:pt x="11747933" y="418666"/>
                  <a:pt x="11749362" y="405074"/>
                </a:cubicBezTo>
                <a:cubicBezTo>
                  <a:pt x="11750885" y="391462"/>
                  <a:pt x="11752505" y="381100"/>
                  <a:pt x="11754409" y="373813"/>
                </a:cubicBezTo>
                <a:cubicBezTo>
                  <a:pt x="11756410" y="366526"/>
                  <a:pt x="11757267" y="356896"/>
                  <a:pt x="11756791" y="345238"/>
                </a:cubicBezTo>
                <a:cubicBezTo>
                  <a:pt x="11756315" y="333579"/>
                  <a:pt x="11755457" y="325283"/>
                  <a:pt x="11754409" y="319939"/>
                </a:cubicBezTo>
                <a:cubicBezTo>
                  <a:pt x="11753457" y="314596"/>
                  <a:pt x="11752219" y="310243"/>
                  <a:pt x="11750314" y="306842"/>
                </a:cubicBezTo>
                <a:cubicBezTo>
                  <a:pt x="11749267" y="305137"/>
                  <a:pt x="11748313" y="303185"/>
                  <a:pt x="11747266" y="301480"/>
                </a:cubicBezTo>
                <a:close/>
                <a:moveTo>
                  <a:pt x="661095" y="243149"/>
                </a:moveTo>
                <a:cubicBezTo>
                  <a:pt x="659632" y="242663"/>
                  <a:pt x="658499" y="243282"/>
                  <a:pt x="657523" y="245225"/>
                </a:cubicBezTo>
                <a:cubicBezTo>
                  <a:pt x="656545" y="247168"/>
                  <a:pt x="656440" y="257541"/>
                  <a:pt x="656927" y="276486"/>
                </a:cubicBezTo>
                <a:cubicBezTo>
                  <a:pt x="657415" y="295422"/>
                  <a:pt x="653616" y="314796"/>
                  <a:pt x="645318" y="334227"/>
                </a:cubicBezTo>
                <a:cubicBezTo>
                  <a:pt x="637020" y="353658"/>
                  <a:pt x="630769" y="366307"/>
                  <a:pt x="626865" y="372622"/>
                </a:cubicBezTo>
                <a:cubicBezTo>
                  <a:pt x="622958" y="378937"/>
                  <a:pt x="621018" y="391262"/>
                  <a:pt x="621506" y="409236"/>
                </a:cubicBezTo>
                <a:cubicBezTo>
                  <a:pt x="621994" y="427210"/>
                  <a:pt x="623209" y="436030"/>
                  <a:pt x="624185" y="436030"/>
                </a:cubicBezTo>
                <a:cubicBezTo>
                  <a:pt x="625162" y="436030"/>
                  <a:pt x="630199" y="425657"/>
                  <a:pt x="639961" y="404769"/>
                </a:cubicBezTo>
                <a:cubicBezTo>
                  <a:pt x="649723" y="383890"/>
                  <a:pt x="666646" y="364297"/>
                  <a:pt x="690562" y="345838"/>
                </a:cubicBezTo>
                <a:cubicBezTo>
                  <a:pt x="714478" y="327378"/>
                  <a:pt x="728330" y="317225"/>
                  <a:pt x="732234" y="315768"/>
                </a:cubicBezTo>
                <a:cubicBezTo>
                  <a:pt x="736138" y="314310"/>
                  <a:pt x="741772" y="309224"/>
                  <a:pt x="748606" y="299994"/>
                </a:cubicBezTo>
                <a:cubicBezTo>
                  <a:pt x="755439" y="290774"/>
                  <a:pt x="758213" y="283830"/>
                  <a:pt x="757237" y="279458"/>
                </a:cubicBezTo>
                <a:cubicBezTo>
                  <a:pt x="756262" y="275076"/>
                  <a:pt x="754106" y="271876"/>
                  <a:pt x="750690" y="269933"/>
                </a:cubicBezTo>
                <a:cubicBezTo>
                  <a:pt x="747273" y="267990"/>
                  <a:pt x="743688" y="267885"/>
                  <a:pt x="740271" y="269342"/>
                </a:cubicBezTo>
                <a:cubicBezTo>
                  <a:pt x="736854" y="270800"/>
                  <a:pt x="732031" y="274629"/>
                  <a:pt x="725686" y="280944"/>
                </a:cubicBezTo>
                <a:cubicBezTo>
                  <a:pt x="719341" y="287250"/>
                  <a:pt x="713493" y="289440"/>
                  <a:pt x="708124" y="287497"/>
                </a:cubicBezTo>
                <a:cubicBezTo>
                  <a:pt x="702755" y="285554"/>
                  <a:pt x="699063" y="282744"/>
                  <a:pt x="697111" y="278867"/>
                </a:cubicBezTo>
                <a:cubicBezTo>
                  <a:pt x="695160" y="274972"/>
                  <a:pt x="690848" y="273533"/>
                  <a:pt x="684015" y="274991"/>
                </a:cubicBezTo>
                <a:cubicBezTo>
                  <a:pt x="677181" y="276448"/>
                  <a:pt x="673084" y="276448"/>
                  <a:pt x="672108" y="274991"/>
                </a:cubicBezTo>
                <a:cubicBezTo>
                  <a:pt x="671131" y="273543"/>
                  <a:pt x="671024" y="271362"/>
                  <a:pt x="671512" y="268447"/>
                </a:cubicBezTo>
                <a:cubicBezTo>
                  <a:pt x="672000" y="265542"/>
                  <a:pt x="670572" y="260656"/>
                  <a:pt x="667643" y="253855"/>
                </a:cubicBezTo>
                <a:cubicBezTo>
                  <a:pt x="664715" y="247073"/>
                  <a:pt x="662559" y="243625"/>
                  <a:pt x="661095" y="243149"/>
                </a:cubicBezTo>
                <a:close/>
                <a:moveTo>
                  <a:pt x="426840" y="210107"/>
                </a:moveTo>
                <a:cubicBezTo>
                  <a:pt x="425375" y="210107"/>
                  <a:pt x="424351" y="211030"/>
                  <a:pt x="423862" y="212488"/>
                </a:cubicBezTo>
                <a:cubicBezTo>
                  <a:pt x="423375" y="213945"/>
                  <a:pt x="421624" y="214574"/>
                  <a:pt x="418207" y="214574"/>
                </a:cubicBezTo>
                <a:cubicBezTo>
                  <a:pt x="414789" y="214574"/>
                  <a:pt x="412122" y="215603"/>
                  <a:pt x="410171" y="217546"/>
                </a:cubicBezTo>
                <a:cubicBezTo>
                  <a:pt x="408218" y="219489"/>
                  <a:pt x="405658" y="220518"/>
                  <a:pt x="402729" y="220518"/>
                </a:cubicBezTo>
                <a:cubicBezTo>
                  <a:pt x="401264" y="220518"/>
                  <a:pt x="400026" y="220518"/>
                  <a:pt x="398562" y="220518"/>
                </a:cubicBezTo>
                <a:cubicBezTo>
                  <a:pt x="398562" y="221489"/>
                  <a:pt x="398562" y="222527"/>
                  <a:pt x="398562" y="223499"/>
                </a:cubicBezTo>
                <a:cubicBezTo>
                  <a:pt x="398562" y="225442"/>
                  <a:pt x="402980" y="228871"/>
                  <a:pt x="412254" y="234214"/>
                </a:cubicBezTo>
                <a:cubicBezTo>
                  <a:pt x="421527" y="239568"/>
                  <a:pt x="426243" y="243282"/>
                  <a:pt x="426243" y="245225"/>
                </a:cubicBezTo>
                <a:cubicBezTo>
                  <a:pt x="426243" y="247168"/>
                  <a:pt x="425219" y="248721"/>
                  <a:pt x="423268" y="249692"/>
                </a:cubicBezTo>
                <a:cubicBezTo>
                  <a:pt x="421315" y="250664"/>
                  <a:pt x="420183" y="252950"/>
                  <a:pt x="419696" y="256836"/>
                </a:cubicBezTo>
                <a:cubicBezTo>
                  <a:pt x="419207" y="260732"/>
                  <a:pt x="416539" y="263523"/>
                  <a:pt x="411659" y="265466"/>
                </a:cubicBezTo>
                <a:cubicBezTo>
                  <a:pt x="406778" y="267409"/>
                  <a:pt x="401037" y="267923"/>
                  <a:pt x="394693" y="266961"/>
                </a:cubicBezTo>
                <a:cubicBezTo>
                  <a:pt x="388348" y="265990"/>
                  <a:pt x="383524" y="266504"/>
                  <a:pt x="380107" y="268447"/>
                </a:cubicBezTo>
                <a:cubicBezTo>
                  <a:pt x="376690" y="270390"/>
                  <a:pt x="372594" y="271419"/>
                  <a:pt x="368201" y="271419"/>
                </a:cubicBezTo>
                <a:cubicBezTo>
                  <a:pt x="366005" y="271419"/>
                  <a:pt x="363849" y="271419"/>
                  <a:pt x="361652" y="271419"/>
                </a:cubicBezTo>
                <a:cubicBezTo>
                  <a:pt x="361652" y="272877"/>
                  <a:pt x="361652" y="274429"/>
                  <a:pt x="361652" y="275886"/>
                </a:cubicBezTo>
                <a:cubicBezTo>
                  <a:pt x="361652" y="278791"/>
                  <a:pt x="362570" y="280458"/>
                  <a:pt x="364034" y="280944"/>
                </a:cubicBezTo>
                <a:cubicBezTo>
                  <a:pt x="365498" y="281439"/>
                  <a:pt x="366224" y="282573"/>
                  <a:pt x="366712" y="284516"/>
                </a:cubicBezTo>
                <a:cubicBezTo>
                  <a:pt x="367200" y="286469"/>
                  <a:pt x="366582" y="288526"/>
                  <a:pt x="364629" y="290469"/>
                </a:cubicBezTo>
                <a:cubicBezTo>
                  <a:pt x="362677" y="292412"/>
                  <a:pt x="359902" y="293450"/>
                  <a:pt x="355996" y="293450"/>
                </a:cubicBezTo>
                <a:cubicBezTo>
                  <a:pt x="352092" y="293450"/>
                  <a:pt x="349019" y="294593"/>
                  <a:pt x="347068" y="297022"/>
                </a:cubicBezTo>
                <a:cubicBezTo>
                  <a:pt x="345115" y="299451"/>
                  <a:pt x="341935" y="299966"/>
                  <a:pt x="337543" y="298508"/>
                </a:cubicBezTo>
                <a:cubicBezTo>
                  <a:pt x="335346" y="297784"/>
                  <a:pt x="333190" y="296851"/>
                  <a:pt x="330993" y="296127"/>
                </a:cubicBezTo>
                <a:cubicBezTo>
                  <a:pt x="330993" y="298080"/>
                  <a:pt x="330993" y="300137"/>
                  <a:pt x="330993" y="302080"/>
                </a:cubicBezTo>
                <a:cubicBezTo>
                  <a:pt x="330993" y="305966"/>
                  <a:pt x="332530" y="309805"/>
                  <a:pt x="335459" y="313691"/>
                </a:cubicBezTo>
                <a:cubicBezTo>
                  <a:pt x="338388" y="317587"/>
                  <a:pt x="340435" y="325140"/>
                  <a:pt x="341412" y="336313"/>
                </a:cubicBezTo>
                <a:cubicBezTo>
                  <a:pt x="342388" y="347486"/>
                  <a:pt x="344031" y="355048"/>
                  <a:pt x="346471" y="358935"/>
                </a:cubicBezTo>
                <a:cubicBezTo>
                  <a:pt x="348913" y="362821"/>
                  <a:pt x="352711" y="367174"/>
                  <a:pt x="358080" y="372032"/>
                </a:cubicBezTo>
                <a:cubicBezTo>
                  <a:pt x="363450" y="376889"/>
                  <a:pt x="370834" y="381242"/>
                  <a:pt x="380107" y="385128"/>
                </a:cubicBezTo>
                <a:cubicBezTo>
                  <a:pt x="389381" y="389005"/>
                  <a:pt x="400671" y="395025"/>
                  <a:pt x="414337" y="403283"/>
                </a:cubicBezTo>
                <a:cubicBezTo>
                  <a:pt x="428004" y="411541"/>
                  <a:pt x="439890" y="421390"/>
                  <a:pt x="449163" y="433049"/>
                </a:cubicBezTo>
                <a:cubicBezTo>
                  <a:pt x="458437" y="444707"/>
                  <a:pt x="463987" y="453309"/>
                  <a:pt x="466427" y="458643"/>
                </a:cubicBezTo>
                <a:cubicBezTo>
                  <a:pt x="468870" y="463986"/>
                  <a:pt x="472560" y="469891"/>
                  <a:pt x="477440" y="476207"/>
                </a:cubicBezTo>
                <a:cubicBezTo>
                  <a:pt x="482322" y="482512"/>
                  <a:pt x="486120" y="489056"/>
                  <a:pt x="489049" y="495857"/>
                </a:cubicBezTo>
                <a:cubicBezTo>
                  <a:pt x="491978" y="502648"/>
                  <a:pt x="494134" y="506381"/>
                  <a:pt x="495598" y="506867"/>
                </a:cubicBezTo>
                <a:cubicBezTo>
                  <a:pt x="496330" y="507124"/>
                  <a:pt x="497545" y="507220"/>
                  <a:pt x="498277" y="507467"/>
                </a:cubicBezTo>
                <a:cubicBezTo>
                  <a:pt x="498764" y="503829"/>
                  <a:pt x="498979" y="500095"/>
                  <a:pt x="499468" y="496447"/>
                </a:cubicBezTo>
                <a:cubicBezTo>
                  <a:pt x="500443" y="489151"/>
                  <a:pt x="504540" y="478169"/>
                  <a:pt x="511374" y="463110"/>
                </a:cubicBezTo>
                <a:cubicBezTo>
                  <a:pt x="518207" y="448060"/>
                  <a:pt x="522113" y="431267"/>
                  <a:pt x="523577" y="412808"/>
                </a:cubicBezTo>
                <a:cubicBezTo>
                  <a:pt x="524310" y="403588"/>
                  <a:pt x="525226" y="394358"/>
                  <a:pt x="525959" y="385128"/>
                </a:cubicBezTo>
                <a:cubicBezTo>
                  <a:pt x="525226" y="385128"/>
                  <a:pt x="524310" y="385128"/>
                  <a:pt x="523577" y="385128"/>
                </a:cubicBezTo>
                <a:cubicBezTo>
                  <a:pt x="522113" y="385119"/>
                  <a:pt x="520363" y="386681"/>
                  <a:pt x="517921" y="389586"/>
                </a:cubicBezTo>
                <a:cubicBezTo>
                  <a:pt x="515481" y="392501"/>
                  <a:pt x="511897" y="393244"/>
                  <a:pt x="507504" y="392272"/>
                </a:cubicBezTo>
                <a:cubicBezTo>
                  <a:pt x="503111" y="391301"/>
                  <a:pt x="499419" y="391710"/>
                  <a:pt x="496490" y="393167"/>
                </a:cubicBezTo>
                <a:cubicBezTo>
                  <a:pt x="493562" y="394634"/>
                  <a:pt x="488739" y="395139"/>
                  <a:pt x="481905" y="394653"/>
                </a:cubicBezTo>
                <a:cubicBezTo>
                  <a:pt x="475072" y="394168"/>
                  <a:pt x="469117" y="394273"/>
                  <a:pt x="463749" y="395244"/>
                </a:cubicBezTo>
                <a:cubicBezTo>
                  <a:pt x="458379" y="396216"/>
                  <a:pt x="454794" y="396111"/>
                  <a:pt x="453330" y="394653"/>
                </a:cubicBezTo>
                <a:cubicBezTo>
                  <a:pt x="451866" y="393196"/>
                  <a:pt x="451246" y="391129"/>
                  <a:pt x="451246" y="388700"/>
                </a:cubicBezTo>
                <a:cubicBezTo>
                  <a:pt x="451247" y="386281"/>
                  <a:pt x="449091" y="382947"/>
                  <a:pt x="444699" y="378575"/>
                </a:cubicBezTo>
                <a:cubicBezTo>
                  <a:pt x="440305" y="374194"/>
                  <a:pt x="432624" y="372136"/>
                  <a:pt x="422374" y="372622"/>
                </a:cubicBezTo>
                <a:cubicBezTo>
                  <a:pt x="412123" y="373108"/>
                  <a:pt x="406574" y="372594"/>
                  <a:pt x="405110" y="371136"/>
                </a:cubicBezTo>
                <a:cubicBezTo>
                  <a:pt x="403646" y="369669"/>
                  <a:pt x="402729" y="367393"/>
                  <a:pt x="402729" y="363992"/>
                </a:cubicBezTo>
                <a:cubicBezTo>
                  <a:pt x="402729" y="360601"/>
                  <a:pt x="405802" y="356753"/>
                  <a:pt x="411659" y="352382"/>
                </a:cubicBezTo>
                <a:cubicBezTo>
                  <a:pt x="417516" y="348010"/>
                  <a:pt x="422851" y="344914"/>
                  <a:pt x="427732" y="343457"/>
                </a:cubicBezTo>
                <a:cubicBezTo>
                  <a:pt x="432614" y="341990"/>
                  <a:pt x="435793" y="340332"/>
                  <a:pt x="437257" y="338399"/>
                </a:cubicBezTo>
                <a:cubicBezTo>
                  <a:pt x="438721" y="336446"/>
                  <a:pt x="441281" y="334789"/>
                  <a:pt x="444699" y="333332"/>
                </a:cubicBezTo>
                <a:cubicBezTo>
                  <a:pt x="448116" y="331865"/>
                  <a:pt x="449866" y="330217"/>
                  <a:pt x="450354" y="328274"/>
                </a:cubicBezTo>
                <a:cubicBezTo>
                  <a:pt x="450842" y="326331"/>
                  <a:pt x="450222" y="324150"/>
                  <a:pt x="448271" y="321730"/>
                </a:cubicBezTo>
                <a:cubicBezTo>
                  <a:pt x="446318" y="319301"/>
                  <a:pt x="446211" y="316710"/>
                  <a:pt x="447675" y="314282"/>
                </a:cubicBezTo>
                <a:cubicBezTo>
                  <a:pt x="449139" y="311853"/>
                  <a:pt x="451402" y="310195"/>
                  <a:pt x="454818" y="309224"/>
                </a:cubicBezTo>
                <a:cubicBezTo>
                  <a:pt x="458236" y="308242"/>
                  <a:pt x="464083" y="308148"/>
                  <a:pt x="472380" y="308624"/>
                </a:cubicBezTo>
                <a:cubicBezTo>
                  <a:pt x="480677" y="309119"/>
                  <a:pt x="486525" y="307452"/>
                  <a:pt x="489943" y="303566"/>
                </a:cubicBezTo>
                <a:cubicBezTo>
                  <a:pt x="493359" y="299680"/>
                  <a:pt x="497051" y="297613"/>
                  <a:pt x="500955" y="297613"/>
                </a:cubicBezTo>
                <a:cubicBezTo>
                  <a:pt x="504860" y="297613"/>
                  <a:pt x="508445" y="298537"/>
                  <a:pt x="511374" y="299994"/>
                </a:cubicBezTo>
                <a:cubicBezTo>
                  <a:pt x="514302" y="301461"/>
                  <a:pt x="516970" y="301670"/>
                  <a:pt x="519410" y="301185"/>
                </a:cubicBezTo>
                <a:cubicBezTo>
                  <a:pt x="520630" y="300937"/>
                  <a:pt x="521762" y="300832"/>
                  <a:pt x="522982" y="300594"/>
                </a:cubicBezTo>
                <a:cubicBezTo>
                  <a:pt x="515416" y="295736"/>
                  <a:pt x="507926" y="290860"/>
                  <a:pt x="500360" y="286011"/>
                </a:cubicBezTo>
                <a:cubicBezTo>
                  <a:pt x="485229" y="276296"/>
                  <a:pt x="473748" y="265514"/>
                  <a:pt x="466427" y="253855"/>
                </a:cubicBezTo>
                <a:cubicBezTo>
                  <a:pt x="459106" y="242216"/>
                  <a:pt x="454283" y="236186"/>
                  <a:pt x="451843" y="235700"/>
                </a:cubicBezTo>
                <a:cubicBezTo>
                  <a:pt x="449401" y="235214"/>
                  <a:pt x="447246" y="235738"/>
                  <a:pt x="445293" y="237186"/>
                </a:cubicBezTo>
                <a:cubicBezTo>
                  <a:pt x="443342" y="238644"/>
                  <a:pt x="441186" y="239272"/>
                  <a:pt x="438746" y="239272"/>
                </a:cubicBezTo>
                <a:cubicBezTo>
                  <a:pt x="436305" y="239272"/>
                  <a:pt x="434363" y="238758"/>
                  <a:pt x="433387" y="237786"/>
                </a:cubicBezTo>
                <a:cubicBezTo>
                  <a:pt x="432412" y="236815"/>
                  <a:pt x="432412" y="234014"/>
                  <a:pt x="433387" y="229157"/>
                </a:cubicBezTo>
                <a:cubicBezTo>
                  <a:pt x="434363" y="224299"/>
                  <a:pt x="433852" y="219946"/>
                  <a:pt x="431899" y="216060"/>
                </a:cubicBezTo>
                <a:cubicBezTo>
                  <a:pt x="429947" y="212173"/>
                  <a:pt x="428304" y="210107"/>
                  <a:pt x="426840" y="210107"/>
                </a:cubicBezTo>
                <a:close/>
                <a:moveTo>
                  <a:pt x="620911" y="209507"/>
                </a:moveTo>
                <a:cubicBezTo>
                  <a:pt x="618959" y="209021"/>
                  <a:pt x="616803" y="211306"/>
                  <a:pt x="614362" y="216650"/>
                </a:cubicBezTo>
                <a:cubicBezTo>
                  <a:pt x="611921" y="221994"/>
                  <a:pt x="609766" y="225204"/>
                  <a:pt x="607815" y="226175"/>
                </a:cubicBezTo>
                <a:cubicBezTo>
                  <a:pt x="605863" y="227156"/>
                  <a:pt x="603194" y="227557"/>
                  <a:pt x="599777" y="227071"/>
                </a:cubicBezTo>
                <a:cubicBezTo>
                  <a:pt x="596362" y="226594"/>
                  <a:pt x="593074" y="224928"/>
                  <a:pt x="589657" y="222013"/>
                </a:cubicBezTo>
                <a:cubicBezTo>
                  <a:pt x="586240" y="219098"/>
                  <a:pt x="584085" y="217546"/>
                  <a:pt x="583109" y="217546"/>
                </a:cubicBezTo>
                <a:cubicBezTo>
                  <a:pt x="582132" y="217536"/>
                  <a:pt x="580704" y="219098"/>
                  <a:pt x="579240" y="222013"/>
                </a:cubicBezTo>
                <a:cubicBezTo>
                  <a:pt x="578507" y="223470"/>
                  <a:pt x="577888" y="224718"/>
                  <a:pt x="577156" y="226175"/>
                </a:cubicBezTo>
                <a:cubicBezTo>
                  <a:pt x="574715" y="224975"/>
                  <a:pt x="572155" y="223823"/>
                  <a:pt x="569715" y="222603"/>
                </a:cubicBezTo>
                <a:cubicBezTo>
                  <a:pt x="564834" y="220175"/>
                  <a:pt x="560736" y="221317"/>
                  <a:pt x="557808" y="226175"/>
                </a:cubicBezTo>
                <a:cubicBezTo>
                  <a:pt x="554879" y="231033"/>
                  <a:pt x="552211" y="233624"/>
                  <a:pt x="549771" y="233624"/>
                </a:cubicBezTo>
                <a:cubicBezTo>
                  <a:pt x="547331" y="233605"/>
                  <a:pt x="545580" y="232585"/>
                  <a:pt x="544115" y="230642"/>
                </a:cubicBezTo>
                <a:cubicBezTo>
                  <a:pt x="542651" y="228700"/>
                  <a:pt x="539983" y="227147"/>
                  <a:pt x="536079" y="226175"/>
                </a:cubicBezTo>
                <a:cubicBezTo>
                  <a:pt x="534127" y="225699"/>
                  <a:pt x="532078" y="225175"/>
                  <a:pt x="530126" y="224689"/>
                </a:cubicBezTo>
                <a:cubicBezTo>
                  <a:pt x="535738" y="231728"/>
                  <a:pt x="541480" y="238777"/>
                  <a:pt x="547093" y="245825"/>
                </a:cubicBezTo>
                <a:cubicBezTo>
                  <a:pt x="558318" y="259922"/>
                  <a:pt x="565190" y="270057"/>
                  <a:pt x="567631" y="275886"/>
                </a:cubicBezTo>
                <a:cubicBezTo>
                  <a:pt x="570071" y="281725"/>
                  <a:pt x="571607" y="288249"/>
                  <a:pt x="572096" y="295536"/>
                </a:cubicBezTo>
                <a:cubicBezTo>
                  <a:pt x="572584" y="302814"/>
                  <a:pt x="573822" y="307176"/>
                  <a:pt x="576262" y="308624"/>
                </a:cubicBezTo>
                <a:cubicBezTo>
                  <a:pt x="578702" y="310091"/>
                  <a:pt x="580240" y="312376"/>
                  <a:pt x="580727" y="315768"/>
                </a:cubicBezTo>
                <a:cubicBezTo>
                  <a:pt x="581216" y="319168"/>
                  <a:pt x="583883" y="323416"/>
                  <a:pt x="588765" y="328274"/>
                </a:cubicBezTo>
                <a:cubicBezTo>
                  <a:pt x="593645" y="333122"/>
                  <a:pt x="598361" y="335827"/>
                  <a:pt x="602754" y="336313"/>
                </a:cubicBezTo>
                <a:cubicBezTo>
                  <a:pt x="607147" y="336799"/>
                  <a:pt x="609921" y="337827"/>
                  <a:pt x="611386" y="339285"/>
                </a:cubicBezTo>
                <a:cubicBezTo>
                  <a:pt x="612850" y="340742"/>
                  <a:pt x="615006" y="340228"/>
                  <a:pt x="617934" y="337799"/>
                </a:cubicBezTo>
                <a:cubicBezTo>
                  <a:pt x="620862" y="335361"/>
                  <a:pt x="624340" y="331122"/>
                  <a:pt x="627757" y="325293"/>
                </a:cubicBezTo>
                <a:cubicBezTo>
                  <a:pt x="631174" y="319463"/>
                  <a:pt x="633948" y="311386"/>
                  <a:pt x="636390" y="301185"/>
                </a:cubicBezTo>
                <a:cubicBezTo>
                  <a:pt x="638830" y="290993"/>
                  <a:pt x="639746" y="276782"/>
                  <a:pt x="638771" y="258322"/>
                </a:cubicBezTo>
                <a:cubicBezTo>
                  <a:pt x="637794" y="239872"/>
                  <a:pt x="635233" y="228461"/>
                  <a:pt x="631329" y="224099"/>
                </a:cubicBezTo>
                <a:cubicBezTo>
                  <a:pt x="627425" y="219727"/>
                  <a:pt x="625268" y="216403"/>
                  <a:pt x="624781" y="213974"/>
                </a:cubicBezTo>
                <a:cubicBezTo>
                  <a:pt x="624292" y="211554"/>
                  <a:pt x="622863" y="209992"/>
                  <a:pt x="620911" y="209507"/>
                </a:cubicBezTo>
                <a:close/>
                <a:moveTo>
                  <a:pt x="11822609" y="166949"/>
                </a:moveTo>
                <a:cubicBezTo>
                  <a:pt x="11821180" y="166463"/>
                  <a:pt x="11820037" y="167082"/>
                  <a:pt x="11818989" y="169025"/>
                </a:cubicBezTo>
                <a:cubicBezTo>
                  <a:pt x="11818037" y="170968"/>
                  <a:pt x="11817655" y="181341"/>
                  <a:pt x="11818132" y="200286"/>
                </a:cubicBezTo>
                <a:cubicBezTo>
                  <a:pt x="11818608" y="219222"/>
                  <a:pt x="11814799" y="238596"/>
                  <a:pt x="11806512" y="258027"/>
                </a:cubicBezTo>
                <a:cubicBezTo>
                  <a:pt x="11798224" y="277458"/>
                  <a:pt x="11791938" y="290107"/>
                  <a:pt x="11788128" y="296422"/>
                </a:cubicBezTo>
                <a:cubicBezTo>
                  <a:pt x="11784223" y="302737"/>
                  <a:pt x="11782509" y="315062"/>
                  <a:pt x="11782984" y="333036"/>
                </a:cubicBezTo>
                <a:cubicBezTo>
                  <a:pt x="11783461" y="351010"/>
                  <a:pt x="11784127" y="359830"/>
                  <a:pt x="11785081" y="359830"/>
                </a:cubicBezTo>
                <a:cubicBezTo>
                  <a:pt x="11786128" y="359830"/>
                  <a:pt x="11791748" y="349457"/>
                  <a:pt x="11801463" y="328569"/>
                </a:cubicBezTo>
                <a:cubicBezTo>
                  <a:pt x="11811274" y="307690"/>
                  <a:pt x="11827848" y="288097"/>
                  <a:pt x="11851756" y="269638"/>
                </a:cubicBezTo>
                <a:cubicBezTo>
                  <a:pt x="11875662" y="251178"/>
                  <a:pt x="11889570" y="241025"/>
                  <a:pt x="11893474" y="239568"/>
                </a:cubicBezTo>
                <a:cubicBezTo>
                  <a:pt x="11897380" y="238110"/>
                  <a:pt x="11902714" y="233024"/>
                  <a:pt x="11909477" y="223794"/>
                </a:cubicBezTo>
                <a:cubicBezTo>
                  <a:pt x="11916334" y="214574"/>
                  <a:pt x="11919383" y="207630"/>
                  <a:pt x="11918431" y="203258"/>
                </a:cubicBezTo>
                <a:cubicBezTo>
                  <a:pt x="11917477" y="198886"/>
                  <a:pt x="11915287" y="195676"/>
                  <a:pt x="11911953" y="193733"/>
                </a:cubicBezTo>
                <a:cubicBezTo>
                  <a:pt x="11908524" y="191790"/>
                  <a:pt x="11904905" y="191685"/>
                  <a:pt x="11901476" y="193142"/>
                </a:cubicBezTo>
                <a:cubicBezTo>
                  <a:pt x="11898047" y="194600"/>
                  <a:pt x="11893285" y="198429"/>
                  <a:pt x="11886902" y="204744"/>
                </a:cubicBezTo>
                <a:cubicBezTo>
                  <a:pt x="11880520" y="211059"/>
                  <a:pt x="11874996" y="213240"/>
                  <a:pt x="11869662" y="211297"/>
                </a:cubicBezTo>
                <a:cubicBezTo>
                  <a:pt x="11864233" y="209354"/>
                  <a:pt x="11860232" y="206544"/>
                  <a:pt x="11858327" y="202667"/>
                </a:cubicBezTo>
                <a:cubicBezTo>
                  <a:pt x="11856327" y="198772"/>
                  <a:pt x="11852041" y="197333"/>
                  <a:pt x="11845278" y="198791"/>
                </a:cubicBezTo>
                <a:cubicBezTo>
                  <a:pt x="11838420" y="200248"/>
                  <a:pt x="11834610" y="200248"/>
                  <a:pt x="11833658" y="198791"/>
                </a:cubicBezTo>
                <a:cubicBezTo>
                  <a:pt x="11832610" y="197343"/>
                  <a:pt x="11832229" y="195162"/>
                  <a:pt x="11832706" y="192247"/>
                </a:cubicBezTo>
                <a:cubicBezTo>
                  <a:pt x="11833181" y="189333"/>
                  <a:pt x="11832038" y="184456"/>
                  <a:pt x="11829180" y="177655"/>
                </a:cubicBezTo>
                <a:cubicBezTo>
                  <a:pt x="11826228" y="170864"/>
                  <a:pt x="11824038" y="167425"/>
                  <a:pt x="11822609" y="166949"/>
                </a:cubicBezTo>
                <a:close/>
                <a:moveTo>
                  <a:pt x="11588389" y="133907"/>
                </a:moveTo>
                <a:cubicBezTo>
                  <a:pt x="11586865" y="133907"/>
                  <a:pt x="11585817" y="134830"/>
                  <a:pt x="11585341" y="136288"/>
                </a:cubicBezTo>
                <a:cubicBezTo>
                  <a:pt x="11584865" y="137745"/>
                  <a:pt x="11582864" y="138374"/>
                  <a:pt x="11579435" y="138374"/>
                </a:cubicBezTo>
                <a:cubicBezTo>
                  <a:pt x="11576006" y="138374"/>
                  <a:pt x="11573339" y="139403"/>
                  <a:pt x="11571339" y="141346"/>
                </a:cubicBezTo>
                <a:cubicBezTo>
                  <a:pt x="11569435" y="143289"/>
                  <a:pt x="11567149" y="144318"/>
                  <a:pt x="11564291" y="144318"/>
                </a:cubicBezTo>
                <a:cubicBezTo>
                  <a:pt x="11562766" y="144318"/>
                  <a:pt x="11561243" y="144318"/>
                  <a:pt x="11559814" y="144318"/>
                </a:cubicBezTo>
                <a:cubicBezTo>
                  <a:pt x="11559814" y="145289"/>
                  <a:pt x="11559814" y="146327"/>
                  <a:pt x="11559814" y="147299"/>
                </a:cubicBezTo>
                <a:cubicBezTo>
                  <a:pt x="11559814" y="149242"/>
                  <a:pt x="11564481" y="152671"/>
                  <a:pt x="11573816" y="158014"/>
                </a:cubicBezTo>
                <a:cubicBezTo>
                  <a:pt x="11583055" y="163358"/>
                  <a:pt x="11587437" y="167082"/>
                  <a:pt x="11587437" y="169025"/>
                </a:cubicBezTo>
                <a:cubicBezTo>
                  <a:pt x="11587437" y="170968"/>
                  <a:pt x="11586388" y="172521"/>
                  <a:pt x="11584484" y="173492"/>
                </a:cubicBezTo>
                <a:cubicBezTo>
                  <a:pt x="11582484" y="174464"/>
                  <a:pt x="11581436" y="176750"/>
                  <a:pt x="11580864" y="180636"/>
                </a:cubicBezTo>
                <a:cubicBezTo>
                  <a:pt x="11580387" y="184523"/>
                  <a:pt x="11577721" y="187323"/>
                  <a:pt x="11572863" y="189266"/>
                </a:cubicBezTo>
                <a:cubicBezTo>
                  <a:pt x="11568006" y="191209"/>
                  <a:pt x="11562576" y="191723"/>
                  <a:pt x="11556195" y="190761"/>
                </a:cubicBezTo>
                <a:cubicBezTo>
                  <a:pt x="11549812" y="189790"/>
                  <a:pt x="11544764" y="190304"/>
                  <a:pt x="11541335" y="192247"/>
                </a:cubicBezTo>
                <a:cubicBezTo>
                  <a:pt x="11537906" y="194190"/>
                  <a:pt x="11534096" y="195219"/>
                  <a:pt x="11529715" y="195219"/>
                </a:cubicBezTo>
                <a:cubicBezTo>
                  <a:pt x="11527524" y="195219"/>
                  <a:pt x="11525334" y="195219"/>
                  <a:pt x="11523143" y="195219"/>
                </a:cubicBezTo>
                <a:cubicBezTo>
                  <a:pt x="11523143" y="196677"/>
                  <a:pt x="11523143" y="198229"/>
                  <a:pt x="11523143" y="199686"/>
                </a:cubicBezTo>
                <a:cubicBezTo>
                  <a:pt x="11523143" y="202601"/>
                  <a:pt x="11523809" y="204258"/>
                  <a:pt x="11525238" y="204744"/>
                </a:cubicBezTo>
                <a:cubicBezTo>
                  <a:pt x="11526762" y="205239"/>
                  <a:pt x="11527715" y="206373"/>
                  <a:pt x="11528191" y="208316"/>
                </a:cubicBezTo>
                <a:cubicBezTo>
                  <a:pt x="11528667" y="210269"/>
                  <a:pt x="11528095" y="212326"/>
                  <a:pt x="11526191" y="214269"/>
                </a:cubicBezTo>
                <a:cubicBezTo>
                  <a:pt x="11524191" y="216212"/>
                  <a:pt x="11521142" y="217250"/>
                  <a:pt x="11517237" y="217250"/>
                </a:cubicBezTo>
                <a:cubicBezTo>
                  <a:pt x="11513332" y="217250"/>
                  <a:pt x="11510570" y="218393"/>
                  <a:pt x="11508570" y="220822"/>
                </a:cubicBezTo>
                <a:cubicBezTo>
                  <a:pt x="11506664" y="223251"/>
                  <a:pt x="11503426" y="223766"/>
                  <a:pt x="11499045" y="222308"/>
                </a:cubicBezTo>
                <a:cubicBezTo>
                  <a:pt x="11496854" y="221584"/>
                  <a:pt x="11494662" y="220651"/>
                  <a:pt x="11492472" y="219927"/>
                </a:cubicBezTo>
                <a:cubicBezTo>
                  <a:pt x="11492472" y="221870"/>
                  <a:pt x="11492472" y="223937"/>
                  <a:pt x="11492472" y="225880"/>
                </a:cubicBezTo>
                <a:cubicBezTo>
                  <a:pt x="11492472" y="229766"/>
                  <a:pt x="11494091" y="233605"/>
                  <a:pt x="11496949" y="237491"/>
                </a:cubicBezTo>
                <a:cubicBezTo>
                  <a:pt x="11499902" y="241377"/>
                  <a:pt x="11501617" y="248940"/>
                  <a:pt x="11502664" y="260113"/>
                </a:cubicBezTo>
                <a:cubicBezTo>
                  <a:pt x="11503616" y="271286"/>
                  <a:pt x="11505236" y="278848"/>
                  <a:pt x="11507712" y="282735"/>
                </a:cubicBezTo>
                <a:cubicBezTo>
                  <a:pt x="11510093" y="286621"/>
                  <a:pt x="11514189" y="290974"/>
                  <a:pt x="11519618" y="295832"/>
                </a:cubicBezTo>
                <a:cubicBezTo>
                  <a:pt x="11524952" y="300689"/>
                  <a:pt x="11532096" y="305042"/>
                  <a:pt x="11541335" y="308928"/>
                </a:cubicBezTo>
                <a:cubicBezTo>
                  <a:pt x="11550574" y="312805"/>
                  <a:pt x="11562195" y="318825"/>
                  <a:pt x="11575816" y="327083"/>
                </a:cubicBezTo>
                <a:cubicBezTo>
                  <a:pt x="11589532" y="335341"/>
                  <a:pt x="11600771" y="345190"/>
                  <a:pt x="11610105" y="356849"/>
                </a:cubicBezTo>
                <a:cubicBezTo>
                  <a:pt x="11619345" y="368507"/>
                  <a:pt x="11625537" y="377109"/>
                  <a:pt x="11627918" y="382443"/>
                </a:cubicBezTo>
                <a:cubicBezTo>
                  <a:pt x="11630394" y="387786"/>
                  <a:pt x="11634108" y="393691"/>
                  <a:pt x="11638966" y="400007"/>
                </a:cubicBezTo>
                <a:cubicBezTo>
                  <a:pt x="11643824" y="406321"/>
                  <a:pt x="11647634" y="412856"/>
                  <a:pt x="11650587" y="419657"/>
                </a:cubicBezTo>
                <a:cubicBezTo>
                  <a:pt x="11653540" y="426448"/>
                  <a:pt x="11655635" y="430181"/>
                  <a:pt x="11657064" y="430667"/>
                </a:cubicBezTo>
                <a:cubicBezTo>
                  <a:pt x="11657826" y="430915"/>
                  <a:pt x="11658493" y="431020"/>
                  <a:pt x="11659159" y="431267"/>
                </a:cubicBezTo>
                <a:cubicBezTo>
                  <a:pt x="11659731" y="427619"/>
                  <a:pt x="11660207" y="423895"/>
                  <a:pt x="11660684" y="420247"/>
                </a:cubicBezTo>
                <a:cubicBezTo>
                  <a:pt x="11661636" y="412960"/>
                  <a:pt x="11665446" y="401969"/>
                  <a:pt x="11672304" y="386910"/>
                </a:cubicBezTo>
                <a:cubicBezTo>
                  <a:pt x="11679162" y="371860"/>
                  <a:pt x="11683639" y="355067"/>
                  <a:pt x="11685068" y="336608"/>
                </a:cubicBezTo>
                <a:cubicBezTo>
                  <a:pt x="11685830" y="327378"/>
                  <a:pt x="11686401" y="318158"/>
                  <a:pt x="11687163" y="308928"/>
                </a:cubicBezTo>
                <a:cubicBezTo>
                  <a:pt x="11686401" y="308928"/>
                  <a:pt x="11685830" y="308928"/>
                  <a:pt x="11685068" y="308928"/>
                </a:cubicBezTo>
                <a:cubicBezTo>
                  <a:pt x="11683639" y="308919"/>
                  <a:pt x="11681543" y="310481"/>
                  <a:pt x="11679162" y="313386"/>
                </a:cubicBezTo>
                <a:cubicBezTo>
                  <a:pt x="11676686" y="316301"/>
                  <a:pt x="11673067" y="317044"/>
                  <a:pt x="11668684" y="316072"/>
                </a:cubicBezTo>
                <a:cubicBezTo>
                  <a:pt x="11664303" y="315101"/>
                  <a:pt x="11660588" y="315510"/>
                  <a:pt x="11657730" y="316967"/>
                </a:cubicBezTo>
                <a:cubicBezTo>
                  <a:pt x="11654778" y="318425"/>
                  <a:pt x="11649920" y="318939"/>
                  <a:pt x="11643158" y="318453"/>
                </a:cubicBezTo>
                <a:cubicBezTo>
                  <a:pt x="11636299" y="317968"/>
                  <a:pt x="11630299" y="318073"/>
                  <a:pt x="11624965" y="319044"/>
                </a:cubicBezTo>
                <a:cubicBezTo>
                  <a:pt x="11619630" y="320016"/>
                  <a:pt x="11616297" y="319911"/>
                  <a:pt x="11614868" y="318453"/>
                </a:cubicBezTo>
                <a:cubicBezTo>
                  <a:pt x="11613345" y="316996"/>
                  <a:pt x="11612202" y="314929"/>
                  <a:pt x="11612202" y="312500"/>
                </a:cubicBezTo>
                <a:cubicBezTo>
                  <a:pt x="11612202" y="310071"/>
                  <a:pt x="11610011" y="306747"/>
                  <a:pt x="11605629" y="302375"/>
                </a:cubicBezTo>
                <a:cubicBezTo>
                  <a:pt x="11601248" y="298003"/>
                  <a:pt x="11594104" y="295936"/>
                  <a:pt x="11583912" y="296422"/>
                </a:cubicBezTo>
                <a:cubicBezTo>
                  <a:pt x="11573625" y="296908"/>
                  <a:pt x="11567815" y="296394"/>
                  <a:pt x="11566291" y="294936"/>
                </a:cubicBezTo>
                <a:cubicBezTo>
                  <a:pt x="11564862" y="293479"/>
                  <a:pt x="11564291" y="291193"/>
                  <a:pt x="11564291" y="287792"/>
                </a:cubicBezTo>
                <a:cubicBezTo>
                  <a:pt x="11564195" y="284392"/>
                  <a:pt x="11567053" y="280553"/>
                  <a:pt x="11572863" y="276182"/>
                </a:cubicBezTo>
                <a:cubicBezTo>
                  <a:pt x="11578769" y="271810"/>
                  <a:pt x="11584102" y="268714"/>
                  <a:pt x="11588960" y="267257"/>
                </a:cubicBezTo>
                <a:cubicBezTo>
                  <a:pt x="11593818" y="265790"/>
                  <a:pt x="11597056" y="264132"/>
                  <a:pt x="11598485" y="262199"/>
                </a:cubicBezTo>
                <a:cubicBezTo>
                  <a:pt x="11599914" y="260246"/>
                  <a:pt x="11602200" y="258589"/>
                  <a:pt x="11605629" y="257132"/>
                </a:cubicBezTo>
                <a:cubicBezTo>
                  <a:pt x="11609058" y="255674"/>
                  <a:pt x="11611059" y="254017"/>
                  <a:pt x="11611534" y="252074"/>
                </a:cubicBezTo>
                <a:cubicBezTo>
                  <a:pt x="11612011" y="250131"/>
                  <a:pt x="11611439" y="247950"/>
                  <a:pt x="11609439" y="245530"/>
                </a:cubicBezTo>
                <a:cubicBezTo>
                  <a:pt x="11607535" y="243101"/>
                  <a:pt x="11607153" y="240510"/>
                  <a:pt x="11608582" y="238082"/>
                </a:cubicBezTo>
                <a:cubicBezTo>
                  <a:pt x="11610105" y="235653"/>
                  <a:pt x="11612963" y="233995"/>
                  <a:pt x="11616297" y="233024"/>
                </a:cubicBezTo>
                <a:cubicBezTo>
                  <a:pt x="11619726" y="232052"/>
                  <a:pt x="11625346" y="231948"/>
                  <a:pt x="11633633" y="232424"/>
                </a:cubicBezTo>
                <a:cubicBezTo>
                  <a:pt x="11641920" y="232919"/>
                  <a:pt x="11647730" y="231252"/>
                  <a:pt x="11651159" y="227366"/>
                </a:cubicBezTo>
                <a:cubicBezTo>
                  <a:pt x="11654587" y="223480"/>
                  <a:pt x="11658302" y="221413"/>
                  <a:pt x="11662208" y="221413"/>
                </a:cubicBezTo>
                <a:cubicBezTo>
                  <a:pt x="11666112" y="221413"/>
                  <a:pt x="11669352" y="222337"/>
                  <a:pt x="11672304" y="223794"/>
                </a:cubicBezTo>
                <a:cubicBezTo>
                  <a:pt x="11675257" y="225261"/>
                  <a:pt x="11678209" y="225470"/>
                  <a:pt x="11680591" y="224985"/>
                </a:cubicBezTo>
                <a:cubicBezTo>
                  <a:pt x="11681829" y="224737"/>
                  <a:pt x="11682972" y="224632"/>
                  <a:pt x="11684210" y="224394"/>
                </a:cubicBezTo>
                <a:cubicBezTo>
                  <a:pt x="11676591" y="219536"/>
                  <a:pt x="11668875" y="214660"/>
                  <a:pt x="11661256" y="209811"/>
                </a:cubicBezTo>
                <a:cubicBezTo>
                  <a:pt x="11646110" y="200096"/>
                  <a:pt x="11635251" y="189314"/>
                  <a:pt x="11627918" y="177655"/>
                </a:cubicBezTo>
                <a:cubicBezTo>
                  <a:pt x="11620584" y="166006"/>
                  <a:pt x="11615535" y="159986"/>
                  <a:pt x="11613059" y="159500"/>
                </a:cubicBezTo>
                <a:cubicBezTo>
                  <a:pt x="11610582" y="159014"/>
                  <a:pt x="11608487" y="159538"/>
                  <a:pt x="11606487" y="160986"/>
                </a:cubicBezTo>
                <a:cubicBezTo>
                  <a:pt x="11604581" y="162444"/>
                  <a:pt x="11602391" y="163072"/>
                  <a:pt x="11599914" y="163072"/>
                </a:cubicBezTo>
                <a:cubicBezTo>
                  <a:pt x="11597533" y="163072"/>
                  <a:pt x="11595913" y="162558"/>
                  <a:pt x="11594866" y="161586"/>
                </a:cubicBezTo>
                <a:cubicBezTo>
                  <a:pt x="11593913" y="160615"/>
                  <a:pt x="11593913" y="157814"/>
                  <a:pt x="11594866" y="152957"/>
                </a:cubicBezTo>
                <a:cubicBezTo>
                  <a:pt x="11595913" y="148099"/>
                  <a:pt x="11595342" y="143746"/>
                  <a:pt x="11593437" y="139860"/>
                </a:cubicBezTo>
                <a:cubicBezTo>
                  <a:pt x="11591437" y="135973"/>
                  <a:pt x="11589818" y="133907"/>
                  <a:pt x="11588389" y="133907"/>
                </a:cubicBezTo>
                <a:close/>
                <a:moveTo>
                  <a:pt x="11782127" y="133307"/>
                </a:moveTo>
                <a:cubicBezTo>
                  <a:pt x="11780223" y="132821"/>
                  <a:pt x="11778031" y="135106"/>
                  <a:pt x="11775556" y="140450"/>
                </a:cubicBezTo>
                <a:cubicBezTo>
                  <a:pt x="11773174" y="145794"/>
                  <a:pt x="11770983" y="149004"/>
                  <a:pt x="11769078" y="149975"/>
                </a:cubicBezTo>
                <a:cubicBezTo>
                  <a:pt x="11767078" y="150956"/>
                  <a:pt x="11764411" y="151357"/>
                  <a:pt x="11760982" y="150871"/>
                </a:cubicBezTo>
                <a:cubicBezTo>
                  <a:pt x="11757553" y="150385"/>
                  <a:pt x="11754314" y="148728"/>
                  <a:pt x="11750885" y="145813"/>
                </a:cubicBezTo>
                <a:cubicBezTo>
                  <a:pt x="11747456" y="142898"/>
                  <a:pt x="11745266" y="141346"/>
                  <a:pt x="11744313" y="141346"/>
                </a:cubicBezTo>
                <a:cubicBezTo>
                  <a:pt x="11743361" y="141346"/>
                  <a:pt x="11742218" y="142898"/>
                  <a:pt x="11740789" y="145813"/>
                </a:cubicBezTo>
                <a:cubicBezTo>
                  <a:pt x="11740026" y="147270"/>
                  <a:pt x="11739074" y="148518"/>
                  <a:pt x="11738408" y="149975"/>
                </a:cubicBezTo>
                <a:cubicBezTo>
                  <a:pt x="11735931" y="148766"/>
                  <a:pt x="11733359" y="147623"/>
                  <a:pt x="11730978" y="146403"/>
                </a:cubicBezTo>
                <a:cubicBezTo>
                  <a:pt x="11726025" y="143975"/>
                  <a:pt x="11722215" y="145117"/>
                  <a:pt x="11719358" y="149975"/>
                </a:cubicBezTo>
                <a:cubicBezTo>
                  <a:pt x="11716405" y="154833"/>
                  <a:pt x="11713737" y="157424"/>
                  <a:pt x="11711262" y="157424"/>
                </a:cubicBezTo>
                <a:cubicBezTo>
                  <a:pt x="11708881" y="157414"/>
                  <a:pt x="11706784" y="156385"/>
                  <a:pt x="11705355" y="154442"/>
                </a:cubicBezTo>
                <a:cubicBezTo>
                  <a:pt x="11703832" y="152500"/>
                  <a:pt x="11701165" y="150947"/>
                  <a:pt x="11697259" y="149975"/>
                </a:cubicBezTo>
                <a:cubicBezTo>
                  <a:pt x="11695355" y="149499"/>
                  <a:pt x="11693544" y="148975"/>
                  <a:pt x="11691640" y="148489"/>
                </a:cubicBezTo>
                <a:cubicBezTo>
                  <a:pt x="11697259" y="155528"/>
                  <a:pt x="11702689" y="162577"/>
                  <a:pt x="11708309" y="169625"/>
                </a:cubicBezTo>
                <a:cubicBezTo>
                  <a:pt x="11719549" y="183713"/>
                  <a:pt x="11726406" y="193857"/>
                  <a:pt x="11728883" y="199686"/>
                </a:cubicBezTo>
                <a:cubicBezTo>
                  <a:pt x="11731264" y="205516"/>
                  <a:pt x="11732502" y="212049"/>
                  <a:pt x="11732978" y="219336"/>
                </a:cubicBezTo>
                <a:cubicBezTo>
                  <a:pt x="11733455" y="226614"/>
                  <a:pt x="11735074" y="230976"/>
                  <a:pt x="11737456" y="232424"/>
                </a:cubicBezTo>
                <a:cubicBezTo>
                  <a:pt x="11739931" y="233891"/>
                  <a:pt x="11741741" y="236176"/>
                  <a:pt x="11742218" y="239568"/>
                </a:cubicBezTo>
                <a:cubicBezTo>
                  <a:pt x="11742694" y="242968"/>
                  <a:pt x="11745361" y="247216"/>
                  <a:pt x="11750314" y="252074"/>
                </a:cubicBezTo>
                <a:cubicBezTo>
                  <a:pt x="11755172" y="256932"/>
                  <a:pt x="11759553" y="259627"/>
                  <a:pt x="11763934" y="260113"/>
                </a:cubicBezTo>
                <a:cubicBezTo>
                  <a:pt x="11768317" y="260599"/>
                  <a:pt x="11771459" y="261627"/>
                  <a:pt x="11772888" y="263085"/>
                </a:cubicBezTo>
                <a:cubicBezTo>
                  <a:pt x="11774412" y="264542"/>
                  <a:pt x="11776508" y="264028"/>
                  <a:pt x="11779460" y="261599"/>
                </a:cubicBezTo>
                <a:cubicBezTo>
                  <a:pt x="11782413" y="259170"/>
                  <a:pt x="11785270" y="254922"/>
                  <a:pt x="11788699" y="249093"/>
                </a:cubicBezTo>
                <a:cubicBezTo>
                  <a:pt x="11792129" y="243263"/>
                  <a:pt x="11795177" y="235186"/>
                  <a:pt x="11797653" y="224985"/>
                </a:cubicBezTo>
                <a:cubicBezTo>
                  <a:pt x="11800034" y="214793"/>
                  <a:pt x="11800701" y="200582"/>
                  <a:pt x="11799653" y="182122"/>
                </a:cubicBezTo>
                <a:cubicBezTo>
                  <a:pt x="11798701" y="163672"/>
                  <a:pt x="11796415" y="152261"/>
                  <a:pt x="11792509" y="147899"/>
                </a:cubicBezTo>
                <a:cubicBezTo>
                  <a:pt x="11788605" y="143527"/>
                  <a:pt x="11786508" y="140203"/>
                  <a:pt x="11786033" y="137774"/>
                </a:cubicBezTo>
                <a:cubicBezTo>
                  <a:pt x="11785461" y="135345"/>
                  <a:pt x="11784032" y="133792"/>
                  <a:pt x="11782127" y="133307"/>
                </a:cubicBezTo>
                <a:close/>
                <a:moveTo>
                  <a:pt x="11726502" y="557"/>
                </a:moveTo>
                <a:cubicBezTo>
                  <a:pt x="11735264" y="2014"/>
                  <a:pt x="11740789" y="5634"/>
                  <a:pt x="11742218" y="10968"/>
                </a:cubicBezTo>
                <a:cubicBezTo>
                  <a:pt x="11743741" y="16311"/>
                  <a:pt x="11743266" y="19635"/>
                  <a:pt x="11741360" y="21092"/>
                </a:cubicBezTo>
                <a:cubicBezTo>
                  <a:pt x="11739360" y="22550"/>
                  <a:pt x="11738408" y="24102"/>
                  <a:pt x="11738408" y="25560"/>
                </a:cubicBezTo>
                <a:cubicBezTo>
                  <a:pt x="11738408" y="26283"/>
                  <a:pt x="11738408" y="26912"/>
                  <a:pt x="11738408" y="27636"/>
                </a:cubicBezTo>
                <a:cubicBezTo>
                  <a:pt x="11740026" y="27636"/>
                  <a:pt x="11742027" y="27636"/>
                  <a:pt x="11743741" y="27636"/>
                </a:cubicBezTo>
                <a:cubicBezTo>
                  <a:pt x="11747170" y="27646"/>
                  <a:pt x="11749456" y="28789"/>
                  <a:pt x="11750885" y="31217"/>
                </a:cubicBezTo>
                <a:cubicBezTo>
                  <a:pt x="11752314" y="33646"/>
                  <a:pt x="11758696" y="33532"/>
                  <a:pt x="11769935" y="30617"/>
                </a:cubicBezTo>
                <a:cubicBezTo>
                  <a:pt x="11781175" y="27703"/>
                  <a:pt x="11787651" y="26674"/>
                  <a:pt x="11789557" y="27636"/>
                </a:cubicBezTo>
                <a:cubicBezTo>
                  <a:pt x="11791557" y="28617"/>
                  <a:pt x="11794224" y="29017"/>
                  <a:pt x="11797653" y="28532"/>
                </a:cubicBezTo>
                <a:cubicBezTo>
                  <a:pt x="11800987" y="28046"/>
                  <a:pt x="11804131" y="28265"/>
                  <a:pt x="11806512" y="29722"/>
                </a:cubicBezTo>
                <a:cubicBezTo>
                  <a:pt x="11808987" y="31180"/>
                  <a:pt x="11814227" y="31589"/>
                  <a:pt x="11822037" y="30617"/>
                </a:cubicBezTo>
                <a:cubicBezTo>
                  <a:pt x="11829848" y="29646"/>
                  <a:pt x="11834229" y="28608"/>
                  <a:pt x="11835753" y="27636"/>
                </a:cubicBezTo>
                <a:cubicBezTo>
                  <a:pt x="11837182" y="26674"/>
                  <a:pt x="11837753" y="23978"/>
                  <a:pt x="11837753" y="19607"/>
                </a:cubicBezTo>
                <a:cubicBezTo>
                  <a:pt x="11837753" y="17416"/>
                  <a:pt x="11837753" y="15244"/>
                  <a:pt x="11837753" y="13053"/>
                </a:cubicBezTo>
                <a:cubicBezTo>
                  <a:pt x="11842706" y="14263"/>
                  <a:pt x="11847469" y="15416"/>
                  <a:pt x="11852327" y="16625"/>
                </a:cubicBezTo>
                <a:cubicBezTo>
                  <a:pt x="11862138" y="19054"/>
                  <a:pt x="11868329" y="21121"/>
                  <a:pt x="11870234" y="22578"/>
                </a:cubicBezTo>
                <a:cubicBezTo>
                  <a:pt x="11872138" y="24036"/>
                  <a:pt x="11880711" y="24150"/>
                  <a:pt x="11895855" y="23178"/>
                </a:cubicBezTo>
                <a:cubicBezTo>
                  <a:pt x="11911001" y="22207"/>
                  <a:pt x="11920240" y="22721"/>
                  <a:pt x="11924145" y="24664"/>
                </a:cubicBezTo>
                <a:cubicBezTo>
                  <a:pt x="11928050" y="26607"/>
                  <a:pt x="11936432" y="25979"/>
                  <a:pt x="11949101" y="22578"/>
                </a:cubicBezTo>
                <a:cubicBezTo>
                  <a:pt x="11961769" y="19178"/>
                  <a:pt x="11973009" y="19292"/>
                  <a:pt x="11982724" y="23178"/>
                </a:cubicBezTo>
                <a:cubicBezTo>
                  <a:pt x="11992534" y="27065"/>
                  <a:pt x="12003107" y="29132"/>
                  <a:pt x="12014252" y="29132"/>
                </a:cubicBezTo>
                <a:cubicBezTo>
                  <a:pt x="12025492" y="29132"/>
                  <a:pt x="12032445" y="30789"/>
                  <a:pt x="12034826" y="34189"/>
                </a:cubicBezTo>
                <a:cubicBezTo>
                  <a:pt x="12037302" y="37590"/>
                  <a:pt x="12037873" y="40171"/>
                  <a:pt x="12036921" y="41628"/>
                </a:cubicBezTo>
                <a:cubicBezTo>
                  <a:pt x="12035969" y="43086"/>
                  <a:pt x="12035873" y="44857"/>
                  <a:pt x="12036349" y="47286"/>
                </a:cubicBezTo>
                <a:cubicBezTo>
                  <a:pt x="12036826" y="49715"/>
                  <a:pt x="12041970" y="51782"/>
                  <a:pt x="12051209" y="53239"/>
                </a:cubicBezTo>
                <a:cubicBezTo>
                  <a:pt x="12060448" y="54697"/>
                  <a:pt x="12065782" y="56983"/>
                  <a:pt x="12067305" y="60383"/>
                </a:cubicBezTo>
                <a:cubicBezTo>
                  <a:pt x="12068734" y="63783"/>
                  <a:pt x="12072163" y="64707"/>
                  <a:pt x="12077974" y="62764"/>
                </a:cubicBezTo>
                <a:cubicBezTo>
                  <a:pt x="12083880" y="60821"/>
                  <a:pt x="12089690" y="59792"/>
                  <a:pt x="12095595" y="59792"/>
                </a:cubicBezTo>
                <a:cubicBezTo>
                  <a:pt x="12101406" y="59783"/>
                  <a:pt x="12111217" y="60935"/>
                  <a:pt x="12124455" y="63355"/>
                </a:cubicBezTo>
                <a:cubicBezTo>
                  <a:pt x="12137600" y="65793"/>
                  <a:pt x="12144554" y="67451"/>
                  <a:pt x="12145602" y="68422"/>
                </a:cubicBezTo>
                <a:cubicBezTo>
                  <a:pt x="12146554" y="69394"/>
                  <a:pt x="12146745" y="71975"/>
                  <a:pt x="12146745" y="75861"/>
                </a:cubicBezTo>
                <a:cubicBezTo>
                  <a:pt x="12146745" y="79748"/>
                  <a:pt x="12149317" y="82034"/>
                  <a:pt x="12154174" y="83005"/>
                </a:cubicBezTo>
                <a:cubicBezTo>
                  <a:pt x="12159126" y="83976"/>
                  <a:pt x="12163984" y="86672"/>
                  <a:pt x="12169414" y="91044"/>
                </a:cubicBezTo>
                <a:cubicBezTo>
                  <a:pt x="12174748" y="95416"/>
                  <a:pt x="12181511" y="99255"/>
                  <a:pt x="12189321" y="102655"/>
                </a:cubicBezTo>
                <a:cubicBezTo>
                  <a:pt x="12197131" y="106046"/>
                  <a:pt x="12202847" y="107713"/>
                  <a:pt x="12206276" y="107713"/>
                </a:cubicBezTo>
                <a:cubicBezTo>
                  <a:pt x="12209705" y="107713"/>
                  <a:pt x="12213038" y="109151"/>
                  <a:pt x="12216372" y="111580"/>
                </a:cubicBezTo>
                <a:cubicBezTo>
                  <a:pt x="12219801" y="114009"/>
                  <a:pt x="12221325" y="116809"/>
                  <a:pt x="12220849" y="120210"/>
                </a:cubicBezTo>
                <a:cubicBezTo>
                  <a:pt x="12220373" y="123610"/>
                  <a:pt x="12217801" y="126420"/>
                  <a:pt x="12213420" y="128849"/>
                </a:cubicBezTo>
                <a:cubicBezTo>
                  <a:pt x="12209037" y="131278"/>
                  <a:pt x="12206751" y="135516"/>
                  <a:pt x="12206276" y="141346"/>
                </a:cubicBezTo>
                <a:cubicBezTo>
                  <a:pt x="12205799" y="147175"/>
                  <a:pt x="12209133" y="151014"/>
                  <a:pt x="12216372" y="152957"/>
                </a:cubicBezTo>
                <a:cubicBezTo>
                  <a:pt x="12223706" y="154899"/>
                  <a:pt x="12227898" y="156967"/>
                  <a:pt x="12228945" y="158910"/>
                </a:cubicBezTo>
                <a:cubicBezTo>
                  <a:pt x="12229898" y="160843"/>
                  <a:pt x="12233993" y="163767"/>
                  <a:pt x="12240852" y="168130"/>
                </a:cubicBezTo>
                <a:cubicBezTo>
                  <a:pt x="12247614" y="172502"/>
                  <a:pt x="12250948" y="176236"/>
                  <a:pt x="12250948" y="179150"/>
                </a:cubicBezTo>
                <a:cubicBezTo>
                  <a:pt x="12250948" y="182065"/>
                  <a:pt x="12249329" y="184646"/>
                  <a:pt x="12245899" y="186589"/>
                </a:cubicBezTo>
                <a:cubicBezTo>
                  <a:pt x="12242470" y="188532"/>
                  <a:pt x="12239899" y="191333"/>
                  <a:pt x="12238470" y="195219"/>
                </a:cubicBezTo>
                <a:cubicBezTo>
                  <a:pt x="12236946" y="199105"/>
                  <a:pt x="12233231" y="201696"/>
                  <a:pt x="12227421" y="202667"/>
                </a:cubicBezTo>
                <a:cubicBezTo>
                  <a:pt x="12224468" y="203144"/>
                  <a:pt x="12221420" y="203373"/>
                  <a:pt x="12218468" y="203849"/>
                </a:cubicBezTo>
                <a:cubicBezTo>
                  <a:pt x="12219420" y="205068"/>
                  <a:pt x="12220468" y="206506"/>
                  <a:pt x="12221516" y="207725"/>
                </a:cubicBezTo>
                <a:cubicBezTo>
                  <a:pt x="12223420" y="210154"/>
                  <a:pt x="12223897" y="212955"/>
                  <a:pt x="12222945" y="216355"/>
                </a:cubicBezTo>
                <a:cubicBezTo>
                  <a:pt x="12221992" y="219755"/>
                  <a:pt x="12218277" y="222556"/>
                  <a:pt x="12211991" y="224985"/>
                </a:cubicBezTo>
                <a:cubicBezTo>
                  <a:pt x="12205608" y="227414"/>
                  <a:pt x="12200655" y="228861"/>
                  <a:pt x="12196751" y="228861"/>
                </a:cubicBezTo>
                <a:cubicBezTo>
                  <a:pt x="12192845" y="228852"/>
                  <a:pt x="12185892" y="226785"/>
                  <a:pt x="12175606" y="222899"/>
                </a:cubicBezTo>
                <a:cubicBezTo>
                  <a:pt x="12165413" y="219022"/>
                  <a:pt x="12156556" y="216726"/>
                  <a:pt x="12149697" y="215755"/>
                </a:cubicBezTo>
                <a:cubicBezTo>
                  <a:pt x="12142934" y="214784"/>
                  <a:pt x="12135886" y="218108"/>
                  <a:pt x="12128552" y="225880"/>
                </a:cubicBezTo>
                <a:cubicBezTo>
                  <a:pt x="12121312" y="233652"/>
                  <a:pt x="12111312" y="239558"/>
                  <a:pt x="12099120" y="243444"/>
                </a:cubicBezTo>
                <a:cubicBezTo>
                  <a:pt x="12086927" y="247330"/>
                  <a:pt x="12076641" y="248988"/>
                  <a:pt x="12067877" y="248502"/>
                </a:cubicBezTo>
                <a:cubicBezTo>
                  <a:pt x="12059114" y="248016"/>
                  <a:pt x="12054637" y="245321"/>
                  <a:pt x="12054162" y="240463"/>
                </a:cubicBezTo>
                <a:cubicBezTo>
                  <a:pt x="12053971" y="238034"/>
                  <a:pt x="12053495" y="235453"/>
                  <a:pt x="12053304" y="233024"/>
                </a:cubicBezTo>
                <a:cubicBezTo>
                  <a:pt x="12052352" y="233271"/>
                  <a:pt x="12051304" y="233671"/>
                  <a:pt x="12050352" y="233919"/>
                </a:cubicBezTo>
                <a:cubicBezTo>
                  <a:pt x="12048351" y="234405"/>
                  <a:pt x="12045398" y="236576"/>
                  <a:pt x="12041970" y="240463"/>
                </a:cubicBezTo>
                <a:cubicBezTo>
                  <a:pt x="12038541" y="244349"/>
                  <a:pt x="12035778" y="246121"/>
                  <a:pt x="12033302" y="246121"/>
                </a:cubicBezTo>
                <a:cubicBezTo>
                  <a:pt x="12030920" y="246121"/>
                  <a:pt x="12028825" y="243835"/>
                  <a:pt x="12027396" y="238977"/>
                </a:cubicBezTo>
                <a:cubicBezTo>
                  <a:pt x="12025967" y="234119"/>
                  <a:pt x="12024253" y="231538"/>
                  <a:pt x="12022348" y="231538"/>
                </a:cubicBezTo>
                <a:cubicBezTo>
                  <a:pt x="12020348" y="231538"/>
                  <a:pt x="12013870" y="234234"/>
                  <a:pt x="12002727" y="239568"/>
                </a:cubicBezTo>
                <a:cubicBezTo>
                  <a:pt x="11991487" y="244911"/>
                  <a:pt x="11984152" y="247607"/>
                  <a:pt x="11981295" y="247607"/>
                </a:cubicBezTo>
                <a:cubicBezTo>
                  <a:pt x="11978342" y="247607"/>
                  <a:pt x="11976056" y="246873"/>
                  <a:pt x="11974152" y="244930"/>
                </a:cubicBezTo>
                <a:cubicBezTo>
                  <a:pt x="11972151" y="242987"/>
                  <a:pt x="11971103" y="239777"/>
                  <a:pt x="11971103" y="235405"/>
                </a:cubicBezTo>
                <a:cubicBezTo>
                  <a:pt x="11971103" y="233224"/>
                  <a:pt x="11971103" y="231042"/>
                  <a:pt x="11971103" y="228861"/>
                </a:cubicBezTo>
                <a:cubicBezTo>
                  <a:pt x="11965007" y="229823"/>
                  <a:pt x="11959101" y="230566"/>
                  <a:pt x="11953005" y="231538"/>
                </a:cubicBezTo>
                <a:cubicBezTo>
                  <a:pt x="11940814" y="233481"/>
                  <a:pt x="11928717" y="240415"/>
                  <a:pt x="11917002" y="252074"/>
                </a:cubicBezTo>
                <a:cubicBezTo>
                  <a:pt x="11905286" y="263732"/>
                  <a:pt x="11888712" y="277305"/>
                  <a:pt x="11867280" y="292850"/>
                </a:cubicBezTo>
                <a:cubicBezTo>
                  <a:pt x="11845755" y="308395"/>
                  <a:pt x="11828609" y="331712"/>
                  <a:pt x="11815465" y="362802"/>
                </a:cubicBezTo>
                <a:cubicBezTo>
                  <a:pt x="11802320" y="393891"/>
                  <a:pt x="11793557" y="412227"/>
                  <a:pt x="11790128" y="417571"/>
                </a:cubicBezTo>
                <a:cubicBezTo>
                  <a:pt x="11786795" y="422914"/>
                  <a:pt x="11784604" y="429448"/>
                  <a:pt x="11783652" y="437211"/>
                </a:cubicBezTo>
                <a:cubicBezTo>
                  <a:pt x="11782604" y="444993"/>
                  <a:pt x="11774031" y="462510"/>
                  <a:pt x="11757458" y="490199"/>
                </a:cubicBezTo>
                <a:cubicBezTo>
                  <a:pt x="11740789" y="517888"/>
                  <a:pt x="11730883" y="537367"/>
                  <a:pt x="11727931" y="548539"/>
                </a:cubicBezTo>
                <a:cubicBezTo>
                  <a:pt x="11724977" y="559712"/>
                  <a:pt x="11722882" y="581258"/>
                  <a:pt x="11721453" y="612833"/>
                </a:cubicBezTo>
                <a:cubicBezTo>
                  <a:pt x="11719929" y="644409"/>
                  <a:pt x="11720310" y="663373"/>
                  <a:pt x="11722310" y="669688"/>
                </a:cubicBezTo>
                <a:cubicBezTo>
                  <a:pt x="11724216" y="676003"/>
                  <a:pt x="11727645" y="681603"/>
                  <a:pt x="11732978" y="686947"/>
                </a:cubicBezTo>
                <a:cubicBezTo>
                  <a:pt x="11738408" y="692300"/>
                  <a:pt x="11740312" y="706902"/>
                  <a:pt x="11738408" y="730705"/>
                </a:cubicBezTo>
                <a:cubicBezTo>
                  <a:pt x="11736407" y="754508"/>
                  <a:pt x="11735359" y="783102"/>
                  <a:pt x="11735359" y="816135"/>
                </a:cubicBezTo>
                <a:cubicBezTo>
                  <a:pt x="11735359" y="819964"/>
                  <a:pt x="11735931" y="821973"/>
                  <a:pt x="11736027" y="825660"/>
                </a:cubicBezTo>
                <a:lnTo>
                  <a:pt x="12250948" y="807800"/>
                </a:lnTo>
                <a:lnTo>
                  <a:pt x="12251234" y="1611901"/>
                </a:lnTo>
                <a:lnTo>
                  <a:pt x="52129" y="1680167"/>
                </a:lnTo>
                <a:lnTo>
                  <a:pt x="0" y="1009311"/>
                </a:lnTo>
                <a:cubicBezTo>
                  <a:pt x="0" y="1009321"/>
                  <a:pt x="321552" y="988032"/>
                  <a:pt x="471190" y="978060"/>
                </a:cubicBezTo>
                <a:cubicBezTo>
                  <a:pt x="471403" y="967802"/>
                  <a:pt x="471446" y="957124"/>
                  <a:pt x="473868" y="951266"/>
                </a:cubicBezTo>
                <a:cubicBezTo>
                  <a:pt x="477286" y="943008"/>
                  <a:pt x="480680" y="926739"/>
                  <a:pt x="484584" y="902450"/>
                </a:cubicBezTo>
                <a:cubicBezTo>
                  <a:pt x="488489" y="878162"/>
                  <a:pt x="491049" y="847910"/>
                  <a:pt x="492026" y="811963"/>
                </a:cubicBezTo>
                <a:cubicBezTo>
                  <a:pt x="493003" y="776016"/>
                  <a:pt x="493109" y="752079"/>
                  <a:pt x="492621" y="739935"/>
                </a:cubicBezTo>
                <a:cubicBezTo>
                  <a:pt x="492133" y="727781"/>
                  <a:pt x="490894" y="718046"/>
                  <a:pt x="488454" y="710760"/>
                </a:cubicBezTo>
                <a:cubicBezTo>
                  <a:pt x="486014" y="703483"/>
                  <a:pt x="484584" y="697567"/>
                  <a:pt x="484584" y="693205"/>
                </a:cubicBezTo>
                <a:cubicBezTo>
                  <a:pt x="484584" y="688833"/>
                  <a:pt x="486014" y="683956"/>
                  <a:pt x="488454" y="678613"/>
                </a:cubicBezTo>
                <a:cubicBezTo>
                  <a:pt x="490894" y="673269"/>
                  <a:pt x="492645" y="666744"/>
                  <a:pt x="494109" y="658972"/>
                </a:cubicBezTo>
                <a:cubicBezTo>
                  <a:pt x="495573" y="651200"/>
                  <a:pt x="494442" y="642894"/>
                  <a:pt x="490537" y="633674"/>
                </a:cubicBezTo>
                <a:cubicBezTo>
                  <a:pt x="486633" y="624435"/>
                  <a:pt x="479546" y="615329"/>
                  <a:pt x="468809" y="606585"/>
                </a:cubicBezTo>
                <a:cubicBezTo>
                  <a:pt x="458070" y="597841"/>
                  <a:pt x="448019" y="584373"/>
                  <a:pt x="438746" y="566399"/>
                </a:cubicBezTo>
                <a:cubicBezTo>
                  <a:pt x="429471" y="548416"/>
                  <a:pt x="424755" y="538576"/>
                  <a:pt x="424755" y="536633"/>
                </a:cubicBezTo>
                <a:cubicBezTo>
                  <a:pt x="424755" y="534690"/>
                  <a:pt x="425887" y="533137"/>
                  <a:pt x="428327" y="532166"/>
                </a:cubicBezTo>
                <a:cubicBezTo>
                  <a:pt x="430768" y="531195"/>
                  <a:pt x="437426" y="540424"/>
                  <a:pt x="447675" y="559855"/>
                </a:cubicBezTo>
                <a:cubicBezTo>
                  <a:pt x="457925" y="579276"/>
                  <a:pt x="465523" y="591087"/>
                  <a:pt x="470893" y="594974"/>
                </a:cubicBezTo>
                <a:cubicBezTo>
                  <a:pt x="476260" y="598860"/>
                  <a:pt x="479441" y="600927"/>
                  <a:pt x="480418" y="600927"/>
                </a:cubicBezTo>
                <a:cubicBezTo>
                  <a:pt x="480903" y="600927"/>
                  <a:pt x="481418" y="600927"/>
                  <a:pt x="481905" y="600927"/>
                </a:cubicBezTo>
                <a:cubicBezTo>
                  <a:pt x="481905" y="599955"/>
                  <a:pt x="481905" y="598917"/>
                  <a:pt x="481905" y="597955"/>
                </a:cubicBezTo>
                <a:cubicBezTo>
                  <a:pt x="481906" y="596012"/>
                  <a:pt x="480262" y="585859"/>
                  <a:pt x="476846" y="567885"/>
                </a:cubicBezTo>
                <a:cubicBezTo>
                  <a:pt x="473428" y="549911"/>
                  <a:pt x="468712" y="536748"/>
                  <a:pt x="462855" y="528003"/>
                </a:cubicBezTo>
                <a:cubicBezTo>
                  <a:pt x="456999" y="519269"/>
                  <a:pt x="448888" y="504239"/>
                  <a:pt x="438150" y="483350"/>
                </a:cubicBezTo>
                <a:cubicBezTo>
                  <a:pt x="427412" y="462471"/>
                  <a:pt x="415932" y="446089"/>
                  <a:pt x="404218" y="433944"/>
                </a:cubicBezTo>
                <a:cubicBezTo>
                  <a:pt x="392503" y="421799"/>
                  <a:pt x="383261" y="413713"/>
                  <a:pt x="375940" y="409836"/>
                </a:cubicBezTo>
                <a:cubicBezTo>
                  <a:pt x="368618" y="405941"/>
                  <a:pt x="361342" y="403140"/>
                  <a:pt x="354509" y="401197"/>
                </a:cubicBezTo>
                <a:cubicBezTo>
                  <a:pt x="347674" y="399264"/>
                  <a:pt x="340696" y="396044"/>
                  <a:pt x="333375" y="391672"/>
                </a:cubicBezTo>
                <a:cubicBezTo>
                  <a:pt x="326054" y="387300"/>
                  <a:pt x="317753" y="378708"/>
                  <a:pt x="308968" y="366078"/>
                </a:cubicBezTo>
                <a:cubicBezTo>
                  <a:pt x="300182" y="353458"/>
                  <a:pt x="294227" y="346914"/>
                  <a:pt x="290810" y="346428"/>
                </a:cubicBezTo>
                <a:cubicBezTo>
                  <a:pt x="287395" y="345952"/>
                  <a:pt x="280927" y="346867"/>
                  <a:pt x="271165" y="348810"/>
                </a:cubicBezTo>
                <a:cubicBezTo>
                  <a:pt x="261403" y="350753"/>
                  <a:pt x="249816" y="349724"/>
                  <a:pt x="236637" y="345838"/>
                </a:cubicBezTo>
                <a:cubicBezTo>
                  <a:pt x="223458" y="341942"/>
                  <a:pt x="213407" y="342057"/>
                  <a:pt x="206574" y="346428"/>
                </a:cubicBezTo>
                <a:cubicBezTo>
                  <a:pt x="199741" y="350810"/>
                  <a:pt x="194297" y="352867"/>
                  <a:pt x="189905" y="352382"/>
                </a:cubicBezTo>
                <a:cubicBezTo>
                  <a:pt x="185512" y="351886"/>
                  <a:pt x="181010" y="349829"/>
                  <a:pt x="177105" y="346428"/>
                </a:cubicBezTo>
                <a:cubicBezTo>
                  <a:pt x="173201" y="343028"/>
                  <a:pt x="166221" y="341999"/>
                  <a:pt x="155971" y="343457"/>
                </a:cubicBezTo>
                <a:cubicBezTo>
                  <a:pt x="145722" y="344914"/>
                  <a:pt x="140279" y="346352"/>
                  <a:pt x="139303" y="347324"/>
                </a:cubicBezTo>
                <a:cubicBezTo>
                  <a:pt x="138327" y="348295"/>
                  <a:pt x="136683" y="348810"/>
                  <a:pt x="134243" y="348810"/>
                </a:cubicBezTo>
                <a:cubicBezTo>
                  <a:pt x="131803" y="348800"/>
                  <a:pt x="129754" y="347781"/>
                  <a:pt x="128290" y="345838"/>
                </a:cubicBezTo>
                <a:cubicBezTo>
                  <a:pt x="126825" y="343895"/>
                  <a:pt x="124372" y="342857"/>
                  <a:pt x="121444" y="342857"/>
                </a:cubicBezTo>
                <a:cubicBezTo>
                  <a:pt x="118515" y="342857"/>
                  <a:pt x="115228" y="343485"/>
                  <a:pt x="111323" y="344942"/>
                </a:cubicBezTo>
                <a:cubicBezTo>
                  <a:pt x="107419" y="346400"/>
                  <a:pt x="100332" y="347838"/>
                  <a:pt x="89595" y="348810"/>
                </a:cubicBezTo>
                <a:cubicBezTo>
                  <a:pt x="78857" y="349772"/>
                  <a:pt x="73009" y="348343"/>
                  <a:pt x="72033" y="344942"/>
                </a:cubicBezTo>
                <a:cubicBezTo>
                  <a:pt x="71057" y="341542"/>
                  <a:pt x="64804" y="340808"/>
                  <a:pt x="53578" y="342266"/>
                </a:cubicBezTo>
                <a:cubicBezTo>
                  <a:pt x="42352" y="343713"/>
                  <a:pt x="35885" y="343314"/>
                  <a:pt x="33933" y="341371"/>
                </a:cubicBezTo>
                <a:cubicBezTo>
                  <a:pt x="31980" y="339428"/>
                  <a:pt x="31468" y="337246"/>
                  <a:pt x="32445" y="334818"/>
                </a:cubicBezTo>
                <a:cubicBezTo>
                  <a:pt x="32933" y="333617"/>
                  <a:pt x="33445" y="332465"/>
                  <a:pt x="33933" y="331255"/>
                </a:cubicBezTo>
                <a:cubicBezTo>
                  <a:pt x="30028" y="331731"/>
                  <a:pt x="25931" y="332255"/>
                  <a:pt x="22027" y="332741"/>
                </a:cubicBezTo>
                <a:cubicBezTo>
                  <a:pt x="14217" y="333703"/>
                  <a:pt x="8774" y="333189"/>
                  <a:pt x="5358" y="331255"/>
                </a:cubicBezTo>
                <a:cubicBezTo>
                  <a:pt x="1941" y="329302"/>
                  <a:pt x="0" y="327645"/>
                  <a:pt x="0" y="326188"/>
                </a:cubicBezTo>
                <a:cubicBezTo>
                  <a:pt x="0" y="324721"/>
                  <a:pt x="1429" y="323073"/>
                  <a:pt x="3870" y="321130"/>
                </a:cubicBezTo>
                <a:cubicBezTo>
                  <a:pt x="6310" y="319187"/>
                  <a:pt x="7334" y="316081"/>
                  <a:pt x="6846" y="312205"/>
                </a:cubicBezTo>
                <a:cubicBezTo>
                  <a:pt x="6358" y="308319"/>
                  <a:pt x="6465" y="305623"/>
                  <a:pt x="7441" y="304166"/>
                </a:cubicBezTo>
                <a:cubicBezTo>
                  <a:pt x="8418" y="302699"/>
                  <a:pt x="8418" y="300423"/>
                  <a:pt x="7441" y="297022"/>
                </a:cubicBezTo>
                <a:cubicBezTo>
                  <a:pt x="6465" y="293622"/>
                  <a:pt x="6465" y="291441"/>
                  <a:pt x="7441" y="290469"/>
                </a:cubicBezTo>
                <a:cubicBezTo>
                  <a:pt x="8418" y="289488"/>
                  <a:pt x="13241" y="287326"/>
                  <a:pt x="22027" y="283925"/>
                </a:cubicBezTo>
                <a:cubicBezTo>
                  <a:pt x="30812" y="280525"/>
                  <a:pt x="35636" y="277934"/>
                  <a:pt x="36612" y="276486"/>
                </a:cubicBezTo>
                <a:cubicBezTo>
                  <a:pt x="37588" y="275029"/>
                  <a:pt x="42923" y="273991"/>
                  <a:pt x="52685" y="273505"/>
                </a:cubicBezTo>
                <a:cubicBezTo>
                  <a:pt x="62447" y="273019"/>
                  <a:pt x="67568" y="270324"/>
                  <a:pt x="67568" y="265466"/>
                </a:cubicBezTo>
                <a:cubicBezTo>
                  <a:pt x="67568" y="260608"/>
                  <a:pt x="69212" y="256255"/>
                  <a:pt x="72628" y="252369"/>
                </a:cubicBezTo>
                <a:cubicBezTo>
                  <a:pt x="76045" y="248493"/>
                  <a:pt x="79117" y="246311"/>
                  <a:pt x="81558" y="245825"/>
                </a:cubicBezTo>
                <a:cubicBezTo>
                  <a:pt x="82778" y="245568"/>
                  <a:pt x="83909" y="245473"/>
                  <a:pt x="85130" y="245225"/>
                </a:cubicBezTo>
                <a:cubicBezTo>
                  <a:pt x="84886" y="244025"/>
                  <a:pt x="84778" y="242873"/>
                  <a:pt x="84534" y="241653"/>
                </a:cubicBezTo>
                <a:cubicBezTo>
                  <a:pt x="84046" y="239225"/>
                  <a:pt x="84153" y="237567"/>
                  <a:pt x="85130" y="236596"/>
                </a:cubicBezTo>
                <a:cubicBezTo>
                  <a:pt x="86106" y="235624"/>
                  <a:pt x="89393" y="234586"/>
                  <a:pt x="95250" y="233624"/>
                </a:cubicBezTo>
                <a:cubicBezTo>
                  <a:pt x="101107" y="232643"/>
                  <a:pt x="106335" y="230985"/>
                  <a:pt x="110728" y="228557"/>
                </a:cubicBezTo>
                <a:cubicBezTo>
                  <a:pt x="115121" y="226128"/>
                  <a:pt x="116360" y="222918"/>
                  <a:pt x="114895" y="219032"/>
                </a:cubicBezTo>
                <a:cubicBezTo>
                  <a:pt x="113431" y="215136"/>
                  <a:pt x="113943" y="212049"/>
                  <a:pt x="116384" y="210107"/>
                </a:cubicBezTo>
                <a:cubicBezTo>
                  <a:pt x="118824" y="208173"/>
                  <a:pt x="119955" y="205249"/>
                  <a:pt x="119955" y="200877"/>
                </a:cubicBezTo>
                <a:cubicBezTo>
                  <a:pt x="119956" y="196514"/>
                  <a:pt x="126506" y="192781"/>
                  <a:pt x="138708" y="189866"/>
                </a:cubicBezTo>
                <a:cubicBezTo>
                  <a:pt x="150910" y="186952"/>
                  <a:pt x="160771" y="186323"/>
                  <a:pt x="169068" y="187780"/>
                </a:cubicBezTo>
                <a:cubicBezTo>
                  <a:pt x="177366" y="189237"/>
                  <a:pt x="182701" y="189237"/>
                  <a:pt x="185143" y="187780"/>
                </a:cubicBezTo>
                <a:cubicBezTo>
                  <a:pt x="187583" y="186332"/>
                  <a:pt x="188797" y="183217"/>
                  <a:pt x="187821" y="178855"/>
                </a:cubicBezTo>
                <a:cubicBezTo>
                  <a:pt x="186845" y="174474"/>
                  <a:pt x="186845" y="171787"/>
                  <a:pt x="187821" y="170816"/>
                </a:cubicBezTo>
                <a:cubicBezTo>
                  <a:pt x="188797" y="169835"/>
                  <a:pt x="194240" y="169730"/>
                  <a:pt x="204490" y="170216"/>
                </a:cubicBezTo>
                <a:cubicBezTo>
                  <a:pt x="214740" y="170692"/>
                  <a:pt x="223982" y="172369"/>
                  <a:pt x="232768" y="175274"/>
                </a:cubicBezTo>
                <a:cubicBezTo>
                  <a:pt x="241553" y="178188"/>
                  <a:pt x="251902" y="179741"/>
                  <a:pt x="263128" y="179741"/>
                </a:cubicBezTo>
                <a:cubicBezTo>
                  <a:pt x="274354" y="179741"/>
                  <a:pt x="284001" y="177674"/>
                  <a:pt x="292299" y="173788"/>
                </a:cubicBezTo>
                <a:cubicBezTo>
                  <a:pt x="300596" y="169901"/>
                  <a:pt x="308492" y="167835"/>
                  <a:pt x="315813" y="167835"/>
                </a:cubicBezTo>
                <a:cubicBezTo>
                  <a:pt x="323134" y="167844"/>
                  <a:pt x="328578" y="168873"/>
                  <a:pt x="332482" y="170816"/>
                </a:cubicBezTo>
                <a:cubicBezTo>
                  <a:pt x="336386" y="172750"/>
                  <a:pt x="338543" y="175340"/>
                  <a:pt x="339030" y="178255"/>
                </a:cubicBezTo>
                <a:cubicBezTo>
                  <a:pt x="339518" y="181170"/>
                  <a:pt x="344746" y="183351"/>
                  <a:pt x="354509" y="184799"/>
                </a:cubicBezTo>
                <a:cubicBezTo>
                  <a:pt x="364270" y="186256"/>
                  <a:pt x="371034" y="185742"/>
                  <a:pt x="374452" y="183313"/>
                </a:cubicBezTo>
                <a:cubicBezTo>
                  <a:pt x="377868" y="180875"/>
                  <a:pt x="379512" y="178712"/>
                  <a:pt x="379512" y="176769"/>
                </a:cubicBezTo>
                <a:cubicBezTo>
                  <a:pt x="379512" y="174826"/>
                  <a:pt x="376951" y="172645"/>
                  <a:pt x="372071" y="170216"/>
                </a:cubicBezTo>
                <a:cubicBezTo>
                  <a:pt x="367189" y="167787"/>
                  <a:pt x="364629" y="165206"/>
                  <a:pt x="364629" y="162777"/>
                </a:cubicBezTo>
                <a:cubicBezTo>
                  <a:pt x="364629" y="160357"/>
                  <a:pt x="369238" y="157024"/>
                  <a:pt x="378024" y="152661"/>
                </a:cubicBezTo>
                <a:cubicBezTo>
                  <a:pt x="386810" y="148289"/>
                  <a:pt x="392037" y="145480"/>
                  <a:pt x="393502" y="144022"/>
                </a:cubicBezTo>
                <a:cubicBezTo>
                  <a:pt x="394966" y="142575"/>
                  <a:pt x="395585" y="140393"/>
                  <a:pt x="395585" y="137478"/>
                </a:cubicBezTo>
                <a:cubicBezTo>
                  <a:pt x="395585" y="134554"/>
                  <a:pt x="398360" y="131973"/>
                  <a:pt x="404218" y="130030"/>
                </a:cubicBezTo>
                <a:cubicBezTo>
                  <a:pt x="410075" y="128096"/>
                  <a:pt x="413766" y="125287"/>
                  <a:pt x="415230" y="121400"/>
                </a:cubicBezTo>
                <a:cubicBezTo>
                  <a:pt x="416695" y="117514"/>
                  <a:pt x="423567" y="113675"/>
                  <a:pt x="435768" y="109799"/>
                </a:cubicBezTo>
                <a:cubicBezTo>
                  <a:pt x="447971" y="105913"/>
                  <a:pt x="453818" y="102293"/>
                  <a:pt x="453330" y="99378"/>
                </a:cubicBezTo>
                <a:cubicBezTo>
                  <a:pt x="452843" y="96464"/>
                  <a:pt x="453248" y="94283"/>
                  <a:pt x="454224" y="92825"/>
                </a:cubicBezTo>
                <a:cubicBezTo>
                  <a:pt x="455199" y="91368"/>
                  <a:pt x="459106" y="90120"/>
                  <a:pt x="466427" y="88663"/>
                </a:cubicBezTo>
                <a:cubicBezTo>
                  <a:pt x="473748" y="87196"/>
                  <a:pt x="478977" y="85539"/>
                  <a:pt x="481905" y="83605"/>
                </a:cubicBezTo>
                <a:cubicBezTo>
                  <a:pt x="484834" y="81662"/>
                  <a:pt x="487609" y="80624"/>
                  <a:pt x="490537" y="80624"/>
                </a:cubicBezTo>
                <a:cubicBezTo>
                  <a:pt x="493465" y="80624"/>
                  <a:pt x="497967" y="81767"/>
                  <a:pt x="503337" y="84196"/>
                </a:cubicBezTo>
                <a:cubicBezTo>
                  <a:pt x="508706" y="86634"/>
                  <a:pt x="513125" y="87653"/>
                  <a:pt x="517029" y="87168"/>
                </a:cubicBezTo>
                <a:cubicBezTo>
                  <a:pt x="520935" y="86691"/>
                  <a:pt x="527806" y="84510"/>
                  <a:pt x="537568" y="80624"/>
                </a:cubicBezTo>
                <a:cubicBezTo>
                  <a:pt x="547328" y="76737"/>
                  <a:pt x="556762" y="75299"/>
                  <a:pt x="565546" y="76757"/>
                </a:cubicBezTo>
                <a:cubicBezTo>
                  <a:pt x="574332" y="78214"/>
                  <a:pt x="579263" y="81834"/>
                  <a:pt x="580727" y="87168"/>
                </a:cubicBezTo>
                <a:cubicBezTo>
                  <a:pt x="582191" y="92511"/>
                  <a:pt x="582085" y="95835"/>
                  <a:pt x="580132" y="97292"/>
                </a:cubicBezTo>
                <a:cubicBezTo>
                  <a:pt x="578179" y="98750"/>
                  <a:pt x="577156" y="100302"/>
                  <a:pt x="577156" y="101760"/>
                </a:cubicBezTo>
                <a:cubicBezTo>
                  <a:pt x="577156" y="102483"/>
                  <a:pt x="577156" y="103112"/>
                  <a:pt x="577156" y="103836"/>
                </a:cubicBezTo>
                <a:cubicBezTo>
                  <a:pt x="578866" y="103836"/>
                  <a:pt x="580507" y="103836"/>
                  <a:pt x="582215" y="103836"/>
                </a:cubicBezTo>
                <a:cubicBezTo>
                  <a:pt x="585633" y="103846"/>
                  <a:pt x="588193" y="104989"/>
                  <a:pt x="589657" y="107417"/>
                </a:cubicBezTo>
                <a:cubicBezTo>
                  <a:pt x="591120" y="109846"/>
                  <a:pt x="597184" y="109732"/>
                  <a:pt x="608409" y="106817"/>
                </a:cubicBezTo>
                <a:cubicBezTo>
                  <a:pt x="619636" y="103903"/>
                  <a:pt x="626400" y="102874"/>
                  <a:pt x="628352" y="103836"/>
                </a:cubicBezTo>
                <a:cubicBezTo>
                  <a:pt x="630304" y="104827"/>
                  <a:pt x="632972" y="105217"/>
                  <a:pt x="636390" y="104732"/>
                </a:cubicBezTo>
                <a:cubicBezTo>
                  <a:pt x="639805" y="104246"/>
                  <a:pt x="642878" y="104465"/>
                  <a:pt x="645318" y="105922"/>
                </a:cubicBezTo>
                <a:cubicBezTo>
                  <a:pt x="647759" y="107380"/>
                  <a:pt x="652690" y="107789"/>
                  <a:pt x="660499" y="106817"/>
                </a:cubicBezTo>
                <a:cubicBezTo>
                  <a:pt x="668308" y="105846"/>
                  <a:pt x="672727" y="104808"/>
                  <a:pt x="674191" y="103836"/>
                </a:cubicBezTo>
                <a:cubicBezTo>
                  <a:pt x="675655" y="102883"/>
                  <a:pt x="676573" y="100178"/>
                  <a:pt x="676573" y="95807"/>
                </a:cubicBezTo>
                <a:cubicBezTo>
                  <a:pt x="676573" y="93616"/>
                  <a:pt x="676573" y="91444"/>
                  <a:pt x="676573" y="89253"/>
                </a:cubicBezTo>
                <a:cubicBezTo>
                  <a:pt x="681453" y="90463"/>
                  <a:pt x="686575" y="91616"/>
                  <a:pt x="691456" y="92825"/>
                </a:cubicBezTo>
                <a:cubicBezTo>
                  <a:pt x="701218" y="95254"/>
                  <a:pt x="707065" y="97321"/>
                  <a:pt x="709018" y="98778"/>
                </a:cubicBezTo>
                <a:cubicBezTo>
                  <a:pt x="710970" y="100236"/>
                  <a:pt x="719188" y="100350"/>
                  <a:pt x="734318" y="99378"/>
                </a:cubicBezTo>
                <a:cubicBezTo>
                  <a:pt x="749449" y="98416"/>
                  <a:pt x="759286" y="98921"/>
                  <a:pt x="763190" y="100864"/>
                </a:cubicBezTo>
                <a:cubicBezTo>
                  <a:pt x="767095" y="102798"/>
                  <a:pt x="775206" y="102179"/>
                  <a:pt x="787896" y="98778"/>
                </a:cubicBezTo>
                <a:cubicBezTo>
                  <a:pt x="800586" y="95378"/>
                  <a:pt x="812067" y="95492"/>
                  <a:pt x="821829" y="99378"/>
                </a:cubicBezTo>
                <a:cubicBezTo>
                  <a:pt x="831590" y="103265"/>
                  <a:pt x="841857" y="105332"/>
                  <a:pt x="853083" y="105332"/>
                </a:cubicBezTo>
                <a:cubicBezTo>
                  <a:pt x="864309" y="105341"/>
                  <a:pt x="871181" y="106989"/>
                  <a:pt x="873621" y="110389"/>
                </a:cubicBezTo>
                <a:cubicBezTo>
                  <a:pt x="876064" y="113790"/>
                  <a:pt x="876979" y="116371"/>
                  <a:pt x="876002" y="117828"/>
                </a:cubicBezTo>
                <a:cubicBezTo>
                  <a:pt x="875026" y="119286"/>
                  <a:pt x="874621" y="121057"/>
                  <a:pt x="875109" y="123486"/>
                </a:cubicBezTo>
                <a:cubicBezTo>
                  <a:pt x="875598" y="125915"/>
                  <a:pt x="880421" y="127982"/>
                  <a:pt x="889695" y="129439"/>
                </a:cubicBezTo>
                <a:cubicBezTo>
                  <a:pt x="898969" y="130906"/>
                  <a:pt x="904304" y="133183"/>
                  <a:pt x="905768" y="136583"/>
                </a:cubicBezTo>
                <a:cubicBezTo>
                  <a:pt x="907232" y="139974"/>
                  <a:pt x="910924" y="140907"/>
                  <a:pt x="916781" y="138964"/>
                </a:cubicBezTo>
                <a:cubicBezTo>
                  <a:pt x="922638" y="137021"/>
                  <a:pt x="928486" y="135992"/>
                  <a:pt x="934343" y="135992"/>
                </a:cubicBezTo>
                <a:cubicBezTo>
                  <a:pt x="940200" y="135983"/>
                  <a:pt x="949739" y="137135"/>
                  <a:pt x="962918" y="139555"/>
                </a:cubicBezTo>
                <a:cubicBezTo>
                  <a:pt x="976094" y="141993"/>
                  <a:pt x="983076" y="143651"/>
                  <a:pt x="984052" y="144622"/>
                </a:cubicBezTo>
                <a:cubicBezTo>
                  <a:pt x="985028" y="145594"/>
                  <a:pt x="985540" y="148175"/>
                  <a:pt x="985540" y="152061"/>
                </a:cubicBezTo>
                <a:cubicBezTo>
                  <a:pt x="985539" y="155948"/>
                  <a:pt x="987803" y="158234"/>
                  <a:pt x="992684" y="159205"/>
                </a:cubicBezTo>
                <a:cubicBezTo>
                  <a:pt x="997564" y="160167"/>
                  <a:pt x="1003091" y="162872"/>
                  <a:pt x="1008459" y="167244"/>
                </a:cubicBezTo>
                <a:cubicBezTo>
                  <a:pt x="1013829" y="171626"/>
                  <a:pt x="1020297" y="175455"/>
                  <a:pt x="1028107" y="178855"/>
                </a:cubicBezTo>
                <a:cubicBezTo>
                  <a:pt x="1035918" y="182246"/>
                  <a:pt x="1041356" y="183913"/>
                  <a:pt x="1044776" y="183913"/>
                </a:cubicBezTo>
                <a:cubicBezTo>
                  <a:pt x="1048195" y="183913"/>
                  <a:pt x="1051481" y="185351"/>
                  <a:pt x="1054891" y="187780"/>
                </a:cubicBezTo>
                <a:cubicBezTo>
                  <a:pt x="1058311" y="190218"/>
                  <a:pt x="1060140" y="193009"/>
                  <a:pt x="1059654" y="196410"/>
                </a:cubicBezTo>
                <a:cubicBezTo>
                  <a:pt x="1059168" y="199810"/>
                  <a:pt x="1056606" y="202620"/>
                  <a:pt x="1052215" y="205049"/>
                </a:cubicBezTo>
                <a:cubicBezTo>
                  <a:pt x="1047824" y="207478"/>
                  <a:pt x="1045262" y="211716"/>
                  <a:pt x="1044776" y="217546"/>
                </a:cubicBezTo>
                <a:cubicBezTo>
                  <a:pt x="1044281" y="223384"/>
                  <a:pt x="1047576" y="227214"/>
                  <a:pt x="1054891" y="229157"/>
                </a:cubicBezTo>
                <a:cubicBezTo>
                  <a:pt x="1062216" y="231109"/>
                  <a:pt x="1066722" y="233167"/>
                  <a:pt x="1067693" y="235110"/>
                </a:cubicBezTo>
                <a:cubicBezTo>
                  <a:pt x="1068665" y="237043"/>
                  <a:pt x="1072465" y="239967"/>
                  <a:pt x="1079304" y="244330"/>
                </a:cubicBezTo>
                <a:cubicBezTo>
                  <a:pt x="1086133" y="248702"/>
                  <a:pt x="1089420" y="252436"/>
                  <a:pt x="1089420" y="255350"/>
                </a:cubicBezTo>
                <a:cubicBezTo>
                  <a:pt x="1089420" y="258275"/>
                  <a:pt x="1087781" y="260846"/>
                  <a:pt x="1084362" y="262789"/>
                </a:cubicBezTo>
                <a:cubicBezTo>
                  <a:pt x="1080942" y="264732"/>
                  <a:pt x="1078685" y="267533"/>
                  <a:pt x="1077218" y="271419"/>
                </a:cubicBezTo>
                <a:cubicBezTo>
                  <a:pt x="1075751" y="275305"/>
                  <a:pt x="1072065" y="277896"/>
                  <a:pt x="1066207" y="278867"/>
                </a:cubicBezTo>
                <a:cubicBezTo>
                  <a:pt x="1063273" y="279334"/>
                  <a:pt x="1060502" y="279573"/>
                  <a:pt x="1057568" y="280049"/>
                </a:cubicBezTo>
                <a:cubicBezTo>
                  <a:pt x="1058549" y="281259"/>
                  <a:pt x="1059578" y="282706"/>
                  <a:pt x="1060549" y="283925"/>
                </a:cubicBezTo>
                <a:cubicBezTo>
                  <a:pt x="1062502" y="286364"/>
                  <a:pt x="1062711" y="289155"/>
                  <a:pt x="1061740" y="292555"/>
                </a:cubicBezTo>
                <a:cubicBezTo>
                  <a:pt x="1060768" y="295955"/>
                  <a:pt x="1057073" y="298756"/>
                  <a:pt x="1050729" y="301185"/>
                </a:cubicBezTo>
                <a:cubicBezTo>
                  <a:pt x="1044376" y="303614"/>
                  <a:pt x="1039156" y="305061"/>
                  <a:pt x="1035251" y="305061"/>
                </a:cubicBezTo>
                <a:cubicBezTo>
                  <a:pt x="1031346" y="305052"/>
                  <a:pt x="1024364" y="302985"/>
                  <a:pt x="1014115" y="299099"/>
                </a:cubicBezTo>
                <a:cubicBezTo>
                  <a:pt x="1003867" y="295222"/>
                  <a:pt x="995350" y="292926"/>
                  <a:pt x="988516" y="291955"/>
                </a:cubicBezTo>
                <a:cubicBezTo>
                  <a:pt x="981686" y="290984"/>
                  <a:pt x="974704" y="294308"/>
                  <a:pt x="967383" y="302080"/>
                </a:cubicBezTo>
                <a:cubicBezTo>
                  <a:pt x="960061" y="309852"/>
                  <a:pt x="950415" y="315758"/>
                  <a:pt x="938212" y="319644"/>
                </a:cubicBezTo>
                <a:cubicBezTo>
                  <a:pt x="926009" y="323540"/>
                  <a:pt x="915149" y="325188"/>
                  <a:pt x="906363" y="324702"/>
                </a:cubicBezTo>
                <a:cubicBezTo>
                  <a:pt x="897578" y="324216"/>
                  <a:pt x="893159" y="321521"/>
                  <a:pt x="892671" y="316663"/>
                </a:cubicBezTo>
                <a:cubicBezTo>
                  <a:pt x="892425" y="314234"/>
                  <a:pt x="892320" y="311653"/>
                  <a:pt x="892076" y="309224"/>
                </a:cubicBezTo>
                <a:cubicBezTo>
                  <a:pt x="891102" y="309471"/>
                  <a:pt x="890076" y="309871"/>
                  <a:pt x="889099" y="310119"/>
                </a:cubicBezTo>
                <a:cubicBezTo>
                  <a:pt x="887144" y="310605"/>
                  <a:pt x="884480" y="312776"/>
                  <a:pt x="881062" y="316663"/>
                </a:cubicBezTo>
                <a:cubicBezTo>
                  <a:pt x="877646" y="320549"/>
                  <a:pt x="874574" y="322321"/>
                  <a:pt x="872133" y="322321"/>
                </a:cubicBezTo>
                <a:cubicBezTo>
                  <a:pt x="869693" y="322321"/>
                  <a:pt x="867644" y="320035"/>
                  <a:pt x="866180" y="315177"/>
                </a:cubicBezTo>
                <a:cubicBezTo>
                  <a:pt x="864715" y="310319"/>
                  <a:pt x="863072" y="307738"/>
                  <a:pt x="861120" y="307738"/>
                </a:cubicBezTo>
                <a:cubicBezTo>
                  <a:pt x="859168" y="307738"/>
                  <a:pt x="852700" y="310434"/>
                  <a:pt x="841474" y="315768"/>
                </a:cubicBezTo>
                <a:cubicBezTo>
                  <a:pt x="830247" y="321111"/>
                  <a:pt x="823269" y="323807"/>
                  <a:pt x="820340" y="323807"/>
                </a:cubicBezTo>
                <a:cubicBezTo>
                  <a:pt x="817411" y="323797"/>
                  <a:pt x="814852" y="323073"/>
                  <a:pt x="812899" y="321130"/>
                </a:cubicBezTo>
                <a:cubicBezTo>
                  <a:pt x="810947" y="319196"/>
                  <a:pt x="809923" y="315977"/>
                  <a:pt x="809923" y="311605"/>
                </a:cubicBezTo>
                <a:cubicBezTo>
                  <a:pt x="809923" y="309424"/>
                  <a:pt x="809923" y="307242"/>
                  <a:pt x="809923" y="305061"/>
                </a:cubicBezTo>
                <a:cubicBezTo>
                  <a:pt x="803821" y="306023"/>
                  <a:pt x="797569" y="306766"/>
                  <a:pt x="791468" y="307738"/>
                </a:cubicBezTo>
                <a:cubicBezTo>
                  <a:pt x="779266" y="309681"/>
                  <a:pt x="767463" y="316615"/>
                  <a:pt x="755749" y="328274"/>
                </a:cubicBezTo>
                <a:cubicBezTo>
                  <a:pt x="744035" y="339932"/>
                  <a:pt x="727516" y="353505"/>
                  <a:pt x="706040" y="369050"/>
                </a:cubicBezTo>
                <a:cubicBezTo>
                  <a:pt x="684565" y="384595"/>
                  <a:pt x="667130" y="407912"/>
                  <a:pt x="653951" y="439002"/>
                </a:cubicBezTo>
                <a:cubicBezTo>
                  <a:pt x="640773" y="470091"/>
                  <a:pt x="632662" y="488427"/>
                  <a:pt x="629246" y="493771"/>
                </a:cubicBezTo>
                <a:cubicBezTo>
                  <a:pt x="625829" y="499114"/>
                  <a:pt x="623673" y="505648"/>
                  <a:pt x="622696" y="513411"/>
                </a:cubicBezTo>
                <a:cubicBezTo>
                  <a:pt x="621722" y="521193"/>
                  <a:pt x="612801" y="538710"/>
                  <a:pt x="596206" y="566399"/>
                </a:cubicBezTo>
                <a:cubicBezTo>
                  <a:pt x="579611" y="594098"/>
                  <a:pt x="569964" y="613567"/>
                  <a:pt x="567035" y="624739"/>
                </a:cubicBezTo>
                <a:cubicBezTo>
                  <a:pt x="564106" y="635922"/>
                  <a:pt x="561951" y="657458"/>
                  <a:pt x="560487" y="689033"/>
                </a:cubicBezTo>
                <a:cubicBezTo>
                  <a:pt x="559023" y="720609"/>
                  <a:pt x="559129" y="739573"/>
                  <a:pt x="561082" y="745888"/>
                </a:cubicBezTo>
                <a:cubicBezTo>
                  <a:pt x="563035" y="752203"/>
                  <a:pt x="566727" y="757803"/>
                  <a:pt x="572096" y="763147"/>
                </a:cubicBezTo>
                <a:cubicBezTo>
                  <a:pt x="577463" y="768500"/>
                  <a:pt x="579108" y="783102"/>
                  <a:pt x="577156" y="806905"/>
                </a:cubicBezTo>
                <a:cubicBezTo>
                  <a:pt x="575202" y="830708"/>
                  <a:pt x="574179" y="859302"/>
                  <a:pt x="574179" y="892335"/>
                </a:cubicBezTo>
                <a:cubicBezTo>
                  <a:pt x="574179" y="923919"/>
                  <a:pt x="575667" y="949542"/>
                  <a:pt x="578346" y="970916"/>
                </a:cubicBezTo>
                <a:cubicBezTo>
                  <a:pt x="836091" y="953752"/>
                  <a:pt x="1170830" y="932083"/>
                  <a:pt x="1485307" y="911680"/>
                </a:cubicBezTo>
                <a:cubicBezTo>
                  <a:pt x="1485145" y="908994"/>
                  <a:pt x="1485193" y="905022"/>
                  <a:pt x="1485012" y="902450"/>
                </a:cubicBezTo>
                <a:cubicBezTo>
                  <a:pt x="1483316" y="879418"/>
                  <a:pt x="1484812" y="865360"/>
                  <a:pt x="1489470" y="860187"/>
                </a:cubicBezTo>
                <a:cubicBezTo>
                  <a:pt x="1494137" y="855016"/>
                  <a:pt x="1497004" y="849624"/>
                  <a:pt x="1498699" y="843519"/>
                </a:cubicBezTo>
                <a:cubicBezTo>
                  <a:pt x="1500395" y="837404"/>
                  <a:pt x="1500861" y="819002"/>
                  <a:pt x="1499594" y="788455"/>
                </a:cubicBezTo>
                <a:cubicBezTo>
                  <a:pt x="1498318" y="757898"/>
                  <a:pt x="1496185" y="737048"/>
                  <a:pt x="1493641" y="726237"/>
                </a:cubicBezTo>
                <a:cubicBezTo>
                  <a:pt x="1491098" y="715426"/>
                  <a:pt x="1482745" y="696481"/>
                  <a:pt x="1468343" y="669687"/>
                </a:cubicBezTo>
                <a:cubicBezTo>
                  <a:pt x="1453932" y="642894"/>
                  <a:pt x="1446264" y="626006"/>
                  <a:pt x="1445416" y="618491"/>
                </a:cubicBezTo>
                <a:cubicBezTo>
                  <a:pt x="1444569" y="610966"/>
                  <a:pt x="1442730" y="604613"/>
                  <a:pt x="1439768" y="599441"/>
                </a:cubicBezTo>
                <a:cubicBezTo>
                  <a:pt x="1436796" y="594269"/>
                  <a:pt x="1429481" y="576543"/>
                  <a:pt x="1418032" y="546453"/>
                </a:cubicBezTo>
                <a:cubicBezTo>
                  <a:pt x="1406593" y="516373"/>
                  <a:pt x="1391743" y="493932"/>
                  <a:pt x="1373093" y="478892"/>
                </a:cubicBezTo>
                <a:cubicBezTo>
                  <a:pt x="1354443" y="463842"/>
                  <a:pt x="1339803" y="450584"/>
                  <a:pt x="1329630" y="439297"/>
                </a:cubicBezTo>
                <a:cubicBezTo>
                  <a:pt x="1319458" y="428019"/>
                  <a:pt x="1308971" y="421237"/>
                  <a:pt x="1298379" y="419361"/>
                </a:cubicBezTo>
                <a:cubicBezTo>
                  <a:pt x="1293083" y="418418"/>
                  <a:pt x="1287901" y="417913"/>
                  <a:pt x="1282606" y="416980"/>
                </a:cubicBezTo>
                <a:cubicBezTo>
                  <a:pt x="1282606" y="419094"/>
                  <a:pt x="1282606" y="421114"/>
                  <a:pt x="1282606" y="423228"/>
                </a:cubicBezTo>
                <a:cubicBezTo>
                  <a:pt x="1282606" y="427457"/>
                  <a:pt x="1281615" y="430572"/>
                  <a:pt x="1279920" y="432448"/>
                </a:cubicBezTo>
                <a:cubicBezTo>
                  <a:pt x="1278224" y="434334"/>
                  <a:pt x="1276214" y="435134"/>
                  <a:pt x="1273671" y="435134"/>
                </a:cubicBezTo>
                <a:cubicBezTo>
                  <a:pt x="1271128" y="435134"/>
                  <a:pt x="1264965" y="432268"/>
                  <a:pt x="1255212" y="427095"/>
                </a:cubicBezTo>
                <a:cubicBezTo>
                  <a:pt x="1245468" y="421923"/>
                  <a:pt x="1239943" y="419361"/>
                  <a:pt x="1238248" y="419361"/>
                </a:cubicBezTo>
                <a:cubicBezTo>
                  <a:pt x="1236553" y="419361"/>
                  <a:pt x="1235057" y="421799"/>
                  <a:pt x="1233780" y="426505"/>
                </a:cubicBezTo>
                <a:cubicBezTo>
                  <a:pt x="1232514" y="431201"/>
                  <a:pt x="1230847" y="433639"/>
                  <a:pt x="1228723" y="433648"/>
                </a:cubicBezTo>
                <a:cubicBezTo>
                  <a:pt x="1226608" y="433648"/>
                  <a:pt x="1223951" y="431753"/>
                  <a:pt x="1220988" y="427991"/>
                </a:cubicBezTo>
                <a:cubicBezTo>
                  <a:pt x="1218016" y="424228"/>
                  <a:pt x="1215836" y="422209"/>
                  <a:pt x="1214140" y="421742"/>
                </a:cubicBezTo>
                <a:cubicBezTo>
                  <a:pt x="1213292" y="421504"/>
                  <a:pt x="1212301" y="421075"/>
                  <a:pt x="1211463" y="420847"/>
                </a:cubicBezTo>
                <a:cubicBezTo>
                  <a:pt x="1211254" y="423190"/>
                  <a:pt x="1210778" y="425638"/>
                  <a:pt x="1210568" y="427991"/>
                </a:cubicBezTo>
                <a:cubicBezTo>
                  <a:pt x="1210149" y="432686"/>
                  <a:pt x="1206291" y="435258"/>
                  <a:pt x="1198662" y="435725"/>
                </a:cubicBezTo>
                <a:cubicBezTo>
                  <a:pt x="1191032" y="436201"/>
                  <a:pt x="1182164" y="434725"/>
                  <a:pt x="1171573" y="430962"/>
                </a:cubicBezTo>
                <a:cubicBezTo>
                  <a:pt x="1160982" y="427200"/>
                  <a:pt x="1152332" y="421523"/>
                  <a:pt x="1145979" y="413998"/>
                </a:cubicBezTo>
                <a:cubicBezTo>
                  <a:pt x="1139616" y="406474"/>
                  <a:pt x="1133454" y="403235"/>
                  <a:pt x="1127519" y="404178"/>
                </a:cubicBezTo>
                <a:cubicBezTo>
                  <a:pt x="1121585" y="405112"/>
                  <a:pt x="1114099" y="407264"/>
                  <a:pt x="1105193" y="411017"/>
                </a:cubicBezTo>
                <a:cubicBezTo>
                  <a:pt x="1096296" y="414779"/>
                  <a:pt x="1090134" y="416980"/>
                  <a:pt x="1086743" y="416980"/>
                </a:cubicBezTo>
                <a:cubicBezTo>
                  <a:pt x="1083352" y="416980"/>
                  <a:pt x="1079161" y="415456"/>
                  <a:pt x="1073646" y="413103"/>
                </a:cubicBezTo>
                <a:cubicBezTo>
                  <a:pt x="1068141" y="410760"/>
                  <a:pt x="1064674" y="408064"/>
                  <a:pt x="1063826" y="404769"/>
                </a:cubicBezTo>
                <a:cubicBezTo>
                  <a:pt x="1062978" y="401482"/>
                  <a:pt x="1063616" y="398787"/>
                  <a:pt x="1065312" y="396434"/>
                </a:cubicBezTo>
                <a:cubicBezTo>
                  <a:pt x="1066159" y="395263"/>
                  <a:pt x="1066845" y="393739"/>
                  <a:pt x="1067693" y="392567"/>
                </a:cubicBezTo>
                <a:cubicBezTo>
                  <a:pt x="1065150" y="392100"/>
                  <a:pt x="1062492" y="391843"/>
                  <a:pt x="1059949" y="391376"/>
                </a:cubicBezTo>
                <a:cubicBezTo>
                  <a:pt x="1054872" y="390434"/>
                  <a:pt x="1051996" y="387995"/>
                  <a:pt x="1050729" y="384233"/>
                </a:cubicBezTo>
                <a:cubicBezTo>
                  <a:pt x="1049453" y="380470"/>
                  <a:pt x="1047148" y="377775"/>
                  <a:pt x="1044176" y="375898"/>
                </a:cubicBezTo>
                <a:cubicBezTo>
                  <a:pt x="1041213" y="374022"/>
                  <a:pt x="1039708" y="371574"/>
                  <a:pt x="1039718" y="368755"/>
                </a:cubicBezTo>
                <a:cubicBezTo>
                  <a:pt x="1039718" y="365935"/>
                  <a:pt x="1042709" y="362268"/>
                  <a:pt x="1048643" y="358039"/>
                </a:cubicBezTo>
                <a:cubicBezTo>
                  <a:pt x="1054577" y="353810"/>
                  <a:pt x="1057911" y="350991"/>
                  <a:pt x="1058768" y="349105"/>
                </a:cubicBezTo>
                <a:cubicBezTo>
                  <a:pt x="1059606" y="347228"/>
                  <a:pt x="1063416" y="345333"/>
                  <a:pt x="1069779" y="343456"/>
                </a:cubicBezTo>
                <a:cubicBezTo>
                  <a:pt x="1076132" y="341570"/>
                  <a:pt x="1078837" y="337789"/>
                  <a:pt x="1078409" y="332141"/>
                </a:cubicBezTo>
                <a:cubicBezTo>
                  <a:pt x="1077989" y="326502"/>
                  <a:pt x="1075970" y="322292"/>
                  <a:pt x="1072160" y="319939"/>
                </a:cubicBezTo>
                <a:cubicBezTo>
                  <a:pt x="1068341" y="317586"/>
                  <a:pt x="1066331" y="314890"/>
                  <a:pt x="1065912" y="311605"/>
                </a:cubicBezTo>
                <a:cubicBezTo>
                  <a:pt x="1065483" y="308309"/>
                  <a:pt x="1066807" y="305623"/>
                  <a:pt x="1069779" y="303270"/>
                </a:cubicBezTo>
                <a:cubicBezTo>
                  <a:pt x="1072741" y="300917"/>
                  <a:pt x="1075446" y="299698"/>
                  <a:pt x="1078409" y="299698"/>
                </a:cubicBezTo>
                <a:cubicBezTo>
                  <a:pt x="1081371" y="299698"/>
                  <a:pt x="1086514" y="297927"/>
                  <a:pt x="1093287" y="294641"/>
                </a:cubicBezTo>
                <a:cubicBezTo>
                  <a:pt x="1100068" y="291345"/>
                  <a:pt x="1105898" y="287564"/>
                  <a:pt x="1110555" y="283325"/>
                </a:cubicBezTo>
                <a:cubicBezTo>
                  <a:pt x="1115213" y="279096"/>
                  <a:pt x="1119414" y="276524"/>
                  <a:pt x="1123652" y="275591"/>
                </a:cubicBezTo>
                <a:cubicBezTo>
                  <a:pt x="1127891" y="274648"/>
                  <a:pt x="1130196" y="272505"/>
                  <a:pt x="1130206" y="268742"/>
                </a:cubicBezTo>
                <a:cubicBezTo>
                  <a:pt x="1130206" y="264980"/>
                  <a:pt x="1130244" y="262541"/>
                  <a:pt x="1131091" y="261598"/>
                </a:cubicBezTo>
                <a:cubicBezTo>
                  <a:pt x="1131940" y="260655"/>
                  <a:pt x="1138111" y="258893"/>
                  <a:pt x="1149551" y="256541"/>
                </a:cubicBezTo>
                <a:cubicBezTo>
                  <a:pt x="1160990" y="254188"/>
                  <a:pt x="1169468" y="253264"/>
                  <a:pt x="1174554" y="253264"/>
                </a:cubicBezTo>
                <a:cubicBezTo>
                  <a:pt x="1179640" y="253264"/>
                  <a:pt x="1184946" y="254359"/>
                  <a:pt x="1190032" y="256236"/>
                </a:cubicBezTo>
                <a:cubicBezTo>
                  <a:pt x="1195118" y="258122"/>
                  <a:pt x="1197985" y="257150"/>
                  <a:pt x="1199262" y="253855"/>
                </a:cubicBezTo>
                <a:cubicBezTo>
                  <a:pt x="1200530" y="250568"/>
                  <a:pt x="1205196" y="248425"/>
                  <a:pt x="1213244" y="247016"/>
                </a:cubicBezTo>
                <a:cubicBezTo>
                  <a:pt x="1221303" y="245606"/>
                  <a:pt x="1225627" y="243415"/>
                  <a:pt x="1226046" y="241062"/>
                </a:cubicBezTo>
                <a:cubicBezTo>
                  <a:pt x="1226465" y="238710"/>
                  <a:pt x="1226294" y="237110"/>
                  <a:pt x="1225456" y="235700"/>
                </a:cubicBezTo>
                <a:cubicBezTo>
                  <a:pt x="1224608" y="234290"/>
                  <a:pt x="1225113" y="231852"/>
                  <a:pt x="1227238" y="228556"/>
                </a:cubicBezTo>
                <a:cubicBezTo>
                  <a:pt x="1229351" y="225270"/>
                  <a:pt x="1235352" y="223498"/>
                  <a:pt x="1245096" y="223498"/>
                </a:cubicBezTo>
                <a:cubicBezTo>
                  <a:pt x="1254840" y="223498"/>
                  <a:pt x="1264003" y="221603"/>
                  <a:pt x="1272480" y="217841"/>
                </a:cubicBezTo>
                <a:cubicBezTo>
                  <a:pt x="1280958" y="214078"/>
                  <a:pt x="1290930" y="213954"/>
                  <a:pt x="1301951" y="217250"/>
                </a:cubicBezTo>
                <a:cubicBezTo>
                  <a:pt x="1312971" y="220536"/>
                  <a:pt x="1319991" y="221212"/>
                  <a:pt x="1323382" y="219336"/>
                </a:cubicBezTo>
                <a:cubicBezTo>
                  <a:pt x="1326773" y="217450"/>
                  <a:pt x="1334945" y="216907"/>
                  <a:pt x="1348080" y="217841"/>
                </a:cubicBezTo>
                <a:cubicBezTo>
                  <a:pt x="1361225" y="218784"/>
                  <a:pt x="1368711" y="218660"/>
                  <a:pt x="1370407" y="217250"/>
                </a:cubicBezTo>
                <a:cubicBezTo>
                  <a:pt x="1372102" y="215840"/>
                  <a:pt x="1377113" y="213945"/>
                  <a:pt x="1385590" y="211592"/>
                </a:cubicBezTo>
                <a:cubicBezTo>
                  <a:pt x="1389829" y="210421"/>
                  <a:pt x="1394153" y="209192"/>
                  <a:pt x="1398391" y="208020"/>
                </a:cubicBezTo>
                <a:cubicBezTo>
                  <a:pt x="1398391" y="210135"/>
                  <a:pt x="1398391" y="212154"/>
                  <a:pt x="1398391" y="214269"/>
                </a:cubicBezTo>
                <a:cubicBezTo>
                  <a:pt x="1398391" y="218497"/>
                  <a:pt x="1398906" y="221069"/>
                  <a:pt x="1400173" y="222012"/>
                </a:cubicBezTo>
                <a:cubicBezTo>
                  <a:pt x="1401449" y="222946"/>
                  <a:pt x="1405297" y="224041"/>
                  <a:pt x="1412079" y="224984"/>
                </a:cubicBezTo>
                <a:cubicBezTo>
                  <a:pt x="1418861" y="225927"/>
                  <a:pt x="1423652" y="225508"/>
                  <a:pt x="1425776" y="224098"/>
                </a:cubicBezTo>
                <a:cubicBezTo>
                  <a:pt x="1427890" y="222679"/>
                  <a:pt x="1430253" y="222432"/>
                  <a:pt x="1433215" y="222898"/>
                </a:cubicBezTo>
                <a:cubicBezTo>
                  <a:pt x="1436177" y="223375"/>
                  <a:pt x="1438663" y="222955"/>
                  <a:pt x="1440359" y="222012"/>
                </a:cubicBezTo>
                <a:cubicBezTo>
                  <a:pt x="1442055" y="221069"/>
                  <a:pt x="1447578" y="222165"/>
                  <a:pt x="1457323" y="224984"/>
                </a:cubicBezTo>
                <a:cubicBezTo>
                  <a:pt x="1467076" y="227804"/>
                  <a:pt x="1472724" y="227937"/>
                  <a:pt x="1473991" y="225584"/>
                </a:cubicBezTo>
                <a:cubicBezTo>
                  <a:pt x="1475268" y="223232"/>
                  <a:pt x="1477278" y="222012"/>
                  <a:pt x="1480249" y="222012"/>
                </a:cubicBezTo>
                <a:cubicBezTo>
                  <a:pt x="1481726" y="222012"/>
                  <a:pt x="1483526" y="222012"/>
                  <a:pt x="1485012" y="222012"/>
                </a:cubicBezTo>
                <a:cubicBezTo>
                  <a:pt x="1485012" y="221308"/>
                  <a:pt x="1485012" y="220926"/>
                  <a:pt x="1485012" y="220222"/>
                </a:cubicBezTo>
                <a:cubicBezTo>
                  <a:pt x="1485012" y="218812"/>
                  <a:pt x="1484021" y="217174"/>
                  <a:pt x="1482326" y="215755"/>
                </a:cubicBezTo>
                <a:cubicBezTo>
                  <a:pt x="1480630" y="214345"/>
                  <a:pt x="1480165" y="211106"/>
                  <a:pt x="1481430" y="205934"/>
                </a:cubicBezTo>
                <a:cubicBezTo>
                  <a:pt x="1482707" y="200762"/>
                  <a:pt x="1487498" y="197228"/>
                  <a:pt x="1495127" y="195819"/>
                </a:cubicBezTo>
                <a:cubicBezTo>
                  <a:pt x="1502757" y="194409"/>
                  <a:pt x="1510767" y="195923"/>
                  <a:pt x="1519235" y="199686"/>
                </a:cubicBezTo>
                <a:cubicBezTo>
                  <a:pt x="1527712" y="203448"/>
                  <a:pt x="1533408" y="205467"/>
                  <a:pt x="1536799" y="205934"/>
                </a:cubicBezTo>
                <a:cubicBezTo>
                  <a:pt x="1540190" y="206410"/>
                  <a:pt x="1544343" y="205610"/>
                  <a:pt x="1549001" y="203258"/>
                </a:cubicBezTo>
                <a:cubicBezTo>
                  <a:pt x="1553668" y="200905"/>
                  <a:pt x="1557173" y="199686"/>
                  <a:pt x="1559716" y="199686"/>
                </a:cubicBezTo>
                <a:cubicBezTo>
                  <a:pt x="1562260" y="199686"/>
                  <a:pt x="1564917" y="200781"/>
                  <a:pt x="1567460" y="202667"/>
                </a:cubicBezTo>
                <a:cubicBezTo>
                  <a:pt x="1570003" y="204544"/>
                  <a:pt x="1574500" y="206010"/>
                  <a:pt x="1580852" y="207430"/>
                </a:cubicBezTo>
                <a:cubicBezTo>
                  <a:pt x="1587206" y="208839"/>
                  <a:pt x="1590720" y="210182"/>
                  <a:pt x="1591568" y="211592"/>
                </a:cubicBezTo>
                <a:cubicBezTo>
                  <a:pt x="1592416" y="213002"/>
                  <a:pt x="1592587" y="215021"/>
                  <a:pt x="1592168" y="217841"/>
                </a:cubicBezTo>
                <a:cubicBezTo>
                  <a:pt x="1591739" y="220660"/>
                  <a:pt x="1597045" y="224203"/>
                  <a:pt x="1607637" y="227966"/>
                </a:cubicBezTo>
                <a:cubicBezTo>
                  <a:pt x="1618238" y="231728"/>
                  <a:pt x="1623934" y="235214"/>
                  <a:pt x="1625201" y="238976"/>
                </a:cubicBezTo>
                <a:cubicBezTo>
                  <a:pt x="1626477" y="242739"/>
                  <a:pt x="1629639" y="245730"/>
                  <a:pt x="1634726" y="247606"/>
                </a:cubicBezTo>
                <a:cubicBezTo>
                  <a:pt x="1639812" y="249492"/>
                  <a:pt x="1642470" y="251930"/>
                  <a:pt x="1642470" y="254750"/>
                </a:cubicBezTo>
                <a:cubicBezTo>
                  <a:pt x="1642470" y="257570"/>
                  <a:pt x="1642984" y="259598"/>
                  <a:pt x="1644251" y="260998"/>
                </a:cubicBezTo>
                <a:cubicBezTo>
                  <a:pt x="1645527" y="262417"/>
                  <a:pt x="1650023" y="265103"/>
                  <a:pt x="1657643" y="269342"/>
                </a:cubicBezTo>
                <a:cubicBezTo>
                  <a:pt x="1665272" y="273571"/>
                  <a:pt x="1668959" y="276810"/>
                  <a:pt x="1668959" y="279162"/>
                </a:cubicBezTo>
                <a:cubicBezTo>
                  <a:pt x="1668959" y="281506"/>
                  <a:pt x="1666949" y="283953"/>
                  <a:pt x="1662710" y="286306"/>
                </a:cubicBezTo>
                <a:cubicBezTo>
                  <a:pt x="1658472" y="288650"/>
                  <a:pt x="1656462" y="290678"/>
                  <a:pt x="1656462" y="292555"/>
                </a:cubicBezTo>
                <a:cubicBezTo>
                  <a:pt x="1656462" y="294431"/>
                  <a:pt x="1657957" y="296755"/>
                  <a:pt x="1660920" y="299098"/>
                </a:cubicBezTo>
                <a:cubicBezTo>
                  <a:pt x="1663891" y="301451"/>
                  <a:pt x="1669711" y="302003"/>
                  <a:pt x="1678188" y="300594"/>
                </a:cubicBezTo>
                <a:cubicBezTo>
                  <a:pt x="1686666" y="299184"/>
                  <a:pt x="1690857" y="296860"/>
                  <a:pt x="1691285" y="294041"/>
                </a:cubicBezTo>
                <a:cubicBezTo>
                  <a:pt x="1691704" y="291221"/>
                  <a:pt x="1693847" y="288783"/>
                  <a:pt x="1697238" y="286897"/>
                </a:cubicBezTo>
                <a:cubicBezTo>
                  <a:pt x="1700629" y="285020"/>
                  <a:pt x="1705163" y="283925"/>
                  <a:pt x="1711526" y="283925"/>
                </a:cubicBezTo>
                <a:cubicBezTo>
                  <a:pt x="1717879" y="283925"/>
                  <a:pt x="1724861" y="286115"/>
                  <a:pt x="1732062" y="289878"/>
                </a:cubicBezTo>
                <a:cubicBezTo>
                  <a:pt x="1739263" y="293641"/>
                  <a:pt x="1747911" y="295536"/>
                  <a:pt x="1757655" y="295536"/>
                </a:cubicBezTo>
                <a:cubicBezTo>
                  <a:pt x="1767409" y="295536"/>
                  <a:pt x="1775924" y="294184"/>
                  <a:pt x="1783554" y="291364"/>
                </a:cubicBezTo>
                <a:cubicBezTo>
                  <a:pt x="1791183" y="288544"/>
                  <a:pt x="1799365" y="286773"/>
                  <a:pt x="1808262" y="286306"/>
                </a:cubicBezTo>
                <a:cubicBezTo>
                  <a:pt x="1817158" y="285830"/>
                  <a:pt x="1822302" y="285954"/>
                  <a:pt x="1823149" y="286897"/>
                </a:cubicBezTo>
                <a:cubicBezTo>
                  <a:pt x="1823988" y="287840"/>
                  <a:pt x="1823997" y="290412"/>
                  <a:pt x="1823149" y="294641"/>
                </a:cubicBezTo>
                <a:cubicBezTo>
                  <a:pt x="1822302" y="298870"/>
                  <a:pt x="1822806" y="301860"/>
                  <a:pt x="1824930" y="303270"/>
                </a:cubicBezTo>
                <a:cubicBezTo>
                  <a:pt x="1827055" y="304680"/>
                  <a:pt x="1831712" y="304680"/>
                  <a:pt x="1838923" y="303270"/>
                </a:cubicBezTo>
                <a:cubicBezTo>
                  <a:pt x="1846124" y="301860"/>
                  <a:pt x="1855115" y="302537"/>
                  <a:pt x="1865707" y="305356"/>
                </a:cubicBezTo>
                <a:cubicBezTo>
                  <a:pt x="1876308" y="308176"/>
                  <a:pt x="1881490" y="311843"/>
                  <a:pt x="1881480" y="316072"/>
                </a:cubicBezTo>
                <a:cubicBezTo>
                  <a:pt x="1881480" y="320301"/>
                  <a:pt x="1882642" y="323120"/>
                  <a:pt x="1884757" y="324997"/>
                </a:cubicBezTo>
                <a:cubicBezTo>
                  <a:pt x="1886881" y="326883"/>
                  <a:pt x="1887224" y="329874"/>
                  <a:pt x="1885948" y="333636"/>
                </a:cubicBezTo>
                <a:cubicBezTo>
                  <a:pt x="1884681" y="337389"/>
                  <a:pt x="1886005" y="340503"/>
                  <a:pt x="1889824" y="342856"/>
                </a:cubicBezTo>
                <a:cubicBezTo>
                  <a:pt x="1893634" y="345209"/>
                  <a:pt x="1897836" y="346676"/>
                  <a:pt x="1902912" y="347619"/>
                </a:cubicBezTo>
                <a:cubicBezTo>
                  <a:pt x="1907998" y="348562"/>
                  <a:pt x="1910998" y="349657"/>
                  <a:pt x="1911846" y="350600"/>
                </a:cubicBezTo>
                <a:cubicBezTo>
                  <a:pt x="1912694" y="351534"/>
                  <a:pt x="1913161" y="353010"/>
                  <a:pt x="1912741" y="355362"/>
                </a:cubicBezTo>
                <a:cubicBezTo>
                  <a:pt x="1912532" y="356534"/>
                  <a:pt x="1912056" y="357753"/>
                  <a:pt x="1911846" y="358934"/>
                </a:cubicBezTo>
                <a:cubicBezTo>
                  <a:pt x="1912903" y="359163"/>
                  <a:pt x="1914056" y="359296"/>
                  <a:pt x="1915123" y="359525"/>
                </a:cubicBezTo>
                <a:cubicBezTo>
                  <a:pt x="1917237" y="360001"/>
                  <a:pt x="1919895" y="362021"/>
                  <a:pt x="1922857" y="365773"/>
                </a:cubicBezTo>
                <a:cubicBezTo>
                  <a:pt x="1925829" y="369535"/>
                  <a:pt x="1927324" y="373879"/>
                  <a:pt x="1927324" y="378575"/>
                </a:cubicBezTo>
                <a:cubicBezTo>
                  <a:pt x="1927324" y="383280"/>
                  <a:pt x="1931353" y="385843"/>
                  <a:pt x="1939831" y="386319"/>
                </a:cubicBezTo>
                <a:cubicBezTo>
                  <a:pt x="1948298" y="386785"/>
                  <a:pt x="1952966" y="387881"/>
                  <a:pt x="1953813" y="389291"/>
                </a:cubicBezTo>
                <a:cubicBezTo>
                  <a:pt x="1954661" y="390700"/>
                  <a:pt x="1958985" y="393148"/>
                  <a:pt x="1966615" y="396434"/>
                </a:cubicBezTo>
                <a:cubicBezTo>
                  <a:pt x="1974244" y="399730"/>
                  <a:pt x="1978569" y="401749"/>
                  <a:pt x="1979416" y="402692"/>
                </a:cubicBezTo>
                <a:cubicBezTo>
                  <a:pt x="1980264" y="403626"/>
                  <a:pt x="1980264" y="405645"/>
                  <a:pt x="1979416" y="408941"/>
                </a:cubicBezTo>
                <a:cubicBezTo>
                  <a:pt x="1978569" y="412227"/>
                  <a:pt x="1978569" y="414674"/>
                  <a:pt x="1979416" y="416084"/>
                </a:cubicBezTo>
                <a:cubicBezTo>
                  <a:pt x="1980264" y="417494"/>
                  <a:pt x="1980436" y="420066"/>
                  <a:pt x="1980007" y="423819"/>
                </a:cubicBezTo>
                <a:cubicBezTo>
                  <a:pt x="1979588" y="427581"/>
                  <a:pt x="1980274" y="430572"/>
                  <a:pt x="1982388" y="432448"/>
                </a:cubicBezTo>
                <a:cubicBezTo>
                  <a:pt x="1984512" y="434334"/>
                  <a:pt x="1985665" y="435801"/>
                  <a:pt x="1985665" y="437211"/>
                </a:cubicBezTo>
                <a:cubicBezTo>
                  <a:pt x="1985665" y="438630"/>
                  <a:pt x="1984169" y="440392"/>
                  <a:pt x="1981198" y="442278"/>
                </a:cubicBezTo>
                <a:cubicBezTo>
                  <a:pt x="1978235" y="444155"/>
                  <a:pt x="1973397" y="444707"/>
                  <a:pt x="1966615" y="443764"/>
                </a:cubicBezTo>
                <a:cubicBezTo>
                  <a:pt x="1963224" y="443297"/>
                  <a:pt x="1959890" y="442745"/>
                  <a:pt x="1956499" y="442278"/>
                </a:cubicBezTo>
                <a:cubicBezTo>
                  <a:pt x="1956918" y="443449"/>
                  <a:pt x="1957557" y="444374"/>
                  <a:pt x="1957985" y="445555"/>
                </a:cubicBezTo>
                <a:cubicBezTo>
                  <a:pt x="1958833" y="447898"/>
                  <a:pt x="1958195" y="450222"/>
                  <a:pt x="1956499" y="452098"/>
                </a:cubicBezTo>
                <a:cubicBezTo>
                  <a:pt x="1954804" y="453975"/>
                  <a:pt x="1949279" y="454403"/>
                  <a:pt x="1939526" y="452994"/>
                </a:cubicBezTo>
                <a:cubicBezTo>
                  <a:pt x="1929782" y="451584"/>
                  <a:pt x="1924305" y="452079"/>
                  <a:pt x="1923457" y="455375"/>
                </a:cubicBezTo>
                <a:cubicBezTo>
                  <a:pt x="1922609" y="458661"/>
                  <a:pt x="1917599" y="460185"/>
                  <a:pt x="1908274" y="459242"/>
                </a:cubicBezTo>
                <a:cubicBezTo>
                  <a:pt x="1898949" y="458299"/>
                  <a:pt x="1892320" y="456785"/>
                  <a:pt x="1888929" y="455375"/>
                </a:cubicBezTo>
                <a:cubicBezTo>
                  <a:pt x="1885538" y="453965"/>
                  <a:pt x="1882842" y="453289"/>
                  <a:pt x="1880299" y="453289"/>
                </a:cubicBezTo>
                <a:cubicBezTo>
                  <a:pt x="1877756" y="453289"/>
                  <a:pt x="1875613" y="454384"/>
                  <a:pt x="1874337" y="456261"/>
                </a:cubicBezTo>
                <a:cubicBezTo>
                  <a:pt x="1873070" y="458147"/>
                  <a:pt x="1871403" y="459242"/>
                  <a:pt x="1869279" y="459242"/>
                </a:cubicBezTo>
                <a:cubicBezTo>
                  <a:pt x="1867164" y="459242"/>
                  <a:pt x="1865659" y="458690"/>
                  <a:pt x="1864812" y="457756"/>
                </a:cubicBezTo>
                <a:cubicBezTo>
                  <a:pt x="1863973" y="456813"/>
                  <a:pt x="1859125" y="455299"/>
                  <a:pt x="1850229" y="453880"/>
                </a:cubicBezTo>
                <a:cubicBezTo>
                  <a:pt x="1841333" y="452470"/>
                  <a:pt x="1835160" y="453575"/>
                  <a:pt x="1831779" y="456861"/>
                </a:cubicBezTo>
                <a:cubicBezTo>
                  <a:pt x="1828388" y="460157"/>
                  <a:pt x="1824883" y="462043"/>
                  <a:pt x="1821063" y="462519"/>
                </a:cubicBezTo>
                <a:cubicBezTo>
                  <a:pt x="1817244" y="462985"/>
                  <a:pt x="1812405" y="461090"/>
                  <a:pt x="1806481" y="456861"/>
                </a:cubicBezTo>
                <a:cubicBezTo>
                  <a:pt x="1800546" y="452632"/>
                  <a:pt x="1792022" y="452498"/>
                  <a:pt x="1780582" y="456261"/>
                </a:cubicBezTo>
                <a:cubicBezTo>
                  <a:pt x="1769133" y="460023"/>
                  <a:pt x="1758998" y="461119"/>
                  <a:pt x="1750512" y="459242"/>
                </a:cubicBezTo>
                <a:cubicBezTo>
                  <a:pt x="1742044" y="457365"/>
                  <a:pt x="1736519" y="456394"/>
                  <a:pt x="1733548" y="456861"/>
                </a:cubicBezTo>
                <a:cubicBezTo>
                  <a:pt x="1730585" y="457328"/>
                  <a:pt x="1725109" y="463690"/>
                  <a:pt x="1717479" y="475911"/>
                </a:cubicBezTo>
                <a:cubicBezTo>
                  <a:pt x="1709849" y="488132"/>
                  <a:pt x="1703001" y="496390"/>
                  <a:pt x="1696638" y="500619"/>
                </a:cubicBezTo>
                <a:cubicBezTo>
                  <a:pt x="1690285" y="504848"/>
                  <a:pt x="1684113" y="507962"/>
                  <a:pt x="1678188" y="509848"/>
                </a:cubicBezTo>
                <a:cubicBezTo>
                  <a:pt x="1672254" y="511725"/>
                  <a:pt x="1666092" y="514421"/>
                  <a:pt x="1659729" y="518173"/>
                </a:cubicBezTo>
                <a:cubicBezTo>
                  <a:pt x="1653376" y="521935"/>
                  <a:pt x="1644898" y="529937"/>
                  <a:pt x="1634726" y="541691"/>
                </a:cubicBezTo>
                <a:cubicBezTo>
                  <a:pt x="1624553" y="553445"/>
                  <a:pt x="1614885" y="569103"/>
                  <a:pt x="1605560" y="589316"/>
                </a:cubicBezTo>
                <a:cubicBezTo>
                  <a:pt x="1596235" y="609528"/>
                  <a:pt x="1588910" y="624015"/>
                  <a:pt x="1583824" y="632473"/>
                </a:cubicBezTo>
                <a:cubicBezTo>
                  <a:pt x="1578747" y="640941"/>
                  <a:pt x="1574890" y="653781"/>
                  <a:pt x="1571919" y="671173"/>
                </a:cubicBezTo>
                <a:cubicBezTo>
                  <a:pt x="1568956" y="688566"/>
                  <a:pt x="1567460" y="698462"/>
                  <a:pt x="1567460" y="700348"/>
                </a:cubicBezTo>
                <a:cubicBezTo>
                  <a:pt x="1567460" y="701282"/>
                  <a:pt x="1567460" y="702082"/>
                  <a:pt x="1567460" y="703025"/>
                </a:cubicBezTo>
                <a:cubicBezTo>
                  <a:pt x="1567879" y="703025"/>
                  <a:pt x="1568517" y="703025"/>
                  <a:pt x="1568946" y="703025"/>
                </a:cubicBezTo>
                <a:cubicBezTo>
                  <a:pt x="1569794" y="703025"/>
                  <a:pt x="1572327" y="701130"/>
                  <a:pt x="1576985" y="697367"/>
                </a:cubicBezTo>
                <a:cubicBezTo>
                  <a:pt x="1581643" y="693605"/>
                  <a:pt x="1588615" y="682241"/>
                  <a:pt x="1597521" y="663430"/>
                </a:cubicBezTo>
                <a:cubicBezTo>
                  <a:pt x="1606417" y="644627"/>
                  <a:pt x="1611475" y="635702"/>
                  <a:pt x="1613599" y="636645"/>
                </a:cubicBezTo>
                <a:cubicBezTo>
                  <a:pt x="1615714" y="637588"/>
                  <a:pt x="1617171" y="638931"/>
                  <a:pt x="1617162" y="640817"/>
                </a:cubicBezTo>
                <a:cubicBezTo>
                  <a:pt x="1617162" y="642694"/>
                  <a:pt x="1613009" y="652295"/>
                  <a:pt x="1604960" y="669687"/>
                </a:cubicBezTo>
                <a:cubicBezTo>
                  <a:pt x="1596912" y="687080"/>
                  <a:pt x="1588387" y="700215"/>
                  <a:pt x="1579062" y="708673"/>
                </a:cubicBezTo>
                <a:cubicBezTo>
                  <a:pt x="1569746" y="717141"/>
                  <a:pt x="1563107" y="725942"/>
                  <a:pt x="1559716" y="734867"/>
                </a:cubicBezTo>
                <a:cubicBezTo>
                  <a:pt x="1556325" y="743802"/>
                  <a:pt x="1555478" y="751755"/>
                  <a:pt x="1556744" y="759280"/>
                </a:cubicBezTo>
                <a:cubicBezTo>
                  <a:pt x="1558011" y="766804"/>
                  <a:pt x="1559678" y="773157"/>
                  <a:pt x="1561802" y="778330"/>
                </a:cubicBezTo>
                <a:cubicBezTo>
                  <a:pt x="1563917" y="783502"/>
                  <a:pt x="1564784" y="788093"/>
                  <a:pt x="1564774" y="792322"/>
                </a:cubicBezTo>
                <a:cubicBezTo>
                  <a:pt x="1564774" y="796551"/>
                  <a:pt x="1563926" y="802533"/>
                  <a:pt x="1561802" y="809581"/>
                </a:cubicBezTo>
                <a:cubicBezTo>
                  <a:pt x="1559688" y="816630"/>
                  <a:pt x="1558354" y="825812"/>
                  <a:pt x="1557936" y="837566"/>
                </a:cubicBezTo>
                <a:cubicBezTo>
                  <a:pt x="1557516" y="849167"/>
                  <a:pt x="1557716" y="872570"/>
                  <a:pt x="1558526" y="906622"/>
                </a:cubicBezTo>
                <a:cubicBezTo>
                  <a:pt x="2008849" y="877514"/>
                  <a:pt x="2409471" y="852425"/>
                  <a:pt x="2497339" y="850063"/>
                </a:cubicBezTo>
                <a:cubicBezTo>
                  <a:pt x="2626222" y="846596"/>
                  <a:pt x="3199675" y="987871"/>
                  <a:pt x="3688259" y="1098903"/>
                </a:cubicBezTo>
                <a:cubicBezTo>
                  <a:pt x="4205514" y="1131593"/>
                  <a:pt x="4674831" y="1160178"/>
                  <a:pt x="5008062" y="1177780"/>
                </a:cubicBezTo>
                <a:cubicBezTo>
                  <a:pt x="5845376" y="1095951"/>
                  <a:pt x="7156597" y="938721"/>
                  <a:pt x="7254181" y="941150"/>
                </a:cubicBezTo>
                <a:cubicBezTo>
                  <a:pt x="7388960" y="944503"/>
                  <a:pt x="10112585" y="881914"/>
                  <a:pt x="10112585" y="881914"/>
                </a:cubicBezTo>
                <a:lnTo>
                  <a:pt x="11189482" y="844405"/>
                </a:lnTo>
                <a:cubicBezTo>
                  <a:pt x="11188339" y="826612"/>
                  <a:pt x="11187101" y="807772"/>
                  <a:pt x="11185290" y="800056"/>
                </a:cubicBezTo>
                <a:cubicBezTo>
                  <a:pt x="11182814" y="789245"/>
                  <a:pt x="11174147" y="770300"/>
                  <a:pt x="11159764" y="743506"/>
                </a:cubicBezTo>
                <a:cubicBezTo>
                  <a:pt x="11145286" y="716713"/>
                  <a:pt x="11137665" y="699834"/>
                  <a:pt x="11136809" y="692310"/>
                </a:cubicBezTo>
                <a:cubicBezTo>
                  <a:pt x="11135952" y="684785"/>
                  <a:pt x="11134141" y="678422"/>
                  <a:pt x="11131189" y="673260"/>
                </a:cubicBezTo>
                <a:cubicBezTo>
                  <a:pt x="11128140" y="668088"/>
                  <a:pt x="11121187" y="650362"/>
                  <a:pt x="11109758" y="620272"/>
                </a:cubicBezTo>
                <a:cubicBezTo>
                  <a:pt x="11098232" y="590192"/>
                  <a:pt x="11083087" y="567446"/>
                  <a:pt x="11064514" y="552406"/>
                </a:cubicBezTo>
                <a:cubicBezTo>
                  <a:pt x="11045844" y="537367"/>
                  <a:pt x="11031462" y="524403"/>
                  <a:pt x="11021366" y="513116"/>
                </a:cubicBezTo>
                <a:cubicBezTo>
                  <a:pt x="11011174" y="501838"/>
                  <a:pt x="11000696" y="495056"/>
                  <a:pt x="10990028" y="493180"/>
                </a:cubicBezTo>
                <a:cubicBezTo>
                  <a:pt x="10984790" y="492237"/>
                  <a:pt x="10979551" y="491437"/>
                  <a:pt x="10974312" y="490494"/>
                </a:cubicBezTo>
                <a:cubicBezTo>
                  <a:pt x="10974312" y="492608"/>
                  <a:pt x="10974312" y="494933"/>
                  <a:pt x="10974312" y="497047"/>
                </a:cubicBezTo>
                <a:cubicBezTo>
                  <a:pt x="10974312" y="501276"/>
                  <a:pt x="10973264" y="504391"/>
                  <a:pt x="10971645" y="506267"/>
                </a:cubicBezTo>
                <a:cubicBezTo>
                  <a:pt x="10969930" y="508153"/>
                  <a:pt x="10967931" y="508649"/>
                  <a:pt x="10965359" y="508649"/>
                </a:cubicBezTo>
                <a:cubicBezTo>
                  <a:pt x="10962787" y="508649"/>
                  <a:pt x="10956690" y="506087"/>
                  <a:pt x="10946881" y="500914"/>
                </a:cubicBezTo>
                <a:cubicBezTo>
                  <a:pt x="10937165" y="495742"/>
                  <a:pt x="10931355" y="493171"/>
                  <a:pt x="10929640" y="493180"/>
                </a:cubicBezTo>
                <a:cubicBezTo>
                  <a:pt x="10927925" y="493180"/>
                  <a:pt x="10926402" y="495618"/>
                  <a:pt x="10925163" y="500324"/>
                </a:cubicBezTo>
                <a:cubicBezTo>
                  <a:pt x="10923925" y="505020"/>
                  <a:pt x="10922496" y="507163"/>
                  <a:pt x="10920401" y="507163"/>
                </a:cubicBezTo>
                <a:cubicBezTo>
                  <a:pt x="10918306" y="507163"/>
                  <a:pt x="10915352" y="505562"/>
                  <a:pt x="10912399" y="501810"/>
                </a:cubicBezTo>
                <a:cubicBezTo>
                  <a:pt x="10909447" y="498047"/>
                  <a:pt x="10907256" y="496028"/>
                  <a:pt x="10905541" y="495561"/>
                </a:cubicBezTo>
                <a:cubicBezTo>
                  <a:pt x="10904684" y="495323"/>
                  <a:pt x="10903732" y="494904"/>
                  <a:pt x="10902874" y="494666"/>
                </a:cubicBezTo>
                <a:cubicBezTo>
                  <a:pt x="10902684" y="497009"/>
                  <a:pt x="10902494" y="499457"/>
                  <a:pt x="10902303" y="501810"/>
                </a:cubicBezTo>
                <a:cubicBezTo>
                  <a:pt x="10901826" y="506505"/>
                  <a:pt x="10898017" y="509077"/>
                  <a:pt x="10890302" y="509544"/>
                </a:cubicBezTo>
                <a:cubicBezTo>
                  <a:pt x="10882681" y="510020"/>
                  <a:pt x="10873537" y="508544"/>
                  <a:pt x="10862965" y="504781"/>
                </a:cubicBezTo>
                <a:cubicBezTo>
                  <a:pt x="10852392" y="501019"/>
                  <a:pt x="10843724" y="495342"/>
                  <a:pt x="10837343" y="487817"/>
                </a:cubicBezTo>
                <a:cubicBezTo>
                  <a:pt x="10831056" y="480293"/>
                  <a:pt x="10824865" y="477054"/>
                  <a:pt x="10818864" y="477997"/>
                </a:cubicBezTo>
                <a:cubicBezTo>
                  <a:pt x="10812959" y="478931"/>
                  <a:pt x="10805815" y="481083"/>
                  <a:pt x="10796862" y="484836"/>
                </a:cubicBezTo>
                <a:cubicBezTo>
                  <a:pt x="10788003" y="488598"/>
                  <a:pt x="10781812" y="490494"/>
                  <a:pt x="10778478" y="490494"/>
                </a:cubicBezTo>
                <a:cubicBezTo>
                  <a:pt x="10775049" y="490494"/>
                  <a:pt x="10770573" y="489275"/>
                  <a:pt x="10765048" y="486922"/>
                </a:cubicBezTo>
                <a:cubicBezTo>
                  <a:pt x="10759523" y="484579"/>
                  <a:pt x="10756381" y="481883"/>
                  <a:pt x="10755523" y="478588"/>
                </a:cubicBezTo>
                <a:cubicBezTo>
                  <a:pt x="10754666" y="475301"/>
                  <a:pt x="10755047" y="472606"/>
                  <a:pt x="10756665" y="470253"/>
                </a:cubicBezTo>
                <a:cubicBezTo>
                  <a:pt x="10757524" y="469082"/>
                  <a:pt x="10758571" y="467558"/>
                  <a:pt x="10759428" y="466386"/>
                </a:cubicBezTo>
                <a:cubicBezTo>
                  <a:pt x="10756856" y="465919"/>
                  <a:pt x="10754189" y="465662"/>
                  <a:pt x="10751618" y="465195"/>
                </a:cubicBezTo>
                <a:cubicBezTo>
                  <a:pt x="10746570" y="464253"/>
                  <a:pt x="10743426" y="461814"/>
                  <a:pt x="10742093" y="458052"/>
                </a:cubicBezTo>
                <a:cubicBezTo>
                  <a:pt x="10740855" y="454289"/>
                  <a:pt x="10738854" y="451594"/>
                  <a:pt x="10735902" y="449717"/>
                </a:cubicBezTo>
                <a:cubicBezTo>
                  <a:pt x="10732853" y="447841"/>
                  <a:pt x="10731424" y="445393"/>
                  <a:pt x="10731424" y="442574"/>
                </a:cubicBezTo>
                <a:cubicBezTo>
                  <a:pt x="10731424" y="439754"/>
                  <a:pt x="10734377" y="436087"/>
                  <a:pt x="10740378" y="431858"/>
                </a:cubicBezTo>
                <a:cubicBezTo>
                  <a:pt x="10746284" y="427629"/>
                  <a:pt x="10749617" y="424810"/>
                  <a:pt x="10750474" y="422924"/>
                </a:cubicBezTo>
                <a:cubicBezTo>
                  <a:pt x="10751332" y="421047"/>
                  <a:pt x="10755142" y="419152"/>
                  <a:pt x="10761428" y="417275"/>
                </a:cubicBezTo>
                <a:cubicBezTo>
                  <a:pt x="10767810" y="415389"/>
                  <a:pt x="10770477" y="411608"/>
                  <a:pt x="10770096" y="405960"/>
                </a:cubicBezTo>
                <a:cubicBezTo>
                  <a:pt x="10769715" y="400321"/>
                  <a:pt x="10767619" y="396111"/>
                  <a:pt x="10763809" y="393758"/>
                </a:cubicBezTo>
                <a:cubicBezTo>
                  <a:pt x="10759999" y="391405"/>
                  <a:pt x="10757999" y="388709"/>
                  <a:pt x="10757618" y="385424"/>
                </a:cubicBezTo>
                <a:cubicBezTo>
                  <a:pt x="10757142" y="382128"/>
                  <a:pt x="10758476" y="379442"/>
                  <a:pt x="10761428" y="377089"/>
                </a:cubicBezTo>
                <a:cubicBezTo>
                  <a:pt x="10764477" y="374736"/>
                  <a:pt x="10767143" y="373222"/>
                  <a:pt x="10770096" y="373222"/>
                </a:cubicBezTo>
                <a:cubicBezTo>
                  <a:pt x="10773049" y="373222"/>
                  <a:pt x="10777906" y="371746"/>
                  <a:pt x="10784670" y="368460"/>
                </a:cubicBezTo>
                <a:cubicBezTo>
                  <a:pt x="10791432" y="365164"/>
                  <a:pt x="10797242" y="361383"/>
                  <a:pt x="10801909" y="357144"/>
                </a:cubicBezTo>
                <a:cubicBezTo>
                  <a:pt x="10806576" y="352915"/>
                  <a:pt x="10811149" y="350343"/>
                  <a:pt x="10815340" y="349410"/>
                </a:cubicBezTo>
                <a:cubicBezTo>
                  <a:pt x="10819530" y="348467"/>
                  <a:pt x="10821627" y="346324"/>
                  <a:pt x="10821627" y="342561"/>
                </a:cubicBezTo>
                <a:cubicBezTo>
                  <a:pt x="10821627" y="338799"/>
                  <a:pt x="10821912" y="336360"/>
                  <a:pt x="10822770" y="335417"/>
                </a:cubicBezTo>
                <a:cubicBezTo>
                  <a:pt x="10823627" y="334474"/>
                  <a:pt x="10829818" y="332712"/>
                  <a:pt x="10841248" y="330360"/>
                </a:cubicBezTo>
                <a:cubicBezTo>
                  <a:pt x="10852678" y="328007"/>
                  <a:pt x="10861156" y="327083"/>
                  <a:pt x="10866203" y="327083"/>
                </a:cubicBezTo>
                <a:cubicBezTo>
                  <a:pt x="10871347" y="327083"/>
                  <a:pt x="10876300" y="327883"/>
                  <a:pt x="10881443" y="329760"/>
                </a:cubicBezTo>
                <a:cubicBezTo>
                  <a:pt x="10886491" y="331645"/>
                  <a:pt x="10889635" y="330969"/>
                  <a:pt x="10890968" y="327674"/>
                </a:cubicBezTo>
                <a:cubicBezTo>
                  <a:pt x="10892206" y="324387"/>
                  <a:pt x="10896874" y="321949"/>
                  <a:pt x="10904970" y="320530"/>
                </a:cubicBezTo>
                <a:cubicBezTo>
                  <a:pt x="10912971" y="319120"/>
                  <a:pt x="10917352" y="317234"/>
                  <a:pt x="10917734" y="314881"/>
                </a:cubicBezTo>
                <a:cubicBezTo>
                  <a:pt x="10918115" y="312529"/>
                  <a:pt x="10917734" y="310929"/>
                  <a:pt x="10916877" y="309519"/>
                </a:cubicBezTo>
                <a:cubicBezTo>
                  <a:pt x="10916019" y="308109"/>
                  <a:pt x="10916781" y="305366"/>
                  <a:pt x="10918877" y="302080"/>
                </a:cubicBezTo>
                <a:cubicBezTo>
                  <a:pt x="10921067" y="298784"/>
                  <a:pt x="10927068" y="297317"/>
                  <a:pt x="10936784" y="297317"/>
                </a:cubicBezTo>
                <a:cubicBezTo>
                  <a:pt x="10946499" y="297317"/>
                  <a:pt x="10955357" y="295422"/>
                  <a:pt x="10963834" y="291660"/>
                </a:cubicBezTo>
                <a:cubicBezTo>
                  <a:pt x="10972312" y="287897"/>
                  <a:pt x="10982313" y="287773"/>
                  <a:pt x="10993362" y="291069"/>
                </a:cubicBezTo>
                <a:cubicBezTo>
                  <a:pt x="11004315" y="294355"/>
                  <a:pt x="11011364" y="294727"/>
                  <a:pt x="11014793" y="292850"/>
                </a:cubicBezTo>
                <a:cubicBezTo>
                  <a:pt x="11018127" y="290974"/>
                  <a:pt x="11026605" y="290726"/>
                  <a:pt x="11039749" y="291660"/>
                </a:cubicBezTo>
                <a:cubicBezTo>
                  <a:pt x="11052893" y="292603"/>
                  <a:pt x="11060132" y="292479"/>
                  <a:pt x="11061752" y="291069"/>
                </a:cubicBezTo>
                <a:cubicBezTo>
                  <a:pt x="11063467" y="289659"/>
                  <a:pt x="11068800" y="287469"/>
                  <a:pt x="11077277" y="285116"/>
                </a:cubicBezTo>
                <a:cubicBezTo>
                  <a:pt x="11081468" y="283934"/>
                  <a:pt x="11085564" y="283011"/>
                  <a:pt x="11089756" y="281839"/>
                </a:cubicBezTo>
                <a:cubicBezTo>
                  <a:pt x="11089756" y="283954"/>
                  <a:pt x="11089756" y="285973"/>
                  <a:pt x="11089756" y="288088"/>
                </a:cubicBezTo>
                <a:cubicBezTo>
                  <a:pt x="11089756" y="292316"/>
                  <a:pt x="11090613" y="294888"/>
                  <a:pt x="11091851" y="295831"/>
                </a:cubicBezTo>
                <a:cubicBezTo>
                  <a:pt x="11093089" y="296765"/>
                  <a:pt x="11096994" y="297860"/>
                  <a:pt x="11103757" y="298803"/>
                </a:cubicBezTo>
                <a:cubicBezTo>
                  <a:pt x="11110519" y="299746"/>
                  <a:pt x="11115091" y="299327"/>
                  <a:pt x="11117187" y="297917"/>
                </a:cubicBezTo>
                <a:cubicBezTo>
                  <a:pt x="11119283" y="296498"/>
                  <a:pt x="11121949" y="296251"/>
                  <a:pt x="11124902" y="296717"/>
                </a:cubicBezTo>
                <a:cubicBezTo>
                  <a:pt x="11127856" y="297194"/>
                  <a:pt x="11130331" y="296774"/>
                  <a:pt x="11132046" y="295831"/>
                </a:cubicBezTo>
                <a:cubicBezTo>
                  <a:pt x="11133761" y="294888"/>
                  <a:pt x="11139285" y="295984"/>
                  <a:pt x="11149001" y="298803"/>
                </a:cubicBezTo>
                <a:cubicBezTo>
                  <a:pt x="11158717" y="301623"/>
                  <a:pt x="11164145" y="301756"/>
                  <a:pt x="11165384" y="299403"/>
                </a:cubicBezTo>
                <a:cubicBezTo>
                  <a:pt x="11166622" y="297051"/>
                  <a:pt x="11169003" y="295831"/>
                  <a:pt x="11171955" y="295831"/>
                </a:cubicBezTo>
                <a:cubicBezTo>
                  <a:pt x="11173384" y="295831"/>
                  <a:pt x="11174909" y="295831"/>
                  <a:pt x="11176433" y="295831"/>
                </a:cubicBezTo>
                <a:cubicBezTo>
                  <a:pt x="11176433" y="295127"/>
                  <a:pt x="11176433" y="294450"/>
                  <a:pt x="11176433" y="293745"/>
                </a:cubicBezTo>
                <a:cubicBezTo>
                  <a:pt x="11176433" y="292336"/>
                  <a:pt x="11175385" y="290993"/>
                  <a:pt x="11173766" y="289574"/>
                </a:cubicBezTo>
                <a:cubicBezTo>
                  <a:pt x="11172051" y="288164"/>
                  <a:pt x="11171861" y="284925"/>
                  <a:pt x="11173099" y="279753"/>
                </a:cubicBezTo>
                <a:cubicBezTo>
                  <a:pt x="11174432" y="274581"/>
                  <a:pt x="11178909" y="271047"/>
                  <a:pt x="11186529" y="269638"/>
                </a:cubicBezTo>
                <a:cubicBezTo>
                  <a:pt x="11194149" y="268228"/>
                  <a:pt x="11202150" y="269742"/>
                  <a:pt x="11210627" y="273505"/>
                </a:cubicBezTo>
                <a:cubicBezTo>
                  <a:pt x="11219105" y="277267"/>
                  <a:pt x="11225106" y="279286"/>
                  <a:pt x="11228439" y="279753"/>
                </a:cubicBezTo>
                <a:cubicBezTo>
                  <a:pt x="11231868" y="280229"/>
                  <a:pt x="11235773" y="279134"/>
                  <a:pt x="11240441" y="276781"/>
                </a:cubicBezTo>
                <a:cubicBezTo>
                  <a:pt x="11245012" y="274429"/>
                  <a:pt x="11248823" y="273505"/>
                  <a:pt x="11251395" y="273505"/>
                </a:cubicBezTo>
                <a:cubicBezTo>
                  <a:pt x="11253967" y="273505"/>
                  <a:pt x="11256348" y="274305"/>
                  <a:pt x="11258824" y="276181"/>
                </a:cubicBezTo>
                <a:cubicBezTo>
                  <a:pt x="11261395" y="278067"/>
                  <a:pt x="11266158" y="279829"/>
                  <a:pt x="11272540" y="281249"/>
                </a:cubicBezTo>
                <a:cubicBezTo>
                  <a:pt x="11278922" y="282658"/>
                  <a:pt x="11282446" y="283706"/>
                  <a:pt x="11283303" y="285116"/>
                </a:cubicBezTo>
                <a:cubicBezTo>
                  <a:pt x="11284065" y="286526"/>
                  <a:pt x="11284255" y="288840"/>
                  <a:pt x="11283874" y="291660"/>
                </a:cubicBezTo>
                <a:cubicBezTo>
                  <a:pt x="11283398" y="294479"/>
                  <a:pt x="11288732" y="297727"/>
                  <a:pt x="11299306" y="301480"/>
                </a:cubicBezTo>
                <a:cubicBezTo>
                  <a:pt x="11309878" y="305242"/>
                  <a:pt x="11315593" y="309033"/>
                  <a:pt x="11316927" y="312795"/>
                </a:cubicBezTo>
                <a:cubicBezTo>
                  <a:pt x="11318165" y="316558"/>
                  <a:pt x="11321308" y="319253"/>
                  <a:pt x="11326452" y="321130"/>
                </a:cubicBezTo>
                <a:cubicBezTo>
                  <a:pt x="11331499" y="323006"/>
                  <a:pt x="11334166" y="325454"/>
                  <a:pt x="11334166" y="328274"/>
                </a:cubicBezTo>
                <a:cubicBezTo>
                  <a:pt x="11334166" y="331093"/>
                  <a:pt x="11334643" y="333417"/>
                  <a:pt x="11335977" y="334817"/>
                </a:cubicBezTo>
                <a:cubicBezTo>
                  <a:pt x="11337215" y="336236"/>
                  <a:pt x="11341691" y="338922"/>
                  <a:pt x="11349312" y="343161"/>
                </a:cubicBezTo>
                <a:cubicBezTo>
                  <a:pt x="11356931" y="347390"/>
                  <a:pt x="11360646" y="350629"/>
                  <a:pt x="11360646" y="352981"/>
                </a:cubicBezTo>
                <a:cubicBezTo>
                  <a:pt x="11360646" y="355325"/>
                  <a:pt x="11358646" y="357772"/>
                  <a:pt x="11354359" y="360125"/>
                </a:cubicBezTo>
                <a:cubicBezTo>
                  <a:pt x="11350169" y="362469"/>
                  <a:pt x="11348168" y="364497"/>
                  <a:pt x="11348168" y="366374"/>
                </a:cubicBezTo>
                <a:cubicBezTo>
                  <a:pt x="11348168" y="368250"/>
                  <a:pt x="11349312" y="370269"/>
                  <a:pt x="11352264" y="372622"/>
                </a:cubicBezTo>
                <a:cubicBezTo>
                  <a:pt x="11355312" y="374975"/>
                  <a:pt x="11361123" y="375527"/>
                  <a:pt x="11369599" y="374117"/>
                </a:cubicBezTo>
                <a:cubicBezTo>
                  <a:pt x="11378076" y="372698"/>
                  <a:pt x="11382554" y="370679"/>
                  <a:pt x="11382934" y="367860"/>
                </a:cubicBezTo>
                <a:cubicBezTo>
                  <a:pt x="11383411" y="365040"/>
                  <a:pt x="11385506" y="362602"/>
                  <a:pt x="11388935" y="360716"/>
                </a:cubicBezTo>
                <a:cubicBezTo>
                  <a:pt x="11392269" y="358839"/>
                  <a:pt x="11396842" y="357744"/>
                  <a:pt x="11403223" y="357744"/>
                </a:cubicBezTo>
                <a:cubicBezTo>
                  <a:pt x="11409605" y="357744"/>
                  <a:pt x="11416558" y="359934"/>
                  <a:pt x="11423702" y="363697"/>
                </a:cubicBezTo>
                <a:cubicBezTo>
                  <a:pt x="11430941" y="367460"/>
                  <a:pt x="11439323" y="369355"/>
                  <a:pt x="11449038" y="369355"/>
                </a:cubicBezTo>
                <a:cubicBezTo>
                  <a:pt x="11458754" y="369355"/>
                  <a:pt x="11467612" y="367707"/>
                  <a:pt x="11475232" y="364888"/>
                </a:cubicBezTo>
                <a:cubicBezTo>
                  <a:pt x="11482851" y="362068"/>
                  <a:pt x="11491043" y="360592"/>
                  <a:pt x="11499902" y="360125"/>
                </a:cubicBezTo>
                <a:cubicBezTo>
                  <a:pt x="11508856" y="359649"/>
                  <a:pt x="11513712" y="359773"/>
                  <a:pt x="11514570" y="360716"/>
                </a:cubicBezTo>
                <a:cubicBezTo>
                  <a:pt x="11515427" y="361659"/>
                  <a:pt x="11515427" y="364231"/>
                  <a:pt x="11514570" y="368460"/>
                </a:cubicBezTo>
                <a:cubicBezTo>
                  <a:pt x="11513712" y="372689"/>
                  <a:pt x="11514475" y="375679"/>
                  <a:pt x="11516666" y="377089"/>
                </a:cubicBezTo>
                <a:cubicBezTo>
                  <a:pt x="11518761" y="378499"/>
                  <a:pt x="11523428" y="378499"/>
                  <a:pt x="11530572" y="377089"/>
                </a:cubicBezTo>
                <a:cubicBezTo>
                  <a:pt x="11537811" y="375679"/>
                  <a:pt x="11546479" y="376356"/>
                  <a:pt x="11557052" y="379175"/>
                </a:cubicBezTo>
                <a:cubicBezTo>
                  <a:pt x="11567719" y="381995"/>
                  <a:pt x="11573149" y="385662"/>
                  <a:pt x="11573149" y="389891"/>
                </a:cubicBezTo>
                <a:cubicBezTo>
                  <a:pt x="11573149" y="394120"/>
                  <a:pt x="11574292" y="396939"/>
                  <a:pt x="11576483" y="398816"/>
                </a:cubicBezTo>
                <a:cubicBezTo>
                  <a:pt x="11578578" y="400702"/>
                  <a:pt x="11578864" y="403683"/>
                  <a:pt x="11577626" y="407455"/>
                </a:cubicBezTo>
                <a:cubicBezTo>
                  <a:pt x="11576388" y="411208"/>
                  <a:pt x="11577435" y="414332"/>
                  <a:pt x="11581245" y="416675"/>
                </a:cubicBezTo>
                <a:cubicBezTo>
                  <a:pt x="11585056" y="419028"/>
                  <a:pt x="11589818" y="420504"/>
                  <a:pt x="11594866" y="421438"/>
                </a:cubicBezTo>
                <a:cubicBezTo>
                  <a:pt x="11600009" y="422381"/>
                  <a:pt x="11602677" y="423476"/>
                  <a:pt x="11603534" y="424419"/>
                </a:cubicBezTo>
                <a:cubicBezTo>
                  <a:pt x="11604391" y="425353"/>
                  <a:pt x="11604581" y="426829"/>
                  <a:pt x="11604106" y="429181"/>
                </a:cubicBezTo>
                <a:cubicBezTo>
                  <a:pt x="11603915" y="430353"/>
                  <a:pt x="11603724" y="431582"/>
                  <a:pt x="11603534" y="432753"/>
                </a:cubicBezTo>
                <a:cubicBezTo>
                  <a:pt x="11604581" y="432982"/>
                  <a:pt x="11605724" y="433106"/>
                  <a:pt x="11606772" y="433344"/>
                </a:cubicBezTo>
                <a:cubicBezTo>
                  <a:pt x="11608962" y="433820"/>
                  <a:pt x="11611534" y="435840"/>
                  <a:pt x="11614583" y="439592"/>
                </a:cubicBezTo>
                <a:cubicBezTo>
                  <a:pt x="11617535" y="443354"/>
                  <a:pt x="11619059" y="447698"/>
                  <a:pt x="11618964" y="452394"/>
                </a:cubicBezTo>
                <a:cubicBezTo>
                  <a:pt x="11619059" y="455918"/>
                  <a:pt x="11622012" y="457795"/>
                  <a:pt x="11626774" y="458947"/>
                </a:cubicBezTo>
                <a:cubicBezTo>
                  <a:pt x="11625822" y="457100"/>
                  <a:pt x="11625442" y="453366"/>
                  <a:pt x="11624393" y="451803"/>
                </a:cubicBezTo>
                <a:cubicBezTo>
                  <a:pt x="11618487" y="443060"/>
                  <a:pt x="11609820" y="428039"/>
                  <a:pt x="11599057" y="407150"/>
                </a:cubicBezTo>
                <a:cubicBezTo>
                  <a:pt x="11588294" y="386271"/>
                  <a:pt x="11577435" y="369889"/>
                  <a:pt x="11565720" y="357744"/>
                </a:cubicBezTo>
                <a:cubicBezTo>
                  <a:pt x="11554004" y="345599"/>
                  <a:pt x="11544193" y="337513"/>
                  <a:pt x="11536859" y="333636"/>
                </a:cubicBezTo>
                <a:cubicBezTo>
                  <a:pt x="11529524" y="329741"/>
                  <a:pt x="11522571" y="326940"/>
                  <a:pt x="11515713" y="324997"/>
                </a:cubicBezTo>
                <a:cubicBezTo>
                  <a:pt x="11508856" y="323064"/>
                  <a:pt x="11501901" y="319844"/>
                  <a:pt x="11494568" y="315472"/>
                </a:cubicBezTo>
                <a:cubicBezTo>
                  <a:pt x="11487234" y="311100"/>
                  <a:pt x="11479232" y="302508"/>
                  <a:pt x="11470470" y="289878"/>
                </a:cubicBezTo>
                <a:cubicBezTo>
                  <a:pt x="11461706" y="277248"/>
                  <a:pt x="11455419" y="270714"/>
                  <a:pt x="11451991" y="270228"/>
                </a:cubicBezTo>
                <a:cubicBezTo>
                  <a:pt x="11448562" y="269752"/>
                  <a:pt x="11442181" y="270667"/>
                  <a:pt x="11432370" y="272610"/>
                </a:cubicBezTo>
                <a:cubicBezTo>
                  <a:pt x="11422654" y="274553"/>
                  <a:pt x="11411034" y="273524"/>
                  <a:pt x="11397889" y="269638"/>
                </a:cubicBezTo>
                <a:cubicBezTo>
                  <a:pt x="11384649" y="265742"/>
                  <a:pt x="11374934" y="265857"/>
                  <a:pt x="11368076" y="270228"/>
                </a:cubicBezTo>
                <a:cubicBezTo>
                  <a:pt x="11361218" y="274610"/>
                  <a:pt x="11355502" y="276667"/>
                  <a:pt x="11351121" y="276182"/>
                </a:cubicBezTo>
                <a:cubicBezTo>
                  <a:pt x="11346740" y="275696"/>
                  <a:pt x="11342548" y="273629"/>
                  <a:pt x="11338643" y="270228"/>
                </a:cubicBezTo>
                <a:cubicBezTo>
                  <a:pt x="11334738" y="266828"/>
                  <a:pt x="11327690" y="265799"/>
                  <a:pt x="11317498" y="267257"/>
                </a:cubicBezTo>
                <a:cubicBezTo>
                  <a:pt x="11307211" y="268714"/>
                  <a:pt x="11301496" y="270152"/>
                  <a:pt x="11300543" y="271124"/>
                </a:cubicBezTo>
                <a:cubicBezTo>
                  <a:pt x="11299591" y="272095"/>
                  <a:pt x="11297877" y="272610"/>
                  <a:pt x="11295495" y="272610"/>
                </a:cubicBezTo>
                <a:cubicBezTo>
                  <a:pt x="11293019" y="272610"/>
                  <a:pt x="11290924" y="271581"/>
                  <a:pt x="11289495" y="269638"/>
                </a:cubicBezTo>
                <a:cubicBezTo>
                  <a:pt x="11288066" y="267695"/>
                  <a:pt x="11285875" y="266657"/>
                  <a:pt x="11282922" y="266657"/>
                </a:cubicBezTo>
                <a:cubicBezTo>
                  <a:pt x="11280065" y="266657"/>
                  <a:pt x="11276730" y="267285"/>
                  <a:pt x="11272826" y="268742"/>
                </a:cubicBezTo>
                <a:cubicBezTo>
                  <a:pt x="11268920" y="270200"/>
                  <a:pt x="11261586" y="271638"/>
                  <a:pt x="11250823" y="272610"/>
                </a:cubicBezTo>
                <a:cubicBezTo>
                  <a:pt x="11240059" y="273581"/>
                  <a:pt x="11233963" y="272143"/>
                  <a:pt x="11232916" y="268742"/>
                </a:cubicBezTo>
                <a:cubicBezTo>
                  <a:pt x="11231963" y="265342"/>
                  <a:pt x="11226058" y="264608"/>
                  <a:pt x="11214818" y="266066"/>
                </a:cubicBezTo>
                <a:cubicBezTo>
                  <a:pt x="11203579" y="267513"/>
                  <a:pt x="11197101" y="267114"/>
                  <a:pt x="11195102" y="265171"/>
                </a:cubicBezTo>
                <a:cubicBezTo>
                  <a:pt x="11193197" y="263228"/>
                  <a:pt x="11192720" y="261046"/>
                  <a:pt x="11193673" y="258618"/>
                </a:cubicBezTo>
                <a:cubicBezTo>
                  <a:pt x="11194149" y="257408"/>
                  <a:pt x="11194625" y="256265"/>
                  <a:pt x="11195102" y="255055"/>
                </a:cubicBezTo>
                <a:cubicBezTo>
                  <a:pt x="11191291" y="255531"/>
                  <a:pt x="11187481" y="256055"/>
                  <a:pt x="11183577" y="256541"/>
                </a:cubicBezTo>
                <a:cubicBezTo>
                  <a:pt x="11175766" y="257503"/>
                  <a:pt x="11169955" y="256989"/>
                  <a:pt x="11166527" y="255055"/>
                </a:cubicBezTo>
                <a:cubicBezTo>
                  <a:pt x="11163193" y="253102"/>
                  <a:pt x="11161478" y="251445"/>
                  <a:pt x="11161478" y="249988"/>
                </a:cubicBezTo>
                <a:cubicBezTo>
                  <a:pt x="11161478" y="248530"/>
                  <a:pt x="11162621" y="246873"/>
                  <a:pt x="11165098" y="244930"/>
                </a:cubicBezTo>
                <a:cubicBezTo>
                  <a:pt x="11167479" y="242987"/>
                  <a:pt x="11168526" y="239881"/>
                  <a:pt x="11168051" y="236005"/>
                </a:cubicBezTo>
                <a:cubicBezTo>
                  <a:pt x="11167574" y="232119"/>
                  <a:pt x="11167670" y="229423"/>
                  <a:pt x="11168622" y="227966"/>
                </a:cubicBezTo>
                <a:cubicBezTo>
                  <a:pt x="11169669" y="226499"/>
                  <a:pt x="11169669" y="224223"/>
                  <a:pt x="11168622" y="220822"/>
                </a:cubicBezTo>
                <a:cubicBezTo>
                  <a:pt x="11167670" y="217422"/>
                  <a:pt x="11167670" y="215241"/>
                  <a:pt x="11168622" y="214269"/>
                </a:cubicBezTo>
                <a:cubicBezTo>
                  <a:pt x="11169669" y="213298"/>
                  <a:pt x="11174718" y="211126"/>
                  <a:pt x="11183577" y="207725"/>
                </a:cubicBezTo>
                <a:cubicBezTo>
                  <a:pt x="11192339" y="204325"/>
                  <a:pt x="11197197" y="201734"/>
                  <a:pt x="11198149" y="200286"/>
                </a:cubicBezTo>
                <a:cubicBezTo>
                  <a:pt x="11199102" y="198829"/>
                  <a:pt x="11204436" y="197791"/>
                  <a:pt x="11214152" y="197305"/>
                </a:cubicBezTo>
                <a:cubicBezTo>
                  <a:pt x="11223963" y="196819"/>
                  <a:pt x="11228820" y="194124"/>
                  <a:pt x="11228820" y="189266"/>
                </a:cubicBezTo>
                <a:cubicBezTo>
                  <a:pt x="11228820" y="184408"/>
                  <a:pt x="11230439" y="180055"/>
                  <a:pt x="11233868" y="176169"/>
                </a:cubicBezTo>
                <a:cubicBezTo>
                  <a:pt x="11237298" y="172293"/>
                  <a:pt x="11240345" y="170111"/>
                  <a:pt x="11242727" y="169625"/>
                </a:cubicBezTo>
                <a:cubicBezTo>
                  <a:pt x="11243965" y="169378"/>
                  <a:pt x="11245394" y="169273"/>
                  <a:pt x="11246632" y="169025"/>
                </a:cubicBezTo>
                <a:cubicBezTo>
                  <a:pt x="11246441" y="167816"/>
                  <a:pt x="11245965" y="166673"/>
                  <a:pt x="11245774" y="165453"/>
                </a:cubicBezTo>
                <a:cubicBezTo>
                  <a:pt x="11245298" y="163025"/>
                  <a:pt x="11245680" y="161367"/>
                  <a:pt x="11246632" y="160396"/>
                </a:cubicBezTo>
                <a:cubicBezTo>
                  <a:pt x="11247584" y="159424"/>
                  <a:pt x="11250918" y="158386"/>
                  <a:pt x="11256728" y="157424"/>
                </a:cubicBezTo>
                <a:cubicBezTo>
                  <a:pt x="11262633" y="156443"/>
                  <a:pt x="11267587" y="154785"/>
                  <a:pt x="11271968" y="152357"/>
                </a:cubicBezTo>
                <a:cubicBezTo>
                  <a:pt x="11276350" y="149928"/>
                  <a:pt x="11277874" y="146718"/>
                  <a:pt x="11276445" y="142832"/>
                </a:cubicBezTo>
                <a:cubicBezTo>
                  <a:pt x="11274921" y="138945"/>
                  <a:pt x="11275493" y="135849"/>
                  <a:pt x="11277874" y="133907"/>
                </a:cubicBezTo>
                <a:cubicBezTo>
                  <a:pt x="11280350" y="131964"/>
                  <a:pt x="11281493" y="129049"/>
                  <a:pt x="11281493" y="124677"/>
                </a:cubicBezTo>
                <a:cubicBezTo>
                  <a:pt x="11281493" y="120305"/>
                  <a:pt x="11287399" y="116581"/>
                  <a:pt x="11299591" y="113666"/>
                </a:cubicBezTo>
                <a:cubicBezTo>
                  <a:pt x="11311783" y="110752"/>
                  <a:pt x="11322260" y="110123"/>
                  <a:pt x="11330547" y="111580"/>
                </a:cubicBezTo>
                <a:cubicBezTo>
                  <a:pt x="11338833" y="113037"/>
                  <a:pt x="11344263" y="113037"/>
                  <a:pt x="11346645" y="111580"/>
                </a:cubicBezTo>
                <a:cubicBezTo>
                  <a:pt x="11349121" y="110123"/>
                  <a:pt x="11349692" y="107017"/>
                  <a:pt x="11348740" y="102655"/>
                </a:cubicBezTo>
                <a:cubicBezTo>
                  <a:pt x="11347788" y="98274"/>
                  <a:pt x="11347788" y="95587"/>
                  <a:pt x="11348740" y="94616"/>
                </a:cubicBezTo>
                <a:cubicBezTo>
                  <a:pt x="11349692" y="93635"/>
                  <a:pt x="11355788" y="93530"/>
                  <a:pt x="11365981" y="94016"/>
                </a:cubicBezTo>
                <a:cubicBezTo>
                  <a:pt x="11376267" y="94501"/>
                  <a:pt x="11385506" y="96169"/>
                  <a:pt x="11394270" y="99074"/>
                </a:cubicBezTo>
                <a:cubicBezTo>
                  <a:pt x="11403032" y="101988"/>
                  <a:pt x="11412843" y="103541"/>
                  <a:pt x="11424083" y="103541"/>
                </a:cubicBezTo>
                <a:cubicBezTo>
                  <a:pt x="11435226" y="103541"/>
                  <a:pt x="11445228" y="101474"/>
                  <a:pt x="11453515" y="97588"/>
                </a:cubicBezTo>
                <a:cubicBezTo>
                  <a:pt x="11461802" y="93701"/>
                  <a:pt x="11469707" y="91635"/>
                  <a:pt x="11477041" y="91635"/>
                </a:cubicBezTo>
                <a:cubicBezTo>
                  <a:pt x="11484376" y="91644"/>
                  <a:pt x="11490091" y="92673"/>
                  <a:pt x="11493996" y="94616"/>
                </a:cubicBezTo>
                <a:cubicBezTo>
                  <a:pt x="11497902" y="96550"/>
                  <a:pt x="11500092" y="99140"/>
                  <a:pt x="11500568" y="102055"/>
                </a:cubicBezTo>
                <a:cubicBezTo>
                  <a:pt x="11501045" y="104970"/>
                  <a:pt x="11505998" y="107151"/>
                  <a:pt x="11515713" y="108599"/>
                </a:cubicBezTo>
                <a:cubicBezTo>
                  <a:pt x="11525524" y="110056"/>
                  <a:pt x="11532001" y="109542"/>
                  <a:pt x="11535334" y="107113"/>
                </a:cubicBezTo>
                <a:cubicBezTo>
                  <a:pt x="11538763" y="104684"/>
                  <a:pt x="11540764" y="102512"/>
                  <a:pt x="11540764" y="100569"/>
                </a:cubicBezTo>
                <a:cubicBezTo>
                  <a:pt x="11540764" y="98626"/>
                  <a:pt x="11538192" y="96445"/>
                  <a:pt x="11533239" y="94016"/>
                </a:cubicBezTo>
                <a:cubicBezTo>
                  <a:pt x="11528381" y="91587"/>
                  <a:pt x="11526191" y="89006"/>
                  <a:pt x="11526191" y="86577"/>
                </a:cubicBezTo>
                <a:cubicBezTo>
                  <a:pt x="11526095" y="84148"/>
                  <a:pt x="11530476" y="80824"/>
                  <a:pt x="11539240" y="76461"/>
                </a:cubicBezTo>
                <a:cubicBezTo>
                  <a:pt x="11548003" y="72089"/>
                  <a:pt x="11553241" y="69280"/>
                  <a:pt x="11554766" y="67822"/>
                </a:cubicBezTo>
                <a:cubicBezTo>
                  <a:pt x="11556195" y="66375"/>
                  <a:pt x="11556766" y="64193"/>
                  <a:pt x="11556766" y="61278"/>
                </a:cubicBezTo>
                <a:cubicBezTo>
                  <a:pt x="11556766" y="58354"/>
                  <a:pt x="11559910" y="55773"/>
                  <a:pt x="11565720" y="53830"/>
                </a:cubicBezTo>
                <a:cubicBezTo>
                  <a:pt x="11571625" y="51896"/>
                  <a:pt x="11575245" y="49087"/>
                  <a:pt x="11576768" y="45200"/>
                </a:cubicBezTo>
                <a:cubicBezTo>
                  <a:pt x="11578197" y="41314"/>
                  <a:pt x="11584770" y="37475"/>
                  <a:pt x="11596962" y="33599"/>
                </a:cubicBezTo>
                <a:cubicBezTo>
                  <a:pt x="11609153" y="29713"/>
                  <a:pt x="11615345" y="26093"/>
                  <a:pt x="11614868" y="23178"/>
                </a:cubicBezTo>
                <a:cubicBezTo>
                  <a:pt x="11614392" y="20264"/>
                  <a:pt x="11614488" y="18083"/>
                  <a:pt x="11615440" y="16625"/>
                </a:cubicBezTo>
                <a:cubicBezTo>
                  <a:pt x="11616392" y="15168"/>
                  <a:pt x="11620584" y="13920"/>
                  <a:pt x="11627918" y="12463"/>
                </a:cubicBezTo>
                <a:cubicBezTo>
                  <a:pt x="11635251" y="10996"/>
                  <a:pt x="11640205" y="9339"/>
                  <a:pt x="11643158" y="7405"/>
                </a:cubicBezTo>
                <a:cubicBezTo>
                  <a:pt x="11646015" y="5462"/>
                  <a:pt x="11649159" y="4424"/>
                  <a:pt x="11652016" y="4424"/>
                </a:cubicBezTo>
                <a:cubicBezTo>
                  <a:pt x="11654969" y="4424"/>
                  <a:pt x="11658874" y="5567"/>
                  <a:pt x="11664303" y="7996"/>
                </a:cubicBezTo>
                <a:cubicBezTo>
                  <a:pt x="11669637" y="10425"/>
                  <a:pt x="11674685" y="11453"/>
                  <a:pt x="11678591" y="10968"/>
                </a:cubicBezTo>
                <a:cubicBezTo>
                  <a:pt x="11682401" y="10491"/>
                  <a:pt x="11689068" y="8310"/>
                  <a:pt x="11698784" y="4424"/>
                </a:cubicBezTo>
                <a:cubicBezTo>
                  <a:pt x="11708499" y="537"/>
                  <a:pt x="11717643" y="-901"/>
                  <a:pt x="11726502" y="5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-208794" y="4345407"/>
            <a:ext cx="12404537" cy="2531462"/>
          </a:xfrm>
          <a:custGeom>
            <a:avLst/>
            <a:gdLst/>
            <a:ahLst/>
            <a:cxnLst/>
            <a:rect l="l" t="t" r="r" b="b"/>
            <a:pathLst>
              <a:path w="12404537" h="2531462" extrusionOk="0">
                <a:moveTo>
                  <a:pt x="1126640" y="794"/>
                </a:moveTo>
                <a:cubicBezTo>
                  <a:pt x="1108838" y="-1559"/>
                  <a:pt x="1086602" y="1318"/>
                  <a:pt x="1060263" y="9424"/>
                </a:cubicBezTo>
                <a:cubicBezTo>
                  <a:pt x="1033923" y="17529"/>
                  <a:pt x="1015891" y="26902"/>
                  <a:pt x="1006089" y="37408"/>
                </a:cubicBezTo>
                <a:cubicBezTo>
                  <a:pt x="996287" y="47914"/>
                  <a:pt x="988825" y="53324"/>
                  <a:pt x="983765" y="53477"/>
                </a:cubicBezTo>
                <a:cubicBezTo>
                  <a:pt x="978705" y="53639"/>
                  <a:pt x="967312" y="47905"/>
                  <a:pt x="949237" y="36808"/>
                </a:cubicBezTo>
                <a:cubicBezTo>
                  <a:pt x="931162" y="25721"/>
                  <a:pt x="910736" y="19996"/>
                  <a:pt x="887919" y="19244"/>
                </a:cubicBezTo>
                <a:cubicBezTo>
                  <a:pt x="865103" y="18501"/>
                  <a:pt x="847405" y="21073"/>
                  <a:pt x="834937" y="27283"/>
                </a:cubicBezTo>
                <a:cubicBezTo>
                  <a:pt x="822468" y="33503"/>
                  <a:pt x="810224" y="44190"/>
                  <a:pt x="798028" y="59135"/>
                </a:cubicBezTo>
                <a:cubicBezTo>
                  <a:pt x="785831" y="74079"/>
                  <a:pt x="766092" y="79928"/>
                  <a:pt x="739389" y="76394"/>
                </a:cubicBezTo>
                <a:cubicBezTo>
                  <a:pt x="712686" y="72860"/>
                  <a:pt x="691591" y="79851"/>
                  <a:pt x="675691" y="97825"/>
                </a:cubicBezTo>
                <a:cubicBezTo>
                  <a:pt x="659791" y="115808"/>
                  <a:pt x="634747" y="126896"/>
                  <a:pt x="600681" y="130867"/>
                </a:cubicBezTo>
                <a:cubicBezTo>
                  <a:pt x="566615" y="134849"/>
                  <a:pt x="545880" y="139992"/>
                  <a:pt x="538472" y="146050"/>
                </a:cubicBezTo>
                <a:cubicBezTo>
                  <a:pt x="531062" y="152108"/>
                  <a:pt x="521951" y="168310"/>
                  <a:pt x="511384" y="194866"/>
                </a:cubicBezTo>
                <a:cubicBezTo>
                  <a:pt x="500817" y="221421"/>
                  <a:pt x="481086" y="232852"/>
                  <a:pt x="451853" y="229394"/>
                </a:cubicBezTo>
                <a:cubicBezTo>
                  <a:pt x="422620" y="225936"/>
                  <a:pt x="399342" y="229032"/>
                  <a:pt x="381903" y="238319"/>
                </a:cubicBezTo>
                <a:cubicBezTo>
                  <a:pt x="364466" y="247606"/>
                  <a:pt x="351494" y="256702"/>
                  <a:pt x="342911" y="265713"/>
                </a:cubicBezTo>
                <a:cubicBezTo>
                  <a:pt x="334328" y="274714"/>
                  <a:pt x="323712" y="279305"/>
                  <a:pt x="311062" y="279696"/>
                </a:cubicBezTo>
                <a:cubicBezTo>
                  <a:pt x="298411" y="280095"/>
                  <a:pt x="284505" y="286334"/>
                  <a:pt x="269687" y="298450"/>
                </a:cubicBezTo>
                <a:cubicBezTo>
                  <a:pt x="254870" y="310566"/>
                  <a:pt x="245123" y="324215"/>
                  <a:pt x="240517" y="338931"/>
                </a:cubicBezTo>
                <a:cubicBezTo>
                  <a:pt x="235912" y="353648"/>
                  <a:pt x="225366" y="361963"/>
                  <a:pt x="208966" y="363935"/>
                </a:cubicBezTo>
                <a:cubicBezTo>
                  <a:pt x="192565" y="365906"/>
                  <a:pt x="180296" y="371926"/>
                  <a:pt x="171759" y="382394"/>
                </a:cubicBezTo>
                <a:cubicBezTo>
                  <a:pt x="163221" y="392853"/>
                  <a:pt x="156512" y="403930"/>
                  <a:pt x="151816" y="415731"/>
                </a:cubicBezTo>
                <a:cubicBezTo>
                  <a:pt x="147119" y="427523"/>
                  <a:pt x="136665" y="434591"/>
                  <a:pt x="120264" y="436563"/>
                </a:cubicBezTo>
                <a:cubicBezTo>
                  <a:pt x="103864" y="438534"/>
                  <a:pt x="86237" y="444830"/>
                  <a:pt x="67578" y="455613"/>
                </a:cubicBezTo>
                <a:cubicBezTo>
                  <a:pt x="48921" y="466395"/>
                  <a:pt x="32981" y="481502"/>
                  <a:pt x="19656" y="500856"/>
                </a:cubicBezTo>
                <a:cubicBezTo>
                  <a:pt x="6332" y="520211"/>
                  <a:pt x="-307" y="535022"/>
                  <a:pt x="11" y="545205"/>
                </a:cubicBezTo>
                <a:cubicBezTo>
                  <a:pt x="329" y="555397"/>
                  <a:pt x="2627" y="562693"/>
                  <a:pt x="6559" y="566931"/>
                </a:cubicBezTo>
                <a:cubicBezTo>
                  <a:pt x="10491" y="571179"/>
                  <a:pt x="26308" y="573494"/>
                  <a:pt x="54184" y="574075"/>
                </a:cubicBezTo>
                <a:cubicBezTo>
                  <a:pt x="82061" y="574666"/>
                  <a:pt x="96770" y="582819"/>
                  <a:pt x="98535" y="598783"/>
                </a:cubicBezTo>
                <a:cubicBezTo>
                  <a:pt x="100301" y="614756"/>
                  <a:pt x="112153" y="622376"/>
                  <a:pt x="133659" y="621700"/>
                </a:cubicBezTo>
                <a:cubicBezTo>
                  <a:pt x="155165" y="621033"/>
                  <a:pt x="166628" y="630206"/>
                  <a:pt x="168484" y="649094"/>
                </a:cubicBezTo>
                <a:cubicBezTo>
                  <a:pt x="170341" y="667972"/>
                  <a:pt x="176500" y="682384"/>
                  <a:pt x="186939" y="692252"/>
                </a:cubicBezTo>
                <a:cubicBezTo>
                  <a:pt x="197378" y="702120"/>
                  <a:pt x="215216" y="706730"/>
                  <a:pt x="240517" y="705939"/>
                </a:cubicBezTo>
                <a:cubicBezTo>
                  <a:pt x="265819" y="705149"/>
                  <a:pt x="304181" y="693709"/>
                  <a:pt x="355412" y="671706"/>
                </a:cubicBezTo>
                <a:cubicBezTo>
                  <a:pt x="406644" y="649713"/>
                  <a:pt x="436842" y="646456"/>
                  <a:pt x="446197" y="662181"/>
                </a:cubicBezTo>
                <a:cubicBezTo>
                  <a:pt x="455554" y="677917"/>
                  <a:pt x="463123" y="696138"/>
                  <a:pt x="468819" y="716360"/>
                </a:cubicBezTo>
                <a:cubicBezTo>
                  <a:pt x="474517" y="736581"/>
                  <a:pt x="482536" y="750802"/>
                  <a:pt x="492930" y="759222"/>
                </a:cubicBezTo>
                <a:cubicBezTo>
                  <a:pt x="503323" y="767642"/>
                  <a:pt x="515626" y="771567"/>
                  <a:pt x="529541" y="771128"/>
                </a:cubicBezTo>
                <a:cubicBezTo>
                  <a:pt x="543457" y="770690"/>
                  <a:pt x="558971" y="763642"/>
                  <a:pt x="576273" y="749992"/>
                </a:cubicBezTo>
                <a:cubicBezTo>
                  <a:pt x="593576" y="736343"/>
                  <a:pt x="606709" y="729437"/>
                  <a:pt x="615564" y="729161"/>
                </a:cubicBezTo>
                <a:cubicBezTo>
                  <a:pt x="624419" y="728885"/>
                  <a:pt x="634088" y="732314"/>
                  <a:pt x="644437" y="739277"/>
                </a:cubicBezTo>
                <a:cubicBezTo>
                  <a:pt x="654785" y="746240"/>
                  <a:pt x="664028" y="757441"/>
                  <a:pt x="672119" y="773214"/>
                </a:cubicBezTo>
                <a:cubicBezTo>
                  <a:pt x="680209" y="788988"/>
                  <a:pt x="689973" y="800522"/>
                  <a:pt x="701587" y="807438"/>
                </a:cubicBezTo>
                <a:cubicBezTo>
                  <a:pt x="713200" y="814362"/>
                  <a:pt x="722489" y="824935"/>
                  <a:pt x="729269" y="839289"/>
                </a:cubicBezTo>
                <a:cubicBezTo>
                  <a:pt x="732659" y="846471"/>
                  <a:pt x="735999" y="853548"/>
                  <a:pt x="739389" y="860721"/>
                </a:cubicBezTo>
                <a:cubicBezTo>
                  <a:pt x="723057" y="864873"/>
                  <a:pt x="706608" y="869074"/>
                  <a:pt x="690275" y="873227"/>
                </a:cubicBezTo>
                <a:cubicBezTo>
                  <a:pt x="657611" y="881533"/>
                  <a:pt x="635813" y="891591"/>
                  <a:pt x="624791" y="903583"/>
                </a:cubicBezTo>
                <a:cubicBezTo>
                  <a:pt x="613770" y="915585"/>
                  <a:pt x="608561" y="928919"/>
                  <a:pt x="609016" y="943474"/>
                </a:cubicBezTo>
                <a:cubicBezTo>
                  <a:pt x="609470" y="958028"/>
                  <a:pt x="613584" y="966067"/>
                  <a:pt x="621219" y="967286"/>
                </a:cubicBezTo>
                <a:cubicBezTo>
                  <a:pt x="625038" y="967896"/>
                  <a:pt x="628712" y="968458"/>
                  <a:pt x="632531" y="969067"/>
                </a:cubicBezTo>
                <a:cubicBezTo>
                  <a:pt x="630295" y="978612"/>
                  <a:pt x="628217" y="988108"/>
                  <a:pt x="625982" y="997642"/>
                </a:cubicBezTo>
                <a:cubicBezTo>
                  <a:pt x="621512" y="1016721"/>
                  <a:pt x="623655" y="1031189"/>
                  <a:pt x="632828" y="1041105"/>
                </a:cubicBezTo>
                <a:cubicBezTo>
                  <a:pt x="642002" y="1051011"/>
                  <a:pt x="668781" y="1057469"/>
                  <a:pt x="713195" y="1060450"/>
                </a:cubicBezTo>
                <a:cubicBezTo>
                  <a:pt x="757609" y="1063431"/>
                  <a:pt x="799519" y="1060622"/>
                  <a:pt x="838509" y="1052116"/>
                </a:cubicBezTo>
                <a:cubicBezTo>
                  <a:pt x="877499" y="1043610"/>
                  <a:pt x="899392" y="1041362"/>
                  <a:pt x="904588" y="1045563"/>
                </a:cubicBezTo>
                <a:cubicBezTo>
                  <a:pt x="909785" y="1049773"/>
                  <a:pt x="927805" y="1051573"/>
                  <a:pt x="958166" y="1050630"/>
                </a:cubicBezTo>
                <a:cubicBezTo>
                  <a:pt x="988528" y="1049678"/>
                  <a:pt x="1008020" y="1052554"/>
                  <a:pt x="1017103" y="1059555"/>
                </a:cubicBezTo>
                <a:cubicBezTo>
                  <a:pt x="1026185" y="1066556"/>
                  <a:pt x="1037715" y="1069813"/>
                  <a:pt x="1051631" y="1069375"/>
                </a:cubicBezTo>
                <a:cubicBezTo>
                  <a:pt x="1065546" y="1068947"/>
                  <a:pt x="1082445" y="1061346"/>
                  <a:pt x="1102232" y="1046163"/>
                </a:cubicBezTo>
                <a:cubicBezTo>
                  <a:pt x="1122019" y="1030980"/>
                  <a:pt x="1151464" y="1022055"/>
                  <a:pt x="1190641" y="1019369"/>
                </a:cubicBezTo>
                <a:cubicBezTo>
                  <a:pt x="1229808" y="1016692"/>
                  <a:pt x="1266260" y="1026284"/>
                  <a:pt x="1299873" y="1048544"/>
                </a:cubicBezTo>
                <a:cubicBezTo>
                  <a:pt x="1333497" y="1070804"/>
                  <a:pt x="1357490" y="1089816"/>
                  <a:pt x="1371911" y="1105399"/>
                </a:cubicBezTo>
                <a:cubicBezTo>
                  <a:pt x="1386322" y="1120972"/>
                  <a:pt x="1394619" y="1140489"/>
                  <a:pt x="1396609" y="1163739"/>
                </a:cubicBezTo>
                <a:cubicBezTo>
                  <a:pt x="1398610" y="1186980"/>
                  <a:pt x="1395990" y="1211088"/>
                  <a:pt x="1389170" y="1236063"/>
                </a:cubicBezTo>
                <a:cubicBezTo>
                  <a:pt x="1382360" y="1261047"/>
                  <a:pt x="1368311" y="1295575"/>
                  <a:pt x="1346908" y="1339952"/>
                </a:cubicBezTo>
                <a:cubicBezTo>
                  <a:pt x="1325496" y="1384319"/>
                  <a:pt x="1297911" y="1449356"/>
                  <a:pt x="1263859" y="1534919"/>
                </a:cubicBezTo>
                <a:cubicBezTo>
                  <a:pt x="1229808" y="1620472"/>
                  <a:pt x="1199147" y="1677546"/>
                  <a:pt x="1172181" y="1706064"/>
                </a:cubicBezTo>
                <a:cubicBezTo>
                  <a:pt x="1145213" y="1734592"/>
                  <a:pt x="1105802" y="1766482"/>
                  <a:pt x="1053714" y="1801619"/>
                </a:cubicBezTo>
                <a:cubicBezTo>
                  <a:pt x="1017909" y="1825765"/>
                  <a:pt x="979848" y="1846472"/>
                  <a:pt x="940903" y="1865913"/>
                </a:cubicBezTo>
                <a:cubicBezTo>
                  <a:pt x="506695" y="1877686"/>
                  <a:pt x="212537" y="1898050"/>
                  <a:pt x="212537" y="1898050"/>
                </a:cubicBezTo>
                <a:lnTo>
                  <a:pt x="218193" y="2531463"/>
                </a:lnTo>
                <a:lnTo>
                  <a:pt x="12402442" y="2467169"/>
                </a:lnTo>
                <a:lnTo>
                  <a:pt x="12404537" y="1253627"/>
                </a:lnTo>
                <a:cubicBezTo>
                  <a:pt x="12404537" y="1253627"/>
                  <a:pt x="11507568" y="2183933"/>
                  <a:pt x="10342375" y="2260000"/>
                </a:cubicBezTo>
                <a:cubicBezTo>
                  <a:pt x="9177201" y="2336076"/>
                  <a:pt x="8786247" y="1913005"/>
                  <a:pt x="7743841" y="1917700"/>
                </a:cubicBezTo>
                <a:cubicBezTo>
                  <a:pt x="6701425" y="1922396"/>
                  <a:pt x="6473092" y="2227615"/>
                  <a:pt x="5189941" y="2221014"/>
                </a:cubicBezTo>
                <a:cubicBezTo>
                  <a:pt x="3906799" y="2214404"/>
                  <a:pt x="3803329" y="1970898"/>
                  <a:pt x="2611352" y="1891506"/>
                </a:cubicBezTo>
                <a:cubicBezTo>
                  <a:pt x="2151056" y="1860846"/>
                  <a:pt x="1690370" y="1855140"/>
                  <a:pt x="1296006" y="1859360"/>
                </a:cubicBezTo>
                <a:cubicBezTo>
                  <a:pt x="1293454" y="1857359"/>
                  <a:pt x="1288805" y="1854978"/>
                  <a:pt x="1287072" y="1853111"/>
                </a:cubicBezTo>
                <a:cubicBezTo>
                  <a:pt x="1281833" y="1847444"/>
                  <a:pt x="1278452" y="1840996"/>
                  <a:pt x="1276956" y="1833757"/>
                </a:cubicBezTo>
                <a:cubicBezTo>
                  <a:pt x="1275461" y="1826527"/>
                  <a:pt x="1279538" y="1814963"/>
                  <a:pt x="1289158" y="1798638"/>
                </a:cubicBezTo>
                <a:cubicBezTo>
                  <a:pt x="1298778" y="1782312"/>
                  <a:pt x="1310075" y="1743888"/>
                  <a:pt x="1323391" y="1683738"/>
                </a:cubicBezTo>
                <a:cubicBezTo>
                  <a:pt x="1336707" y="1623597"/>
                  <a:pt x="1355385" y="1566961"/>
                  <a:pt x="1379055" y="1513783"/>
                </a:cubicBezTo>
                <a:cubicBezTo>
                  <a:pt x="1402715" y="1460596"/>
                  <a:pt x="1422422" y="1409037"/>
                  <a:pt x="1438586" y="1359002"/>
                </a:cubicBezTo>
                <a:cubicBezTo>
                  <a:pt x="1454750" y="1308967"/>
                  <a:pt x="1471562" y="1272734"/>
                  <a:pt x="1488592" y="1250350"/>
                </a:cubicBezTo>
                <a:cubicBezTo>
                  <a:pt x="1505623" y="1227966"/>
                  <a:pt x="1529674" y="1205306"/>
                  <a:pt x="1560620" y="1182494"/>
                </a:cubicBezTo>
                <a:cubicBezTo>
                  <a:pt x="1591567" y="1159672"/>
                  <a:pt x="1620475" y="1135469"/>
                  <a:pt x="1647536" y="1109857"/>
                </a:cubicBezTo>
                <a:cubicBezTo>
                  <a:pt x="1674596" y="1084253"/>
                  <a:pt x="1712049" y="1064965"/>
                  <a:pt x="1759760" y="1051821"/>
                </a:cubicBezTo>
                <a:cubicBezTo>
                  <a:pt x="1807461" y="1038676"/>
                  <a:pt x="1850495" y="1019150"/>
                  <a:pt x="1888938" y="993175"/>
                </a:cubicBezTo>
                <a:cubicBezTo>
                  <a:pt x="1927380" y="967210"/>
                  <a:pt x="1964652" y="950732"/>
                  <a:pt x="2001152" y="943769"/>
                </a:cubicBezTo>
                <a:cubicBezTo>
                  <a:pt x="2037661" y="936797"/>
                  <a:pt x="2059121" y="933253"/>
                  <a:pt x="2065445" y="933053"/>
                </a:cubicBezTo>
                <a:cubicBezTo>
                  <a:pt x="2071770" y="932853"/>
                  <a:pt x="2087343" y="940416"/>
                  <a:pt x="2111880" y="955675"/>
                </a:cubicBezTo>
                <a:cubicBezTo>
                  <a:pt x="2136416" y="970934"/>
                  <a:pt x="2162743" y="980783"/>
                  <a:pt x="2190766" y="985736"/>
                </a:cubicBezTo>
                <a:cubicBezTo>
                  <a:pt x="2218779" y="990689"/>
                  <a:pt x="2242849" y="992918"/>
                  <a:pt x="2263089" y="992289"/>
                </a:cubicBezTo>
                <a:cubicBezTo>
                  <a:pt x="2283330" y="991651"/>
                  <a:pt x="2307876" y="985193"/>
                  <a:pt x="2336613" y="972639"/>
                </a:cubicBezTo>
                <a:cubicBezTo>
                  <a:pt x="2365350" y="960085"/>
                  <a:pt x="2393610" y="953275"/>
                  <a:pt x="2421442" y="952399"/>
                </a:cubicBezTo>
                <a:cubicBezTo>
                  <a:pt x="2449274" y="951532"/>
                  <a:pt x="2465591" y="949513"/>
                  <a:pt x="2470553" y="946446"/>
                </a:cubicBezTo>
                <a:cubicBezTo>
                  <a:pt x="2475525" y="943378"/>
                  <a:pt x="2481202" y="941883"/>
                  <a:pt x="2487527" y="941683"/>
                </a:cubicBezTo>
                <a:cubicBezTo>
                  <a:pt x="2493851" y="941492"/>
                  <a:pt x="2498252" y="943350"/>
                  <a:pt x="2500919" y="947636"/>
                </a:cubicBezTo>
                <a:cubicBezTo>
                  <a:pt x="2503586" y="951923"/>
                  <a:pt x="2516340" y="952456"/>
                  <a:pt x="2539019" y="948827"/>
                </a:cubicBezTo>
                <a:cubicBezTo>
                  <a:pt x="2561698" y="945207"/>
                  <a:pt x="2585701" y="943702"/>
                  <a:pt x="2611047" y="944369"/>
                </a:cubicBezTo>
                <a:cubicBezTo>
                  <a:pt x="2636402" y="945026"/>
                  <a:pt x="2650280" y="943778"/>
                  <a:pt x="2652728" y="940788"/>
                </a:cubicBezTo>
                <a:cubicBezTo>
                  <a:pt x="2655167" y="937807"/>
                  <a:pt x="2663377" y="938350"/>
                  <a:pt x="2677427" y="942283"/>
                </a:cubicBezTo>
                <a:cubicBezTo>
                  <a:pt x="2691485" y="946207"/>
                  <a:pt x="2701763" y="948131"/>
                  <a:pt x="2708088" y="947931"/>
                </a:cubicBezTo>
                <a:cubicBezTo>
                  <a:pt x="2714412" y="947741"/>
                  <a:pt x="2718794" y="945236"/>
                  <a:pt x="2721184" y="940788"/>
                </a:cubicBezTo>
                <a:cubicBezTo>
                  <a:pt x="2723575" y="936349"/>
                  <a:pt x="2734786" y="935235"/>
                  <a:pt x="2755122" y="937520"/>
                </a:cubicBezTo>
                <a:cubicBezTo>
                  <a:pt x="2775448" y="939797"/>
                  <a:pt x="2789384" y="937920"/>
                  <a:pt x="2796785" y="931863"/>
                </a:cubicBezTo>
                <a:cubicBezTo>
                  <a:pt x="2804195" y="925805"/>
                  <a:pt x="2809681" y="917756"/>
                  <a:pt x="2813158" y="907450"/>
                </a:cubicBezTo>
                <a:cubicBezTo>
                  <a:pt x="2816634" y="897144"/>
                  <a:pt x="2843676" y="893363"/>
                  <a:pt x="2894416" y="896144"/>
                </a:cubicBezTo>
                <a:cubicBezTo>
                  <a:pt x="2945155" y="898925"/>
                  <a:pt x="2976788" y="894191"/>
                  <a:pt x="2989075" y="882152"/>
                </a:cubicBezTo>
                <a:cubicBezTo>
                  <a:pt x="3001362" y="870112"/>
                  <a:pt x="3006687" y="859892"/>
                  <a:pt x="3005153" y="851196"/>
                </a:cubicBezTo>
                <a:cubicBezTo>
                  <a:pt x="3003610" y="842509"/>
                  <a:pt x="2997591" y="835270"/>
                  <a:pt x="2987285" y="829764"/>
                </a:cubicBezTo>
                <a:cubicBezTo>
                  <a:pt x="2976988" y="824259"/>
                  <a:pt x="2969196" y="815953"/>
                  <a:pt x="2963777" y="804466"/>
                </a:cubicBezTo>
                <a:cubicBezTo>
                  <a:pt x="2958347" y="792979"/>
                  <a:pt x="2952375" y="785120"/>
                  <a:pt x="2945917" y="780949"/>
                </a:cubicBezTo>
                <a:cubicBezTo>
                  <a:pt x="2939450" y="776786"/>
                  <a:pt x="2916018" y="777405"/>
                  <a:pt x="2875670" y="783035"/>
                </a:cubicBezTo>
                <a:cubicBezTo>
                  <a:pt x="2835323" y="788664"/>
                  <a:pt x="2797127" y="781768"/>
                  <a:pt x="2761066" y="762499"/>
                </a:cubicBezTo>
                <a:cubicBezTo>
                  <a:pt x="2725014" y="743229"/>
                  <a:pt x="2701839" y="733904"/>
                  <a:pt x="2691714" y="734219"/>
                </a:cubicBezTo>
                <a:cubicBezTo>
                  <a:pt x="2681599" y="734533"/>
                  <a:pt x="2672883" y="738315"/>
                  <a:pt x="2665520" y="745830"/>
                </a:cubicBezTo>
                <a:cubicBezTo>
                  <a:pt x="2658158" y="753345"/>
                  <a:pt x="2652490" y="755136"/>
                  <a:pt x="2648556" y="750888"/>
                </a:cubicBezTo>
                <a:cubicBezTo>
                  <a:pt x="2644623" y="746640"/>
                  <a:pt x="2635364" y="746316"/>
                  <a:pt x="2620277" y="749697"/>
                </a:cubicBezTo>
                <a:cubicBezTo>
                  <a:pt x="2605189" y="753078"/>
                  <a:pt x="2594292" y="752678"/>
                  <a:pt x="2587834" y="748506"/>
                </a:cubicBezTo>
                <a:cubicBezTo>
                  <a:pt x="2581377" y="744335"/>
                  <a:pt x="2568708" y="742553"/>
                  <a:pt x="2549734" y="743144"/>
                </a:cubicBezTo>
                <a:cubicBezTo>
                  <a:pt x="2530761" y="743744"/>
                  <a:pt x="2517273" y="741915"/>
                  <a:pt x="2509549" y="737791"/>
                </a:cubicBezTo>
                <a:cubicBezTo>
                  <a:pt x="2501824" y="733667"/>
                  <a:pt x="2490499" y="731657"/>
                  <a:pt x="2475316" y="732133"/>
                </a:cubicBezTo>
                <a:cubicBezTo>
                  <a:pt x="2460142" y="732609"/>
                  <a:pt x="2450703" y="735095"/>
                  <a:pt x="2447045" y="739581"/>
                </a:cubicBezTo>
                <a:cubicBezTo>
                  <a:pt x="2443388" y="744058"/>
                  <a:pt x="2430015" y="745354"/>
                  <a:pt x="2407155" y="743144"/>
                </a:cubicBezTo>
                <a:cubicBezTo>
                  <a:pt x="2384295" y="740953"/>
                  <a:pt x="2368502" y="742706"/>
                  <a:pt x="2359835" y="748802"/>
                </a:cubicBezTo>
                <a:cubicBezTo>
                  <a:pt x="2351157" y="754898"/>
                  <a:pt x="2345718" y="762613"/>
                  <a:pt x="2343461" y="771424"/>
                </a:cubicBezTo>
                <a:cubicBezTo>
                  <a:pt x="2341204" y="780234"/>
                  <a:pt x="2338327" y="784701"/>
                  <a:pt x="2334527" y="784825"/>
                </a:cubicBezTo>
                <a:cubicBezTo>
                  <a:pt x="2332631" y="784882"/>
                  <a:pt x="2330774" y="784759"/>
                  <a:pt x="2328878" y="784825"/>
                </a:cubicBezTo>
                <a:cubicBezTo>
                  <a:pt x="2328802" y="782635"/>
                  <a:pt x="2328640" y="780453"/>
                  <a:pt x="2328574" y="778272"/>
                </a:cubicBezTo>
                <a:cubicBezTo>
                  <a:pt x="2328440" y="773910"/>
                  <a:pt x="2329202" y="759337"/>
                  <a:pt x="2330955" y="734514"/>
                </a:cubicBezTo>
                <a:cubicBezTo>
                  <a:pt x="2332717" y="709692"/>
                  <a:pt x="2335832" y="690623"/>
                  <a:pt x="2340480" y="677364"/>
                </a:cubicBezTo>
                <a:cubicBezTo>
                  <a:pt x="2345138" y="664105"/>
                  <a:pt x="2355634" y="656714"/>
                  <a:pt x="2372036" y="654742"/>
                </a:cubicBezTo>
                <a:cubicBezTo>
                  <a:pt x="2388438" y="652780"/>
                  <a:pt x="2403116" y="656561"/>
                  <a:pt x="2416089" y="666353"/>
                </a:cubicBezTo>
                <a:cubicBezTo>
                  <a:pt x="2429053" y="676145"/>
                  <a:pt x="2439978" y="680917"/>
                  <a:pt x="2448827" y="680641"/>
                </a:cubicBezTo>
                <a:cubicBezTo>
                  <a:pt x="2457685" y="680365"/>
                  <a:pt x="2466391" y="676288"/>
                  <a:pt x="2475020" y="668735"/>
                </a:cubicBezTo>
                <a:cubicBezTo>
                  <a:pt x="2483650" y="661181"/>
                  <a:pt x="2515797" y="656781"/>
                  <a:pt x="2571461" y="655038"/>
                </a:cubicBezTo>
                <a:cubicBezTo>
                  <a:pt x="2627125" y="653304"/>
                  <a:pt x="2664520" y="645522"/>
                  <a:pt x="2683084" y="631825"/>
                </a:cubicBezTo>
                <a:cubicBezTo>
                  <a:pt x="2701649" y="618138"/>
                  <a:pt x="2717756" y="614566"/>
                  <a:pt x="2731900" y="621405"/>
                </a:cubicBezTo>
                <a:cubicBezTo>
                  <a:pt x="2746045" y="628253"/>
                  <a:pt x="2758865" y="632216"/>
                  <a:pt x="2770295" y="633311"/>
                </a:cubicBezTo>
                <a:cubicBezTo>
                  <a:pt x="2781725" y="634416"/>
                  <a:pt x="2793755" y="633349"/>
                  <a:pt x="2806310" y="630044"/>
                </a:cubicBezTo>
                <a:cubicBezTo>
                  <a:pt x="2818873" y="626730"/>
                  <a:pt x="2832570" y="618938"/>
                  <a:pt x="2847391" y="606822"/>
                </a:cubicBezTo>
                <a:cubicBezTo>
                  <a:pt x="2862212" y="594707"/>
                  <a:pt x="2872823" y="590115"/>
                  <a:pt x="2879242" y="592830"/>
                </a:cubicBezTo>
                <a:cubicBezTo>
                  <a:pt x="2885653" y="595544"/>
                  <a:pt x="2904808" y="595573"/>
                  <a:pt x="2936392" y="593125"/>
                </a:cubicBezTo>
                <a:cubicBezTo>
                  <a:pt x="2967968" y="590687"/>
                  <a:pt x="2986237" y="587238"/>
                  <a:pt x="2991161" y="582714"/>
                </a:cubicBezTo>
                <a:cubicBezTo>
                  <a:pt x="2996085" y="578190"/>
                  <a:pt x="2998229" y="572427"/>
                  <a:pt x="2998009" y="565150"/>
                </a:cubicBezTo>
                <a:cubicBezTo>
                  <a:pt x="2997781" y="557873"/>
                  <a:pt x="2995000" y="549910"/>
                  <a:pt x="2989666" y="541338"/>
                </a:cubicBezTo>
                <a:cubicBezTo>
                  <a:pt x="2987008" y="537051"/>
                  <a:pt x="2984303" y="532823"/>
                  <a:pt x="2981636" y="528536"/>
                </a:cubicBezTo>
                <a:cubicBezTo>
                  <a:pt x="2988570" y="527593"/>
                  <a:pt x="2995533" y="526507"/>
                  <a:pt x="3002467" y="525564"/>
                </a:cubicBezTo>
                <a:cubicBezTo>
                  <a:pt x="3016336" y="523669"/>
                  <a:pt x="3025870" y="519935"/>
                  <a:pt x="3030747" y="513953"/>
                </a:cubicBezTo>
                <a:cubicBezTo>
                  <a:pt x="3035624" y="507972"/>
                  <a:pt x="3037910" y="499732"/>
                  <a:pt x="3037595" y="489550"/>
                </a:cubicBezTo>
                <a:cubicBezTo>
                  <a:pt x="3037272" y="479359"/>
                  <a:pt x="3032271" y="467843"/>
                  <a:pt x="3023003" y="455013"/>
                </a:cubicBezTo>
                <a:cubicBezTo>
                  <a:pt x="3013745" y="442192"/>
                  <a:pt x="2990780" y="434124"/>
                  <a:pt x="2953947" y="430905"/>
                </a:cubicBezTo>
                <a:cubicBezTo>
                  <a:pt x="2917123" y="427685"/>
                  <a:pt x="2873756" y="418256"/>
                  <a:pt x="2823874" y="402330"/>
                </a:cubicBezTo>
                <a:cubicBezTo>
                  <a:pt x="2773991" y="386413"/>
                  <a:pt x="2742197" y="379308"/>
                  <a:pt x="2728328" y="381194"/>
                </a:cubicBezTo>
                <a:cubicBezTo>
                  <a:pt x="2714460" y="383089"/>
                  <a:pt x="2698077" y="391024"/>
                  <a:pt x="2679513" y="404711"/>
                </a:cubicBezTo>
                <a:cubicBezTo>
                  <a:pt x="2660948" y="418408"/>
                  <a:pt x="2647994" y="422504"/>
                  <a:pt x="2640222" y="416913"/>
                </a:cubicBezTo>
                <a:cubicBezTo>
                  <a:pt x="2632450" y="411331"/>
                  <a:pt x="2619534" y="408626"/>
                  <a:pt x="2601827" y="409178"/>
                </a:cubicBezTo>
                <a:cubicBezTo>
                  <a:pt x="2584110" y="409731"/>
                  <a:pt x="2565546" y="403825"/>
                  <a:pt x="2546163" y="391319"/>
                </a:cubicBezTo>
                <a:cubicBezTo>
                  <a:pt x="2526779" y="378813"/>
                  <a:pt x="2503310" y="375069"/>
                  <a:pt x="2475620" y="380308"/>
                </a:cubicBezTo>
                <a:cubicBezTo>
                  <a:pt x="2447922" y="385537"/>
                  <a:pt x="2416994" y="387214"/>
                  <a:pt x="2382752" y="385366"/>
                </a:cubicBezTo>
                <a:cubicBezTo>
                  <a:pt x="2348500" y="383518"/>
                  <a:pt x="2325268" y="385699"/>
                  <a:pt x="2312800" y="391919"/>
                </a:cubicBezTo>
                <a:cubicBezTo>
                  <a:pt x="2300332" y="398129"/>
                  <a:pt x="2291436" y="405016"/>
                  <a:pt x="2286606" y="412455"/>
                </a:cubicBezTo>
                <a:cubicBezTo>
                  <a:pt x="2281777" y="419884"/>
                  <a:pt x="2276262" y="423866"/>
                  <a:pt x="2269938" y="424056"/>
                </a:cubicBezTo>
                <a:cubicBezTo>
                  <a:pt x="2263613" y="424256"/>
                  <a:pt x="2252650" y="420113"/>
                  <a:pt x="2237191" y="411855"/>
                </a:cubicBezTo>
                <a:cubicBezTo>
                  <a:pt x="2221741" y="403597"/>
                  <a:pt x="2202815" y="399834"/>
                  <a:pt x="2180041" y="400549"/>
                </a:cubicBezTo>
                <a:cubicBezTo>
                  <a:pt x="2157276" y="401253"/>
                  <a:pt x="2142026" y="398063"/>
                  <a:pt x="2134206" y="391024"/>
                </a:cubicBezTo>
                <a:cubicBezTo>
                  <a:pt x="2126386" y="383985"/>
                  <a:pt x="2107775" y="378698"/>
                  <a:pt x="2078542" y="375250"/>
                </a:cubicBezTo>
                <a:cubicBezTo>
                  <a:pt x="2049310" y="371793"/>
                  <a:pt x="2028907" y="370421"/>
                  <a:pt x="2017525" y="370783"/>
                </a:cubicBezTo>
                <a:cubicBezTo>
                  <a:pt x="2006143" y="371136"/>
                  <a:pt x="1996703" y="373621"/>
                  <a:pt x="1989245" y="378222"/>
                </a:cubicBezTo>
                <a:cubicBezTo>
                  <a:pt x="1981797" y="382823"/>
                  <a:pt x="1976263" y="382137"/>
                  <a:pt x="1972281" y="376431"/>
                </a:cubicBezTo>
                <a:cubicBezTo>
                  <a:pt x="1968300" y="370735"/>
                  <a:pt x="1963918" y="357705"/>
                  <a:pt x="1959480" y="337445"/>
                </a:cubicBezTo>
                <a:cubicBezTo>
                  <a:pt x="1955051" y="317186"/>
                  <a:pt x="1947850" y="302994"/>
                  <a:pt x="1937458" y="294583"/>
                </a:cubicBezTo>
                <a:cubicBezTo>
                  <a:pt x="1927066" y="286163"/>
                  <a:pt x="1921770" y="280524"/>
                  <a:pt x="1921685" y="277619"/>
                </a:cubicBezTo>
                <a:cubicBezTo>
                  <a:pt x="1921589" y="274704"/>
                  <a:pt x="1928228" y="269246"/>
                  <a:pt x="1941916" y="261541"/>
                </a:cubicBezTo>
                <a:cubicBezTo>
                  <a:pt x="1955613" y="253826"/>
                  <a:pt x="1963090" y="243424"/>
                  <a:pt x="1963947" y="230289"/>
                </a:cubicBezTo>
                <a:cubicBezTo>
                  <a:pt x="1964804" y="217145"/>
                  <a:pt x="1961909" y="206382"/>
                  <a:pt x="1955317" y="197838"/>
                </a:cubicBezTo>
                <a:cubicBezTo>
                  <a:pt x="1948716" y="189303"/>
                  <a:pt x="1937477" y="180169"/>
                  <a:pt x="1921980" y="170463"/>
                </a:cubicBezTo>
                <a:cubicBezTo>
                  <a:pt x="1906483" y="160747"/>
                  <a:pt x="1891205" y="153184"/>
                  <a:pt x="1875841" y="147831"/>
                </a:cubicBezTo>
                <a:cubicBezTo>
                  <a:pt x="1860477" y="142488"/>
                  <a:pt x="1845180" y="139916"/>
                  <a:pt x="1829997" y="140392"/>
                </a:cubicBezTo>
                <a:cubicBezTo>
                  <a:pt x="1814823" y="140869"/>
                  <a:pt x="1796469" y="145879"/>
                  <a:pt x="1775228" y="155280"/>
                </a:cubicBezTo>
                <a:cubicBezTo>
                  <a:pt x="1753997" y="164681"/>
                  <a:pt x="1738700" y="162414"/>
                  <a:pt x="1729394" y="148136"/>
                </a:cubicBezTo>
                <a:cubicBezTo>
                  <a:pt x="1720088" y="133858"/>
                  <a:pt x="1708486" y="126867"/>
                  <a:pt x="1694570" y="127295"/>
                </a:cubicBezTo>
                <a:cubicBezTo>
                  <a:pt x="1680654" y="127734"/>
                  <a:pt x="1669739" y="122961"/>
                  <a:pt x="1661823" y="113008"/>
                </a:cubicBezTo>
                <a:cubicBezTo>
                  <a:pt x="1653918" y="103064"/>
                  <a:pt x="1640907" y="92548"/>
                  <a:pt x="1622828" y="81461"/>
                </a:cubicBezTo>
                <a:cubicBezTo>
                  <a:pt x="1604759" y="70364"/>
                  <a:pt x="1583766" y="65231"/>
                  <a:pt x="1559735" y="65983"/>
                </a:cubicBezTo>
                <a:cubicBezTo>
                  <a:pt x="1535693" y="66736"/>
                  <a:pt x="1503870" y="75794"/>
                  <a:pt x="1463884" y="93063"/>
                </a:cubicBezTo>
                <a:cubicBezTo>
                  <a:pt x="1443891" y="101702"/>
                  <a:pt x="1423746" y="110322"/>
                  <a:pt x="1403753" y="118961"/>
                </a:cubicBezTo>
                <a:cubicBezTo>
                  <a:pt x="1402991" y="114618"/>
                  <a:pt x="1402143" y="110217"/>
                  <a:pt x="1401372" y="105864"/>
                </a:cubicBezTo>
                <a:cubicBezTo>
                  <a:pt x="1399838" y="97177"/>
                  <a:pt x="1386037" y="81633"/>
                  <a:pt x="1360005" y="59135"/>
                </a:cubicBezTo>
                <a:cubicBezTo>
                  <a:pt x="1333973" y="36636"/>
                  <a:pt x="1310418" y="24797"/>
                  <a:pt x="1288863" y="24006"/>
                </a:cubicBezTo>
                <a:cubicBezTo>
                  <a:pt x="1267307" y="23225"/>
                  <a:pt x="1252810" y="25987"/>
                  <a:pt x="1245410" y="32045"/>
                </a:cubicBezTo>
                <a:cubicBezTo>
                  <a:pt x="1237999" y="38103"/>
                  <a:pt x="1229808" y="41923"/>
                  <a:pt x="1220997" y="43656"/>
                </a:cubicBezTo>
                <a:cubicBezTo>
                  <a:pt x="1212186" y="45390"/>
                  <a:pt x="1198680" y="39199"/>
                  <a:pt x="1180516" y="25206"/>
                </a:cubicBezTo>
                <a:cubicBezTo>
                  <a:pt x="1162350" y="11205"/>
                  <a:pt x="1144442" y="3156"/>
                  <a:pt x="1126640" y="794"/>
                </a:cubicBezTo>
                <a:close/>
                <a:moveTo>
                  <a:pt x="1837741" y="629739"/>
                </a:moveTo>
                <a:cubicBezTo>
                  <a:pt x="1838417" y="631178"/>
                  <a:pt x="1838846" y="632768"/>
                  <a:pt x="1839522" y="634206"/>
                </a:cubicBezTo>
                <a:cubicBezTo>
                  <a:pt x="1840884" y="637074"/>
                  <a:pt x="1832102" y="672887"/>
                  <a:pt x="1812738" y="741963"/>
                </a:cubicBezTo>
                <a:cubicBezTo>
                  <a:pt x="1793364" y="811038"/>
                  <a:pt x="1770170" y="862692"/>
                  <a:pt x="1743386" y="897039"/>
                </a:cubicBezTo>
                <a:cubicBezTo>
                  <a:pt x="1716602" y="931377"/>
                  <a:pt x="1700819" y="948674"/>
                  <a:pt x="1695761" y="948827"/>
                </a:cubicBezTo>
                <a:cubicBezTo>
                  <a:pt x="1690694" y="948988"/>
                  <a:pt x="1684636" y="942683"/>
                  <a:pt x="1677902" y="929777"/>
                </a:cubicBezTo>
                <a:cubicBezTo>
                  <a:pt x="1671167" y="916880"/>
                  <a:pt x="1666729" y="895116"/>
                  <a:pt x="1664510" y="864588"/>
                </a:cubicBezTo>
                <a:cubicBezTo>
                  <a:pt x="1662281" y="834069"/>
                  <a:pt x="1653889" y="806742"/>
                  <a:pt x="1639202" y="782444"/>
                </a:cubicBezTo>
                <a:cubicBezTo>
                  <a:pt x="1631858" y="770290"/>
                  <a:pt x="1624524" y="757984"/>
                  <a:pt x="1617180" y="745830"/>
                </a:cubicBezTo>
                <a:cubicBezTo>
                  <a:pt x="1624085" y="744154"/>
                  <a:pt x="1630801" y="742439"/>
                  <a:pt x="1637716" y="740763"/>
                </a:cubicBezTo>
                <a:cubicBezTo>
                  <a:pt x="1651536" y="737419"/>
                  <a:pt x="1665186" y="741430"/>
                  <a:pt x="1678197" y="752669"/>
                </a:cubicBezTo>
                <a:cubicBezTo>
                  <a:pt x="1691208" y="763918"/>
                  <a:pt x="1701562" y="769585"/>
                  <a:pt x="1709153" y="769338"/>
                </a:cubicBezTo>
                <a:cubicBezTo>
                  <a:pt x="1716745" y="769109"/>
                  <a:pt x="1725336" y="762222"/>
                  <a:pt x="1735052" y="748802"/>
                </a:cubicBezTo>
                <a:cubicBezTo>
                  <a:pt x="1744758" y="735390"/>
                  <a:pt x="1750987" y="717769"/>
                  <a:pt x="1754102" y="695824"/>
                </a:cubicBezTo>
                <a:cubicBezTo>
                  <a:pt x="1755654" y="684851"/>
                  <a:pt x="1757302" y="673754"/>
                  <a:pt x="1758864" y="662781"/>
                </a:cubicBezTo>
                <a:cubicBezTo>
                  <a:pt x="1765236" y="664039"/>
                  <a:pt x="1771542" y="665391"/>
                  <a:pt x="1777914" y="666649"/>
                </a:cubicBezTo>
                <a:cubicBezTo>
                  <a:pt x="1790649" y="669163"/>
                  <a:pt x="1803994" y="663515"/>
                  <a:pt x="1817500" y="649980"/>
                </a:cubicBezTo>
                <a:cubicBezTo>
                  <a:pt x="1824253" y="643217"/>
                  <a:pt x="1830987" y="636512"/>
                  <a:pt x="1837741" y="629739"/>
                </a:cubicBezTo>
                <a:close/>
                <a:moveTo>
                  <a:pt x="1902330" y="630044"/>
                </a:moveTo>
                <a:cubicBezTo>
                  <a:pt x="1907435" y="631339"/>
                  <a:pt x="1912121" y="638493"/>
                  <a:pt x="1916322" y="651475"/>
                </a:cubicBezTo>
                <a:cubicBezTo>
                  <a:pt x="1920522" y="664448"/>
                  <a:pt x="1930086" y="674135"/>
                  <a:pt x="1945497" y="680936"/>
                </a:cubicBezTo>
                <a:cubicBezTo>
                  <a:pt x="1953193" y="684337"/>
                  <a:pt x="1961004" y="687956"/>
                  <a:pt x="1968709" y="691356"/>
                </a:cubicBezTo>
                <a:cubicBezTo>
                  <a:pt x="1963080" y="693719"/>
                  <a:pt x="1957365" y="695843"/>
                  <a:pt x="1951745" y="698205"/>
                </a:cubicBezTo>
                <a:cubicBezTo>
                  <a:pt x="1940496" y="702920"/>
                  <a:pt x="1922799" y="705787"/>
                  <a:pt x="1898758" y="706539"/>
                </a:cubicBezTo>
                <a:cubicBezTo>
                  <a:pt x="1874726" y="707292"/>
                  <a:pt x="1862039" y="701138"/>
                  <a:pt x="1860363" y="688080"/>
                </a:cubicBezTo>
                <a:cubicBezTo>
                  <a:pt x="1858686" y="675021"/>
                  <a:pt x="1859562" y="663267"/>
                  <a:pt x="1863039" y="652961"/>
                </a:cubicBezTo>
                <a:cubicBezTo>
                  <a:pt x="1866516" y="642655"/>
                  <a:pt x="1872735" y="635902"/>
                  <a:pt x="1881498" y="632720"/>
                </a:cubicBezTo>
                <a:cubicBezTo>
                  <a:pt x="1890262" y="629529"/>
                  <a:pt x="1897224" y="628739"/>
                  <a:pt x="1902330" y="630044"/>
                </a:cubicBezTo>
                <a:close/>
                <a:moveTo>
                  <a:pt x="1437395" y="644331"/>
                </a:moveTo>
                <a:cubicBezTo>
                  <a:pt x="1441234" y="645665"/>
                  <a:pt x="1443844" y="651437"/>
                  <a:pt x="1445435" y="661591"/>
                </a:cubicBezTo>
                <a:cubicBezTo>
                  <a:pt x="1447016" y="671735"/>
                  <a:pt x="1451854" y="681079"/>
                  <a:pt x="1459722" y="689575"/>
                </a:cubicBezTo>
                <a:cubicBezTo>
                  <a:pt x="1467580" y="698062"/>
                  <a:pt x="1471438" y="705177"/>
                  <a:pt x="1471628" y="711006"/>
                </a:cubicBezTo>
                <a:cubicBezTo>
                  <a:pt x="1471809" y="716826"/>
                  <a:pt x="1460132" y="726913"/>
                  <a:pt x="1436500" y="740763"/>
                </a:cubicBezTo>
                <a:cubicBezTo>
                  <a:pt x="1412868" y="754622"/>
                  <a:pt x="1399286" y="765223"/>
                  <a:pt x="1395724" y="772614"/>
                </a:cubicBezTo>
                <a:cubicBezTo>
                  <a:pt x="1392152" y="780015"/>
                  <a:pt x="1387684" y="783768"/>
                  <a:pt x="1382627" y="783930"/>
                </a:cubicBezTo>
                <a:cubicBezTo>
                  <a:pt x="1377559" y="784082"/>
                  <a:pt x="1369254" y="775434"/>
                  <a:pt x="1357328" y="758327"/>
                </a:cubicBezTo>
                <a:cubicBezTo>
                  <a:pt x="1345393" y="741220"/>
                  <a:pt x="1338574" y="729247"/>
                  <a:pt x="1337078" y="722017"/>
                </a:cubicBezTo>
                <a:cubicBezTo>
                  <a:pt x="1335592" y="714778"/>
                  <a:pt x="1339831" y="705101"/>
                  <a:pt x="1349584" y="693138"/>
                </a:cubicBezTo>
                <a:cubicBezTo>
                  <a:pt x="1359338" y="681184"/>
                  <a:pt x="1371139" y="674192"/>
                  <a:pt x="1385008" y="672306"/>
                </a:cubicBezTo>
                <a:cubicBezTo>
                  <a:pt x="1398876" y="670421"/>
                  <a:pt x="1410059" y="664944"/>
                  <a:pt x="1418641" y="655933"/>
                </a:cubicBezTo>
                <a:cubicBezTo>
                  <a:pt x="1427223" y="646923"/>
                  <a:pt x="1433557" y="642988"/>
                  <a:pt x="1437395" y="644331"/>
                </a:cubicBezTo>
                <a:close/>
                <a:moveTo>
                  <a:pt x="1002517" y="647008"/>
                </a:moveTo>
                <a:cubicBezTo>
                  <a:pt x="1005047" y="646923"/>
                  <a:pt x="1007428" y="647084"/>
                  <a:pt x="1009959" y="647008"/>
                </a:cubicBezTo>
                <a:cubicBezTo>
                  <a:pt x="1009508" y="652847"/>
                  <a:pt x="1009219" y="658724"/>
                  <a:pt x="1008768" y="664563"/>
                </a:cubicBezTo>
                <a:cubicBezTo>
                  <a:pt x="1007866" y="676250"/>
                  <a:pt x="1013542" y="683813"/>
                  <a:pt x="1026330" y="687785"/>
                </a:cubicBezTo>
                <a:cubicBezTo>
                  <a:pt x="1039117" y="691756"/>
                  <a:pt x="1049203" y="707654"/>
                  <a:pt x="1056394" y="735114"/>
                </a:cubicBezTo>
                <a:cubicBezTo>
                  <a:pt x="1059987" y="748840"/>
                  <a:pt x="1063514" y="762461"/>
                  <a:pt x="1067109" y="776186"/>
                </a:cubicBezTo>
                <a:cubicBezTo>
                  <a:pt x="1060828" y="777844"/>
                  <a:pt x="1054636" y="779596"/>
                  <a:pt x="1048356" y="781244"/>
                </a:cubicBezTo>
                <a:cubicBezTo>
                  <a:pt x="1035797" y="784558"/>
                  <a:pt x="1025768" y="783263"/>
                  <a:pt x="1017995" y="777681"/>
                </a:cubicBezTo>
                <a:cubicBezTo>
                  <a:pt x="1010223" y="772090"/>
                  <a:pt x="1001236" y="770881"/>
                  <a:pt x="991206" y="774100"/>
                </a:cubicBezTo>
                <a:cubicBezTo>
                  <a:pt x="981176" y="777329"/>
                  <a:pt x="971578" y="777634"/>
                  <a:pt x="962631" y="774996"/>
                </a:cubicBezTo>
                <a:cubicBezTo>
                  <a:pt x="953684" y="772367"/>
                  <a:pt x="946244" y="772786"/>
                  <a:pt x="940009" y="775891"/>
                </a:cubicBezTo>
                <a:cubicBezTo>
                  <a:pt x="933775" y="778996"/>
                  <a:pt x="930034" y="784054"/>
                  <a:pt x="928997" y="791369"/>
                </a:cubicBezTo>
                <a:cubicBezTo>
                  <a:pt x="927958" y="798684"/>
                  <a:pt x="926169" y="802599"/>
                  <a:pt x="923638" y="802675"/>
                </a:cubicBezTo>
                <a:cubicBezTo>
                  <a:pt x="921108" y="802761"/>
                  <a:pt x="915953" y="794941"/>
                  <a:pt x="907863" y="779167"/>
                </a:cubicBezTo>
                <a:cubicBezTo>
                  <a:pt x="899772" y="763394"/>
                  <a:pt x="894584" y="745325"/>
                  <a:pt x="892682" y="724989"/>
                </a:cubicBezTo>
                <a:cubicBezTo>
                  <a:pt x="890780" y="704653"/>
                  <a:pt x="902954" y="690233"/>
                  <a:pt x="929294" y="682127"/>
                </a:cubicBezTo>
                <a:cubicBezTo>
                  <a:pt x="955633" y="674021"/>
                  <a:pt x="973351" y="666163"/>
                  <a:pt x="981978" y="658619"/>
                </a:cubicBezTo>
                <a:cubicBezTo>
                  <a:pt x="990607" y="651056"/>
                  <a:pt x="997457" y="647160"/>
                  <a:pt x="1002517" y="647008"/>
                </a:cubicBezTo>
                <a:close/>
                <a:moveTo>
                  <a:pt x="2169030" y="658619"/>
                </a:moveTo>
                <a:cubicBezTo>
                  <a:pt x="2178069" y="664163"/>
                  <a:pt x="2187080" y="669735"/>
                  <a:pt x="2196119" y="675288"/>
                </a:cubicBezTo>
                <a:cubicBezTo>
                  <a:pt x="2214197" y="686375"/>
                  <a:pt x="2232847" y="691023"/>
                  <a:pt x="2251783" y="688975"/>
                </a:cubicBezTo>
                <a:cubicBezTo>
                  <a:pt x="2270709" y="686927"/>
                  <a:pt x="2280691" y="688851"/>
                  <a:pt x="2282139" y="694633"/>
                </a:cubicBezTo>
                <a:cubicBezTo>
                  <a:pt x="2283587" y="700415"/>
                  <a:pt x="2282596" y="709064"/>
                  <a:pt x="2279167" y="720827"/>
                </a:cubicBezTo>
                <a:cubicBezTo>
                  <a:pt x="2275729" y="732590"/>
                  <a:pt x="2265556" y="744649"/>
                  <a:pt x="2248211" y="756841"/>
                </a:cubicBezTo>
                <a:cubicBezTo>
                  <a:pt x="2230866" y="769033"/>
                  <a:pt x="2211968" y="778996"/>
                  <a:pt x="2191947" y="786902"/>
                </a:cubicBezTo>
                <a:cubicBezTo>
                  <a:pt x="2171935" y="794817"/>
                  <a:pt x="2159552" y="798322"/>
                  <a:pt x="2154447" y="797027"/>
                </a:cubicBezTo>
                <a:cubicBezTo>
                  <a:pt x="2149342" y="795731"/>
                  <a:pt x="2145227" y="787692"/>
                  <a:pt x="2142245" y="773214"/>
                </a:cubicBezTo>
                <a:cubicBezTo>
                  <a:pt x="2139255" y="758736"/>
                  <a:pt x="2142826" y="735972"/>
                  <a:pt x="2153256" y="705044"/>
                </a:cubicBezTo>
                <a:cubicBezTo>
                  <a:pt x="2158476" y="689585"/>
                  <a:pt x="2163820" y="674069"/>
                  <a:pt x="2169030" y="658619"/>
                </a:cubicBezTo>
                <a:close/>
                <a:moveTo>
                  <a:pt x="1124853" y="676174"/>
                </a:moveTo>
                <a:cubicBezTo>
                  <a:pt x="1127430" y="677555"/>
                  <a:pt x="1128137" y="684137"/>
                  <a:pt x="1127235" y="695824"/>
                </a:cubicBezTo>
                <a:cubicBezTo>
                  <a:pt x="1126334" y="707501"/>
                  <a:pt x="1128112" y="714464"/>
                  <a:pt x="1131997" y="717255"/>
                </a:cubicBezTo>
                <a:cubicBezTo>
                  <a:pt x="1135883" y="720046"/>
                  <a:pt x="1136996" y="723866"/>
                  <a:pt x="1135867" y="728266"/>
                </a:cubicBezTo>
                <a:cubicBezTo>
                  <a:pt x="1134739" y="732676"/>
                  <a:pt x="1127980" y="735010"/>
                  <a:pt x="1115328" y="735410"/>
                </a:cubicBezTo>
                <a:cubicBezTo>
                  <a:pt x="1102678" y="735800"/>
                  <a:pt x="1092488" y="732333"/>
                  <a:pt x="1084670" y="725294"/>
                </a:cubicBezTo>
                <a:cubicBezTo>
                  <a:pt x="1076852" y="718245"/>
                  <a:pt x="1072739" y="710502"/>
                  <a:pt x="1072466" y="701777"/>
                </a:cubicBezTo>
                <a:cubicBezTo>
                  <a:pt x="1072194" y="693042"/>
                  <a:pt x="1080267" y="686118"/>
                  <a:pt x="1096577" y="681231"/>
                </a:cubicBezTo>
                <a:cubicBezTo>
                  <a:pt x="1112886" y="676354"/>
                  <a:pt x="1122278" y="674802"/>
                  <a:pt x="1124853" y="676174"/>
                </a:cubicBezTo>
                <a:close/>
                <a:moveTo>
                  <a:pt x="2102059" y="704453"/>
                </a:moveTo>
                <a:cubicBezTo>
                  <a:pt x="2104593" y="704377"/>
                  <a:pt x="2107270" y="704529"/>
                  <a:pt x="2109803" y="704453"/>
                </a:cubicBezTo>
                <a:cubicBezTo>
                  <a:pt x="2107584" y="714721"/>
                  <a:pt x="2105165" y="724846"/>
                  <a:pt x="2102955" y="735114"/>
                </a:cubicBezTo>
                <a:cubicBezTo>
                  <a:pt x="2098526" y="755650"/>
                  <a:pt x="2098564" y="775243"/>
                  <a:pt x="2102955" y="794046"/>
                </a:cubicBezTo>
                <a:cubicBezTo>
                  <a:pt x="2107336" y="812848"/>
                  <a:pt x="2101593" y="831431"/>
                  <a:pt x="2085686" y="849414"/>
                </a:cubicBezTo>
                <a:cubicBezTo>
                  <a:pt x="2069789" y="867388"/>
                  <a:pt x="2053168" y="880275"/>
                  <a:pt x="2035680" y="888105"/>
                </a:cubicBezTo>
                <a:cubicBezTo>
                  <a:pt x="2018201" y="895935"/>
                  <a:pt x="1990293" y="900316"/>
                  <a:pt x="1952336" y="901506"/>
                </a:cubicBezTo>
                <a:cubicBezTo>
                  <a:pt x="1914388" y="902688"/>
                  <a:pt x="1884375" y="912498"/>
                  <a:pt x="1862153" y="930672"/>
                </a:cubicBezTo>
                <a:cubicBezTo>
                  <a:pt x="1839922" y="948846"/>
                  <a:pt x="1814309" y="960523"/>
                  <a:pt x="1785353" y="965800"/>
                </a:cubicBezTo>
                <a:cubicBezTo>
                  <a:pt x="1770875" y="968429"/>
                  <a:pt x="1756378" y="970896"/>
                  <a:pt x="1741891" y="973535"/>
                </a:cubicBezTo>
                <a:cubicBezTo>
                  <a:pt x="1755988" y="958523"/>
                  <a:pt x="1770066" y="943597"/>
                  <a:pt x="1784163" y="928586"/>
                </a:cubicBezTo>
                <a:cubicBezTo>
                  <a:pt x="1812347" y="898573"/>
                  <a:pt x="1828406" y="876913"/>
                  <a:pt x="1831788" y="863702"/>
                </a:cubicBezTo>
                <a:cubicBezTo>
                  <a:pt x="1835169" y="850481"/>
                  <a:pt x="1836455" y="835956"/>
                  <a:pt x="1835960" y="819944"/>
                </a:cubicBezTo>
                <a:cubicBezTo>
                  <a:pt x="1835455" y="803932"/>
                  <a:pt x="1839255" y="787083"/>
                  <a:pt x="1847561" y="769338"/>
                </a:cubicBezTo>
                <a:cubicBezTo>
                  <a:pt x="1855876" y="751602"/>
                  <a:pt x="1870754" y="741706"/>
                  <a:pt x="1892214" y="739581"/>
                </a:cubicBezTo>
                <a:cubicBezTo>
                  <a:pt x="1913674" y="737448"/>
                  <a:pt x="1935743" y="732381"/>
                  <a:pt x="1958289" y="724399"/>
                </a:cubicBezTo>
                <a:cubicBezTo>
                  <a:pt x="1980835" y="716407"/>
                  <a:pt x="2001171" y="714331"/>
                  <a:pt x="2019011" y="718150"/>
                </a:cubicBezTo>
                <a:cubicBezTo>
                  <a:pt x="2036861" y="721960"/>
                  <a:pt x="2053949" y="720608"/>
                  <a:pt x="2070208" y="714274"/>
                </a:cubicBezTo>
                <a:cubicBezTo>
                  <a:pt x="2086476" y="707940"/>
                  <a:pt x="2097002" y="704616"/>
                  <a:pt x="2102059" y="704453"/>
                </a:cubicBezTo>
                <a:close/>
                <a:moveTo>
                  <a:pt x="1543656" y="708920"/>
                </a:moveTo>
                <a:cubicBezTo>
                  <a:pt x="1546190" y="708835"/>
                  <a:pt x="1548324" y="713950"/>
                  <a:pt x="1549905" y="724094"/>
                </a:cubicBezTo>
                <a:cubicBezTo>
                  <a:pt x="1551486" y="734247"/>
                  <a:pt x="1558239" y="742772"/>
                  <a:pt x="1569850" y="749697"/>
                </a:cubicBezTo>
                <a:cubicBezTo>
                  <a:pt x="1581461" y="756622"/>
                  <a:pt x="1592472" y="769195"/>
                  <a:pt x="1603188" y="787797"/>
                </a:cubicBezTo>
                <a:cubicBezTo>
                  <a:pt x="1613903" y="806399"/>
                  <a:pt x="1621247" y="833945"/>
                  <a:pt x="1624914" y="870246"/>
                </a:cubicBezTo>
                <a:cubicBezTo>
                  <a:pt x="1628581" y="906555"/>
                  <a:pt x="1628553" y="932072"/>
                  <a:pt x="1625209" y="946750"/>
                </a:cubicBezTo>
                <a:cubicBezTo>
                  <a:pt x="1621876" y="961419"/>
                  <a:pt x="1616618" y="975382"/>
                  <a:pt x="1609436" y="988717"/>
                </a:cubicBezTo>
                <a:cubicBezTo>
                  <a:pt x="1602254" y="1002053"/>
                  <a:pt x="1591424" y="1016254"/>
                  <a:pt x="1576698" y="1031275"/>
                </a:cubicBezTo>
                <a:cubicBezTo>
                  <a:pt x="1561973" y="1046306"/>
                  <a:pt x="1550905" y="1054592"/>
                  <a:pt x="1543361" y="1056288"/>
                </a:cubicBezTo>
                <a:cubicBezTo>
                  <a:pt x="1535817" y="1057974"/>
                  <a:pt x="1519701" y="1055669"/>
                  <a:pt x="1495441" y="1049144"/>
                </a:cubicBezTo>
                <a:cubicBezTo>
                  <a:pt x="1471171" y="1042610"/>
                  <a:pt x="1454645" y="1033713"/>
                  <a:pt x="1445435" y="1022350"/>
                </a:cubicBezTo>
                <a:cubicBezTo>
                  <a:pt x="1436214" y="1010987"/>
                  <a:pt x="1428756" y="995870"/>
                  <a:pt x="1423108" y="977106"/>
                </a:cubicBezTo>
                <a:cubicBezTo>
                  <a:pt x="1417450" y="958342"/>
                  <a:pt x="1413916" y="929186"/>
                  <a:pt x="1412688" y="889895"/>
                </a:cubicBezTo>
                <a:cubicBezTo>
                  <a:pt x="1411459" y="850596"/>
                  <a:pt x="1413145" y="823640"/>
                  <a:pt x="1417745" y="808933"/>
                </a:cubicBezTo>
                <a:cubicBezTo>
                  <a:pt x="1422355" y="794217"/>
                  <a:pt x="1439539" y="780739"/>
                  <a:pt x="1469542" y="768156"/>
                </a:cubicBezTo>
                <a:cubicBezTo>
                  <a:pt x="1499536" y="755565"/>
                  <a:pt x="1518834" y="742534"/>
                  <a:pt x="1527283" y="729161"/>
                </a:cubicBezTo>
                <a:cubicBezTo>
                  <a:pt x="1535731" y="715788"/>
                  <a:pt x="1541123" y="708997"/>
                  <a:pt x="1543656" y="708920"/>
                </a:cubicBezTo>
                <a:close/>
                <a:moveTo>
                  <a:pt x="856368" y="712788"/>
                </a:moveTo>
                <a:cubicBezTo>
                  <a:pt x="857724" y="715655"/>
                  <a:pt x="858881" y="718550"/>
                  <a:pt x="860238" y="721417"/>
                </a:cubicBezTo>
                <a:cubicBezTo>
                  <a:pt x="862949" y="727161"/>
                  <a:pt x="862280" y="740477"/>
                  <a:pt x="857856" y="761013"/>
                </a:cubicBezTo>
                <a:cubicBezTo>
                  <a:pt x="853433" y="781539"/>
                  <a:pt x="855665" y="794455"/>
                  <a:pt x="864703" y="799999"/>
                </a:cubicBezTo>
                <a:cubicBezTo>
                  <a:pt x="873740" y="805542"/>
                  <a:pt x="878304" y="809885"/>
                  <a:pt x="878394" y="812800"/>
                </a:cubicBezTo>
                <a:cubicBezTo>
                  <a:pt x="878440" y="814258"/>
                  <a:pt x="878646" y="815515"/>
                  <a:pt x="878692" y="816963"/>
                </a:cubicBezTo>
                <a:cubicBezTo>
                  <a:pt x="871688" y="815734"/>
                  <a:pt x="864562" y="814638"/>
                  <a:pt x="857559" y="813400"/>
                </a:cubicBezTo>
                <a:cubicBezTo>
                  <a:pt x="843552" y="810924"/>
                  <a:pt x="830187" y="811905"/>
                  <a:pt x="817672" y="816667"/>
                </a:cubicBezTo>
                <a:cubicBezTo>
                  <a:pt x="805158" y="821430"/>
                  <a:pt x="794357" y="819763"/>
                  <a:pt x="785228" y="811314"/>
                </a:cubicBezTo>
                <a:cubicBezTo>
                  <a:pt x="776099" y="802856"/>
                  <a:pt x="770011" y="792188"/>
                  <a:pt x="767072" y="779167"/>
                </a:cubicBezTo>
                <a:cubicBezTo>
                  <a:pt x="764132" y="766147"/>
                  <a:pt x="758365" y="759537"/>
                  <a:pt x="749509" y="759813"/>
                </a:cubicBezTo>
                <a:cubicBezTo>
                  <a:pt x="745081" y="759956"/>
                  <a:pt x="740543" y="760270"/>
                  <a:pt x="736115" y="760413"/>
                </a:cubicBezTo>
                <a:cubicBezTo>
                  <a:pt x="736679" y="758212"/>
                  <a:pt x="737336" y="756069"/>
                  <a:pt x="737900" y="753869"/>
                </a:cubicBezTo>
                <a:cubicBezTo>
                  <a:pt x="739029" y="749459"/>
                  <a:pt x="743246" y="744772"/>
                  <a:pt x="750700" y="740172"/>
                </a:cubicBezTo>
                <a:cubicBezTo>
                  <a:pt x="758154" y="735572"/>
                  <a:pt x="764392" y="733191"/>
                  <a:pt x="769453" y="733028"/>
                </a:cubicBezTo>
                <a:cubicBezTo>
                  <a:pt x="774513" y="732866"/>
                  <a:pt x="779167" y="735657"/>
                  <a:pt x="783144" y="741363"/>
                </a:cubicBezTo>
                <a:cubicBezTo>
                  <a:pt x="787122" y="747068"/>
                  <a:pt x="794204" y="749087"/>
                  <a:pt x="804278" y="747316"/>
                </a:cubicBezTo>
                <a:cubicBezTo>
                  <a:pt x="814354" y="745544"/>
                  <a:pt x="825581" y="739448"/>
                  <a:pt x="837913" y="728856"/>
                </a:cubicBezTo>
                <a:cubicBezTo>
                  <a:pt x="844079" y="723570"/>
                  <a:pt x="850202" y="718084"/>
                  <a:pt x="856368" y="712788"/>
                </a:cubicBezTo>
                <a:close/>
                <a:moveTo>
                  <a:pt x="1302855" y="720827"/>
                </a:moveTo>
                <a:cubicBezTo>
                  <a:pt x="1306646" y="720703"/>
                  <a:pt x="1310694" y="725008"/>
                  <a:pt x="1314761" y="733619"/>
                </a:cubicBezTo>
                <a:cubicBezTo>
                  <a:pt x="1318828" y="742239"/>
                  <a:pt x="1324534" y="760041"/>
                  <a:pt x="1331725" y="787502"/>
                </a:cubicBezTo>
                <a:cubicBezTo>
                  <a:pt x="1338916" y="814953"/>
                  <a:pt x="1346889" y="830107"/>
                  <a:pt x="1355833" y="832745"/>
                </a:cubicBezTo>
                <a:cubicBezTo>
                  <a:pt x="1364786" y="835374"/>
                  <a:pt x="1370644" y="840432"/>
                  <a:pt x="1373397" y="847624"/>
                </a:cubicBezTo>
                <a:cubicBezTo>
                  <a:pt x="1376159" y="854824"/>
                  <a:pt x="1377255" y="869217"/>
                  <a:pt x="1376674" y="891086"/>
                </a:cubicBezTo>
                <a:cubicBezTo>
                  <a:pt x="1376092" y="912956"/>
                  <a:pt x="1372606" y="928291"/>
                  <a:pt x="1366548" y="937225"/>
                </a:cubicBezTo>
                <a:cubicBezTo>
                  <a:pt x="1360500" y="946150"/>
                  <a:pt x="1351785" y="950227"/>
                  <a:pt x="1340355" y="949131"/>
                </a:cubicBezTo>
                <a:cubicBezTo>
                  <a:pt x="1328925" y="948027"/>
                  <a:pt x="1317285" y="941664"/>
                  <a:pt x="1305531" y="930377"/>
                </a:cubicBezTo>
                <a:cubicBezTo>
                  <a:pt x="1293777" y="919090"/>
                  <a:pt x="1288624" y="911260"/>
                  <a:pt x="1289758" y="906860"/>
                </a:cubicBezTo>
                <a:cubicBezTo>
                  <a:pt x="1290882" y="902449"/>
                  <a:pt x="1298797" y="893639"/>
                  <a:pt x="1313570" y="880075"/>
                </a:cubicBezTo>
                <a:cubicBezTo>
                  <a:pt x="1328344" y="866502"/>
                  <a:pt x="1333640" y="851615"/>
                  <a:pt x="1329344" y="835717"/>
                </a:cubicBezTo>
                <a:cubicBezTo>
                  <a:pt x="1325048" y="819829"/>
                  <a:pt x="1318190" y="808485"/>
                  <a:pt x="1309103" y="801494"/>
                </a:cubicBezTo>
                <a:cubicBezTo>
                  <a:pt x="1300016" y="794493"/>
                  <a:pt x="1288062" y="789635"/>
                  <a:pt x="1272784" y="787206"/>
                </a:cubicBezTo>
                <a:cubicBezTo>
                  <a:pt x="1265155" y="785987"/>
                  <a:pt x="1257506" y="784854"/>
                  <a:pt x="1249867" y="783625"/>
                </a:cubicBezTo>
                <a:cubicBezTo>
                  <a:pt x="1257773" y="773186"/>
                  <a:pt x="1265479" y="762822"/>
                  <a:pt x="1273384" y="752374"/>
                </a:cubicBezTo>
                <a:cubicBezTo>
                  <a:pt x="1289196" y="731485"/>
                  <a:pt x="1299054" y="720941"/>
                  <a:pt x="1302855" y="720827"/>
                </a:cubicBezTo>
                <a:close/>
                <a:moveTo>
                  <a:pt x="1176649" y="748802"/>
                </a:moveTo>
                <a:cubicBezTo>
                  <a:pt x="1189345" y="749869"/>
                  <a:pt x="1198832" y="756117"/>
                  <a:pt x="1205519" y="767556"/>
                </a:cubicBezTo>
                <a:cubicBezTo>
                  <a:pt x="1208862" y="773281"/>
                  <a:pt x="1212291" y="779101"/>
                  <a:pt x="1215634" y="784825"/>
                </a:cubicBezTo>
                <a:cubicBezTo>
                  <a:pt x="1199280" y="788245"/>
                  <a:pt x="1182878" y="791512"/>
                  <a:pt x="1166523" y="794941"/>
                </a:cubicBezTo>
                <a:cubicBezTo>
                  <a:pt x="1150171" y="798370"/>
                  <a:pt x="1133768" y="801932"/>
                  <a:pt x="1117413" y="805361"/>
                </a:cubicBezTo>
                <a:cubicBezTo>
                  <a:pt x="1116575" y="798827"/>
                  <a:pt x="1115869" y="792245"/>
                  <a:pt x="1115031" y="785711"/>
                </a:cubicBezTo>
                <a:cubicBezTo>
                  <a:pt x="1113357" y="772652"/>
                  <a:pt x="1119976" y="762842"/>
                  <a:pt x="1134975" y="756545"/>
                </a:cubicBezTo>
                <a:cubicBezTo>
                  <a:pt x="1149974" y="750249"/>
                  <a:pt x="1163950" y="747744"/>
                  <a:pt x="1176649" y="748802"/>
                </a:cubicBezTo>
                <a:close/>
                <a:moveTo>
                  <a:pt x="2242258" y="813695"/>
                </a:moveTo>
                <a:cubicBezTo>
                  <a:pt x="2242458" y="820239"/>
                  <a:pt x="2242648" y="826792"/>
                  <a:pt x="2242849" y="833336"/>
                </a:cubicBezTo>
                <a:cubicBezTo>
                  <a:pt x="2243258" y="846433"/>
                  <a:pt x="2237734" y="855406"/>
                  <a:pt x="2226485" y="860130"/>
                </a:cubicBezTo>
                <a:cubicBezTo>
                  <a:pt x="2215226" y="864845"/>
                  <a:pt x="2206158" y="871065"/>
                  <a:pt x="2198795" y="878580"/>
                </a:cubicBezTo>
                <a:cubicBezTo>
                  <a:pt x="2191433" y="886095"/>
                  <a:pt x="2187127" y="892038"/>
                  <a:pt x="2186003" y="896439"/>
                </a:cubicBezTo>
                <a:cubicBezTo>
                  <a:pt x="2184870" y="900849"/>
                  <a:pt x="2186232" y="905288"/>
                  <a:pt x="2190166" y="909536"/>
                </a:cubicBezTo>
                <a:cubicBezTo>
                  <a:pt x="2194099" y="913784"/>
                  <a:pt x="2200005" y="917908"/>
                  <a:pt x="2207730" y="922042"/>
                </a:cubicBezTo>
                <a:cubicBezTo>
                  <a:pt x="2215455" y="926167"/>
                  <a:pt x="2230637" y="925633"/>
                  <a:pt x="2253269" y="920556"/>
                </a:cubicBezTo>
                <a:cubicBezTo>
                  <a:pt x="2275900" y="915470"/>
                  <a:pt x="2299179" y="912670"/>
                  <a:pt x="2323220" y="911917"/>
                </a:cubicBezTo>
                <a:cubicBezTo>
                  <a:pt x="2335241" y="911546"/>
                  <a:pt x="2347214" y="911108"/>
                  <a:pt x="2359234" y="910727"/>
                </a:cubicBezTo>
                <a:cubicBezTo>
                  <a:pt x="2359282" y="912184"/>
                  <a:pt x="2359482" y="913441"/>
                  <a:pt x="2359530" y="914899"/>
                </a:cubicBezTo>
                <a:cubicBezTo>
                  <a:pt x="2359625" y="917804"/>
                  <a:pt x="2346966" y="925681"/>
                  <a:pt x="2322030" y="938111"/>
                </a:cubicBezTo>
                <a:cubicBezTo>
                  <a:pt x="2297093" y="950551"/>
                  <a:pt x="2280282" y="956885"/>
                  <a:pt x="2271424" y="957161"/>
                </a:cubicBezTo>
                <a:cubicBezTo>
                  <a:pt x="2262575" y="957437"/>
                  <a:pt x="2250992" y="954808"/>
                  <a:pt x="2236895" y="949427"/>
                </a:cubicBezTo>
                <a:cubicBezTo>
                  <a:pt x="2222798" y="944036"/>
                  <a:pt x="2206987" y="941731"/>
                  <a:pt x="2189270" y="942283"/>
                </a:cubicBezTo>
                <a:cubicBezTo>
                  <a:pt x="2171563" y="942835"/>
                  <a:pt x="2153723" y="938226"/>
                  <a:pt x="2135692" y="928586"/>
                </a:cubicBezTo>
                <a:cubicBezTo>
                  <a:pt x="2117661" y="918957"/>
                  <a:pt x="2108451" y="911822"/>
                  <a:pt x="2108308" y="907450"/>
                </a:cubicBezTo>
                <a:cubicBezTo>
                  <a:pt x="2108175" y="903088"/>
                  <a:pt x="2115090" y="893572"/>
                  <a:pt x="2128549" y="878580"/>
                </a:cubicBezTo>
                <a:cubicBezTo>
                  <a:pt x="2142007" y="863597"/>
                  <a:pt x="2162962" y="849129"/>
                  <a:pt x="2191652" y="835127"/>
                </a:cubicBezTo>
                <a:cubicBezTo>
                  <a:pt x="2220341" y="821115"/>
                  <a:pt x="2235857" y="814067"/>
                  <a:pt x="2238391" y="813991"/>
                </a:cubicBezTo>
                <a:cubicBezTo>
                  <a:pt x="2239648" y="813952"/>
                  <a:pt x="2240991" y="813734"/>
                  <a:pt x="2242258" y="8136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-55489" y="2478932"/>
            <a:ext cx="13830607" cy="4455256"/>
          </a:xfrm>
          <a:custGeom>
            <a:avLst/>
            <a:gdLst/>
            <a:ahLst/>
            <a:cxnLst/>
            <a:rect l="l" t="t" r="r" b="b"/>
            <a:pathLst>
              <a:path w="13796117" h="4455256" extrusionOk="0">
                <a:moveTo>
                  <a:pt x="11644896" y="1728"/>
                </a:moveTo>
                <a:cubicBezTo>
                  <a:pt x="11626322" y="4166"/>
                  <a:pt x="11607272" y="9100"/>
                  <a:pt x="11587746" y="16911"/>
                </a:cubicBezTo>
                <a:cubicBezTo>
                  <a:pt x="11548694" y="32532"/>
                  <a:pt x="11521547" y="41447"/>
                  <a:pt x="11505926" y="43400"/>
                </a:cubicBezTo>
                <a:cubicBezTo>
                  <a:pt x="11490306" y="45352"/>
                  <a:pt x="11471731" y="41562"/>
                  <a:pt x="11450205" y="31789"/>
                </a:cubicBezTo>
                <a:cubicBezTo>
                  <a:pt x="11428773" y="22026"/>
                  <a:pt x="11412200" y="16901"/>
                  <a:pt x="11400580" y="16911"/>
                </a:cubicBezTo>
                <a:cubicBezTo>
                  <a:pt x="11388864" y="16911"/>
                  <a:pt x="11377149" y="21006"/>
                  <a:pt x="11365432" y="28817"/>
                </a:cubicBezTo>
                <a:cubicBezTo>
                  <a:pt x="11353716" y="36628"/>
                  <a:pt x="11333048" y="43495"/>
                  <a:pt x="11303805" y="49353"/>
                </a:cubicBezTo>
                <a:cubicBezTo>
                  <a:pt x="11274469" y="55211"/>
                  <a:pt x="11257991" y="61059"/>
                  <a:pt x="11254085" y="66917"/>
                </a:cubicBezTo>
                <a:cubicBezTo>
                  <a:pt x="11250180" y="72775"/>
                  <a:pt x="11249132" y="81395"/>
                  <a:pt x="11251132" y="93111"/>
                </a:cubicBezTo>
                <a:cubicBezTo>
                  <a:pt x="11253038" y="104827"/>
                  <a:pt x="11229701" y="118562"/>
                  <a:pt x="11180838" y="134183"/>
                </a:cubicBezTo>
                <a:cubicBezTo>
                  <a:pt x="11132069" y="149804"/>
                  <a:pt x="11104543" y="165301"/>
                  <a:pt x="11098732" y="180912"/>
                </a:cubicBezTo>
                <a:cubicBezTo>
                  <a:pt x="11092826" y="196533"/>
                  <a:pt x="11078445" y="208239"/>
                  <a:pt x="11054917" y="216040"/>
                </a:cubicBezTo>
                <a:cubicBezTo>
                  <a:pt x="11031486" y="223851"/>
                  <a:pt x="11019866" y="233795"/>
                  <a:pt x="11019866" y="245511"/>
                </a:cubicBezTo>
                <a:cubicBezTo>
                  <a:pt x="11019866" y="257227"/>
                  <a:pt x="11016722" y="265837"/>
                  <a:pt x="11010912" y="271705"/>
                </a:cubicBezTo>
                <a:cubicBezTo>
                  <a:pt x="11005006" y="277563"/>
                  <a:pt x="10984432" y="289259"/>
                  <a:pt x="10949285" y="306823"/>
                </a:cubicBezTo>
                <a:cubicBezTo>
                  <a:pt x="10914138" y="324397"/>
                  <a:pt x="10896612" y="338132"/>
                  <a:pt x="10896612" y="347905"/>
                </a:cubicBezTo>
                <a:cubicBezTo>
                  <a:pt x="10896612" y="357668"/>
                  <a:pt x="10906518" y="367612"/>
                  <a:pt x="10926045" y="377375"/>
                </a:cubicBezTo>
                <a:cubicBezTo>
                  <a:pt x="10945570" y="387129"/>
                  <a:pt x="10955191" y="395758"/>
                  <a:pt x="10955191" y="403569"/>
                </a:cubicBezTo>
                <a:cubicBezTo>
                  <a:pt x="10955191" y="411370"/>
                  <a:pt x="10948333" y="420295"/>
                  <a:pt x="10934712" y="430058"/>
                </a:cubicBezTo>
                <a:cubicBezTo>
                  <a:pt x="10920996" y="439821"/>
                  <a:pt x="10894898" y="441573"/>
                  <a:pt x="10855844" y="435706"/>
                </a:cubicBezTo>
                <a:cubicBezTo>
                  <a:pt x="10816792" y="429858"/>
                  <a:pt x="10796124" y="421228"/>
                  <a:pt x="10794218" y="409512"/>
                </a:cubicBezTo>
                <a:cubicBezTo>
                  <a:pt x="10792218" y="397806"/>
                  <a:pt x="10783359" y="387862"/>
                  <a:pt x="10767738" y="380051"/>
                </a:cubicBezTo>
                <a:cubicBezTo>
                  <a:pt x="10752118" y="372241"/>
                  <a:pt x="10729733" y="368440"/>
                  <a:pt x="10700492" y="368440"/>
                </a:cubicBezTo>
                <a:cubicBezTo>
                  <a:pt x="10671156" y="368440"/>
                  <a:pt x="10639913" y="376337"/>
                  <a:pt x="10606671" y="391958"/>
                </a:cubicBezTo>
                <a:cubicBezTo>
                  <a:pt x="10573524" y="407579"/>
                  <a:pt x="10534662" y="415475"/>
                  <a:pt x="10489704" y="415475"/>
                </a:cubicBezTo>
                <a:cubicBezTo>
                  <a:pt x="10444842" y="415475"/>
                  <a:pt x="10404551" y="409322"/>
                  <a:pt x="10369403" y="397606"/>
                </a:cubicBezTo>
                <a:cubicBezTo>
                  <a:pt x="10334351" y="385900"/>
                  <a:pt x="10296441" y="379328"/>
                  <a:pt x="10255484" y="377375"/>
                </a:cubicBezTo>
                <a:cubicBezTo>
                  <a:pt x="10214431" y="375422"/>
                  <a:pt x="10191762" y="376137"/>
                  <a:pt x="10187857" y="380051"/>
                </a:cubicBezTo>
                <a:cubicBezTo>
                  <a:pt x="10183952" y="383957"/>
                  <a:pt x="10183952" y="394920"/>
                  <a:pt x="10187857" y="412494"/>
                </a:cubicBezTo>
                <a:cubicBezTo>
                  <a:pt x="10191762" y="430067"/>
                  <a:pt x="10189000" y="441754"/>
                  <a:pt x="10179284" y="447612"/>
                </a:cubicBezTo>
                <a:cubicBezTo>
                  <a:pt x="10169473" y="453470"/>
                  <a:pt x="10147852" y="453470"/>
                  <a:pt x="10114705" y="447612"/>
                </a:cubicBezTo>
                <a:cubicBezTo>
                  <a:pt x="10081463" y="441764"/>
                  <a:pt x="10040505" y="444536"/>
                  <a:pt x="9991737" y="456251"/>
                </a:cubicBezTo>
                <a:cubicBezTo>
                  <a:pt x="9942873" y="467967"/>
                  <a:pt x="9918490" y="482731"/>
                  <a:pt x="9918490" y="500305"/>
                </a:cubicBezTo>
                <a:cubicBezTo>
                  <a:pt x="9918490" y="517878"/>
                  <a:pt x="9913727" y="530585"/>
                  <a:pt x="9903916" y="538405"/>
                </a:cubicBezTo>
                <a:cubicBezTo>
                  <a:pt x="9894201" y="546215"/>
                  <a:pt x="9892105" y="557902"/>
                  <a:pt x="9897916" y="573523"/>
                </a:cubicBezTo>
                <a:cubicBezTo>
                  <a:pt x="9903821" y="589144"/>
                  <a:pt x="9897916" y="601870"/>
                  <a:pt x="9880390" y="611623"/>
                </a:cubicBezTo>
                <a:cubicBezTo>
                  <a:pt x="9862863" y="621386"/>
                  <a:pt x="9842481" y="628264"/>
                  <a:pt x="9819048" y="632169"/>
                </a:cubicBezTo>
                <a:cubicBezTo>
                  <a:pt x="9795617" y="636064"/>
                  <a:pt x="9781901" y="639865"/>
                  <a:pt x="9777996" y="643770"/>
                </a:cubicBezTo>
                <a:cubicBezTo>
                  <a:pt x="9774091" y="647675"/>
                  <a:pt x="9773043" y="654543"/>
                  <a:pt x="9775043" y="664306"/>
                </a:cubicBezTo>
                <a:cubicBezTo>
                  <a:pt x="9775995" y="669192"/>
                  <a:pt x="9777044" y="674012"/>
                  <a:pt x="9777996" y="678898"/>
                </a:cubicBezTo>
                <a:cubicBezTo>
                  <a:pt x="9773138" y="679870"/>
                  <a:pt x="9768280" y="680898"/>
                  <a:pt x="9763423" y="681870"/>
                </a:cubicBezTo>
                <a:cubicBezTo>
                  <a:pt x="9753707" y="683823"/>
                  <a:pt x="9741991" y="692452"/>
                  <a:pt x="9728275" y="708064"/>
                </a:cubicBezTo>
                <a:cubicBezTo>
                  <a:pt x="9714655" y="723685"/>
                  <a:pt x="9707796" y="741230"/>
                  <a:pt x="9707796" y="760756"/>
                </a:cubicBezTo>
                <a:cubicBezTo>
                  <a:pt x="9707796" y="780273"/>
                  <a:pt x="9688175" y="791246"/>
                  <a:pt x="9649123" y="793198"/>
                </a:cubicBezTo>
                <a:cubicBezTo>
                  <a:pt x="9610070" y="795151"/>
                  <a:pt x="9588734" y="798951"/>
                  <a:pt x="9584829" y="804800"/>
                </a:cubicBezTo>
                <a:cubicBezTo>
                  <a:pt x="9580924" y="810658"/>
                  <a:pt x="9561302" y="820306"/>
                  <a:pt x="9526193" y="833975"/>
                </a:cubicBezTo>
                <a:cubicBezTo>
                  <a:pt x="9491046" y="847643"/>
                  <a:pt x="9471463" y="856549"/>
                  <a:pt x="9467557" y="860464"/>
                </a:cubicBezTo>
                <a:cubicBezTo>
                  <a:pt x="9463652" y="864369"/>
                  <a:pt x="9463633" y="873294"/>
                  <a:pt x="9467557" y="886962"/>
                </a:cubicBezTo>
                <a:cubicBezTo>
                  <a:pt x="9471453" y="900621"/>
                  <a:pt x="9471472" y="910270"/>
                  <a:pt x="9467557" y="916128"/>
                </a:cubicBezTo>
                <a:cubicBezTo>
                  <a:pt x="9463652" y="921986"/>
                  <a:pt x="9462604" y="932663"/>
                  <a:pt x="9464576" y="948275"/>
                </a:cubicBezTo>
                <a:cubicBezTo>
                  <a:pt x="9466529" y="963896"/>
                  <a:pt x="9462709" y="975593"/>
                  <a:pt x="9452965" y="983394"/>
                </a:cubicBezTo>
                <a:cubicBezTo>
                  <a:pt x="9443202" y="991204"/>
                  <a:pt x="9438401" y="998062"/>
                  <a:pt x="9438382" y="1003939"/>
                </a:cubicBezTo>
                <a:cubicBezTo>
                  <a:pt x="9438382" y="1009797"/>
                  <a:pt x="9445259" y="1016683"/>
                  <a:pt x="9458918" y="1024475"/>
                </a:cubicBezTo>
                <a:cubicBezTo>
                  <a:pt x="9472586" y="1032285"/>
                  <a:pt x="9494932" y="1034324"/>
                  <a:pt x="9526193" y="1030428"/>
                </a:cubicBezTo>
                <a:cubicBezTo>
                  <a:pt x="9541814" y="1028475"/>
                  <a:pt x="9557302" y="1026418"/>
                  <a:pt x="9572923" y="1024475"/>
                </a:cubicBezTo>
                <a:cubicBezTo>
                  <a:pt x="9571018" y="1029352"/>
                  <a:pt x="9569208" y="1034171"/>
                  <a:pt x="9567303" y="1039058"/>
                </a:cubicBezTo>
                <a:cubicBezTo>
                  <a:pt x="9563398" y="1048821"/>
                  <a:pt x="9565112" y="1057746"/>
                  <a:pt x="9572923" y="1065556"/>
                </a:cubicBezTo>
                <a:cubicBezTo>
                  <a:pt x="9580733" y="1073357"/>
                  <a:pt x="9607212" y="1074376"/>
                  <a:pt x="9652075" y="1068528"/>
                </a:cubicBezTo>
                <a:cubicBezTo>
                  <a:pt x="9697034" y="1062670"/>
                  <a:pt x="9721418" y="1066461"/>
                  <a:pt x="9725323" y="1080139"/>
                </a:cubicBezTo>
                <a:cubicBezTo>
                  <a:pt x="9729228" y="1093807"/>
                  <a:pt x="9752659" y="1098627"/>
                  <a:pt x="9795617" y="1094722"/>
                </a:cubicBezTo>
                <a:cubicBezTo>
                  <a:pt x="9838480" y="1090816"/>
                  <a:pt x="9867721" y="1085997"/>
                  <a:pt x="9883342" y="1080139"/>
                </a:cubicBezTo>
                <a:cubicBezTo>
                  <a:pt x="9898963" y="1074281"/>
                  <a:pt x="9912680" y="1071195"/>
                  <a:pt x="9924491" y="1071205"/>
                </a:cubicBezTo>
                <a:cubicBezTo>
                  <a:pt x="9936206" y="1071205"/>
                  <a:pt x="9944779" y="1075300"/>
                  <a:pt x="9950684" y="1083111"/>
                </a:cubicBezTo>
                <a:cubicBezTo>
                  <a:pt x="9956495" y="1090921"/>
                  <a:pt x="9964400" y="1094712"/>
                  <a:pt x="9974116" y="1094722"/>
                </a:cubicBezTo>
                <a:cubicBezTo>
                  <a:pt x="9983927" y="1094722"/>
                  <a:pt x="9990784" y="1092674"/>
                  <a:pt x="9994690" y="1088769"/>
                </a:cubicBezTo>
                <a:cubicBezTo>
                  <a:pt x="9998594" y="1084863"/>
                  <a:pt x="10020979" y="1080044"/>
                  <a:pt x="10061936" y="1074186"/>
                </a:cubicBezTo>
                <a:cubicBezTo>
                  <a:pt x="10102989" y="1068328"/>
                  <a:pt x="10131469" y="1072405"/>
                  <a:pt x="10147090" y="1086092"/>
                </a:cubicBezTo>
                <a:cubicBezTo>
                  <a:pt x="10162711" y="1099760"/>
                  <a:pt x="10179189" y="1107352"/>
                  <a:pt x="10196810" y="1109305"/>
                </a:cubicBezTo>
                <a:cubicBezTo>
                  <a:pt x="10214336" y="1111257"/>
                  <a:pt x="10236719" y="1103666"/>
                  <a:pt x="10264057" y="1086092"/>
                </a:cubicBezTo>
                <a:cubicBezTo>
                  <a:pt x="10291394" y="1068518"/>
                  <a:pt x="10331589" y="1067490"/>
                  <a:pt x="10384357" y="1083111"/>
                </a:cubicBezTo>
                <a:cubicBezTo>
                  <a:pt x="10437030" y="1098732"/>
                  <a:pt x="10482846" y="1102542"/>
                  <a:pt x="10521803" y="1094722"/>
                </a:cubicBezTo>
                <a:cubicBezTo>
                  <a:pt x="10560855" y="1086911"/>
                  <a:pt x="10587335" y="1084149"/>
                  <a:pt x="10601051" y="1086092"/>
                </a:cubicBezTo>
                <a:cubicBezTo>
                  <a:pt x="10614672" y="1088045"/>
                  <a:pt x="10639151" y="1114219"/>
                  <a:pt x="10674203" y="1164969"/>
                </a:cubicBezTo>
                <a:cubicBezTo>
                  <a:pt x="10709351" y="1215727"/>
                  <a:pt x="10741450" y="1250084"/>
                  <a:pt x="10770691" y="1267658"/>
                </a:cubicBezTo>
                <a:cubicBezTo>
                  <a:pt x="10799933" y="1285231"/>
                  <a:pt x="10828508" y="1297652"/>
                  <a:pt x="10855844" y="1305462"/>
                </a:cubicBezTo>
                <a:cubicBezTo>
                  <a:pt x="10883182" y="1313273"/>
                  <a:pt x="10911376" y="1325255"/>
                  <a:pt x="10940617" y="1340886"/>
                </a:cubicBezTo>
                <a:cubicBezTo>
                  <a:pt x="10969955" y="1356507"/>
                  <a:pt x="11008055" y="1388520"/>
                  <a:pt x="11054917" y="1437326"/>
                </a:cubicBezTo>
                <a:cubicBezTo>
                  <a:pt x="11101780" y="1486132"/>
                  <a:pt x="11146548" y="1552503"/>
                  <a:pt x="11189505" y="1636456"/>
                </a:cubicBezTo>
                <a:cubicBezTo>
                  <a:pt x="11232463" y="1720409"/>
                  <a:pt x="11265801" y="1779912"/>
                  <a:pt x="11289232" y="1815050"/>
                </a:cubicBezTo>
                <a:cubicBezTo>
                  <a:pt x="11312664" y="1850197"/>
                  <a:pt x="11331237" y="1904137"/>
                  <a:pt x="11344859" y="1976375"/>
                </a:cubicBezTo>
                <a:cubicBezTo>
                  <a:pt x="11358574" y="2048622"/>
                  <a:pt x="11365432" y="2088532"/>
                  <a:pt x="11365432" y="2096333"/>
                </a:cubicBezTo>
                <a:cubicBezTo>
                  <a:pt x="11365432" y="2100238"/>
                  <a:pt x="11365432" y="2104038"/>
                  <a:pt x="11365432" y="2107944"/>
                </a:cubicBezTo>
                <a:cubicBezTo>
                  <a:pt x="11363432" y="2107944"/>
                  <a:pt x="11361432" y="2107944"/>
                  <a:pt x="11359432" y="2107944"/>
                </a:cubicBezTo>
                <a:cubicBezTo>
                  <a:pt x="11355527" y="2107944"/>
                  <a:pt x="11342858" y="2100343"/>
                  <a:pt x="11321332" y="2084731"/>
                </a:cubicBezTo>
                <a:cubicBezTo>
                  <a:pt x="11299901" y="2069110"/>
                  <a:pt x="11268563" y="2022019"/>
                  <a:pt x="11227605" y="1943933"/>
                </a:cubicBezTo>
                <a:cubicBezTo>
                  <a:pt x="11186553" y="1865837"/>
                  <a:pt x="11161121" y="1828718"/>
                  <a:pt x="11151405" y="1832614"/>
                </a:cubicBezTo>
                <a:cubicBezTo>
                  <a:pt x="11141594" y="1836519"/>
                  <a:pt x="11136832" y="1842368"/>
                  <a:pt x="11136832" y="1850169"/>
                </a:cubicBezTo>
                <a:cubicBezTo>
                  <a:pt x="11136832" y="1857979"/>
                  <a:pt x="11155406" y="1898174"/>
                  <a:pt x="11192459" y="1970431"/>
                </a:cubicBezTo>
                <a:cubicBezTo>
                  <a:pt x="11229606" y="2042669"/>
                  <a:pt x="11269516" y="2096323"/>
                  <a:pt x="11312378" y="2131461"/>
                </a:cubicBezTo>
                <a:cubicBezTo>
                  <a:pt x="11355336" y="2166599"/>
                  <a:pt x="11384863" y="2202698"/>
                  <a:pt x="11400580" y="2239808"/>
                </a:cubicBezTo>
                <a:cubicBezTo>
                  <a:pt x="11416105" y="2276898"/>
                  <a:pt x="11420963" y="2310950"/>
                  <a:pt x="11415153" y="2342201"/>
                </a:cubicBezTo>
                <a:cubicBezTo>
                  <a:pt x="11409248" y="2373434"/>
                  <a:pt x="11401341" y="2399904"/>
                  <a:pt x="11391626" y="2421373"/>
                </a:cubicBezTo>
                <a:cubicBezTo>
                  <a:pt x="11381816" y="2442852"/>
                  <a:pt x="11377053" y="2462435"/>
                  <a:pt x="11377053" y="2480019"/>
                </a:cubicBezTo>
                <a:cubicBezTo>
                  <a:pt x="11377053" y="2497583"/>
                  <a:pt x="11381816" y="2520986"/>
                  <a:pt x="11391626" y="2550256"/>
                </a:cubicBezTo>
                <a:cubicBezTo>
                  <a:pt x="11401341" y="2579546"/>
                  <a:pt x="11407247" y="2618426"/>
                  <a:pt x="11409152" y="2667242"/>
                </a:cubicBezTo>
                <a:cubicBezTo>
                  <a:pt x="11411152" y="2716048"/>
                  <a:pt x="11410105" y="2812974"/>
                  <a:pt x="11406199" y="2957450"/>
                </a:cubicBezTo>
                <a:cubicBezTo>
                  <a:pt x="11402295" y="3101935"/>
                  <a:pt x="11392674" y="3222979"/>
                  <a:pt x="11377053" y="3320600"/>
                </a:cubicBezTo>
                <a:cubicBezTo>
                  <a:pt x="11361432" y="3418212"/>
                  <a:pt x="11346668" y="3483573"/>
                  <a:pt x="11332952" y="3516748"/>
                </a:cubicBezTo>
                <a:cubicBezTo>
                  <a:pt x="11319331" y="3549943"/>
                  <a:pt x="11314473" y="3600530"/>
                  <a:pt x="11318379" y="3668853"/>
                </a:cubicBezTo>
                <a:cubicBezTo>
                  <a:pt x="11318760" y="3675730"/>
                  <a:pt x="11319427" y="3679426"/>
                  <a:pt x="11319903" y="3685817"/>
                </a:cubicBezTo>
                <a:cubicBezTo>
                  <a:pt x="11143976" y="3713163"/>
                  <a:pt x="10970621" y="3778667"/>
                  <a:pt x="10784979" y="3849828"/>
                </a:cubicBezTo>
                <a:cubicBezTo>
                  <a:pt x="10784884" y="3846504"/>
                  <a:pt x="10784502" y="3839351"/>
                  <a:pt x="10784407" y="3836731"/>
                </a:cubicBezTo>
                <a:cubicBezTo>
                  <a:pt x="10782979" y="3803061"/>
                  <a:pt x="10785836" y="3791716"/>
                  <a:pt x="10789741" y="3771542"/>
                </a:cubicBezTo>
                <a:cubicBezTo>
                  <a:pt x="10793647" y="3751378"/>
                  <a:pt x="10794695" y="3747244"/>
                  <a:pt x="10785551" y="3726594"/>
                </a:cubicBezTo>
                <a:cubicBezTo>
                  <a:pt x="10776406" y="3705962"/>
                  <a:pt x="10772882" y="3698771"/>
                  <a:pt x="10776978" y="3659033"/>
                </a:cubicBezTo>
                <a:cubicBezTo>
                  <a:pt x="10780978" y="3619304"/>
                  <a:pt x="10790218" y="3575108"/>
                  <a:pt x="10794504" y="3546219"/>
                </a:cubicBezTo>
                <a:cubicBezTo>
                  <a:pt x="10798694" y="3517377"/>
                  <a:pt x="10834699" y="3409421"/>
                  <a:pt x="10843653" y="3387570"/>
                </a:cubicBezTo>
                <a:cubicBezTo>
                  <a:pt x="10843653" y="3387532"/>
                  <a:pt x="10843558" y="3387313"/>
                  <a:pt x="10843653" y="3387275"/>
                </a:cubicBezTo>
                <a:cubicBezTo>
                  <a:pt x="10843749" y="3387018"/>
                  <a:pt x="10844224" y="3386932"/>
                  <a:pt x="10844224" y="3386675"/>
                </a:cubicBezTo>
                <a:cubicBezTo>
                  <a:pt x="10845748" y="3372978"/>
                  <a:pt x="10888420" y="3290853"/>
                  <a:pt x="10886801" y="3236361"/>
                </a:cubicBezTo>
                <a:cubicBezTo>
                  <a:pt x="10885087" y="3181859"/>
                  <a:pt x="10867275" y="3057291"/>
                  <a:pt x="10865655" y="3042880"/>
                </a:cubicBezTo>
                <a:cubicBezTo>
                  <a:pt x="10864037" y="3028488"/>
                  <a:pt x="10852320" y="2947458"/>
                  <a:pt x="10847177" y="2926198"/>
                </a:cubicBezTo>
                <a:cubicBezTo>
                  <a:pt x="10842034" y="2904958"/>
                  <a:pt x="10861370" y="2822995"/>
                  <a:pt x="10866798" y="2799401"/>
                </a:cubicBezTo>
                <a:cubicBezTo>
                  <a:pt x="10872324" y="2775760"/>
                  <a:pt x="10952714" y="2421326"/>
                  <a:pt x="10958524" y="2406495"/>
                </a:cubicBezTo>
                <a:cubicBezTo>
                  <a:pt x="10958524" y="2406495"/>
                  <a:pt x="10971669" y="2384950"/>
                  <a:pt x="10977288" y="2376730"/>
                </a:cubicBezTo>
                <a:cubicBezTo>
                  <a:pt x="10988623" y="2360032"/>
                  <a:pt x="10971955" y="2317027"/>
                  <a:pt x="10987957" y="2290405"/>
                </a:cubicBezTo>
                <a:cubicBezTo>
                  <a:pt x="10991862" y="2284004"/>
                  <a:pt x="10994148" y="2277108"/>
                  <a:pt x="10995386" y="2270469"/>
                </a:cubicBezTo>
                <a:cubicBezTo>
                  <a:pt x="10997196" y="2272298"/>
                  <a:pt x="11001863" y="2277022"/>
                  <a:pt x="11013865" y="2279994"/>
                </a:cubicBezTo>
                <a:cubicBezTo>
                  <a:pt x="11028533" y="2283575"/>
                  <a:pt x="11019770" y="2272326"/>
                  <a:pt x="11020437" y="2252600"/>
                </a:cubicBezTo>
                <a:cubicBezTo>
                  <a:pt x="11021009" y="2232893"/>
                  <a:pt x="11031105" y="2232950"/>
                  <a:pt x="11041868" y="2226111"/>
                </a:cubicBezTo>
                <a:cubicBezTo>
                  <a:pt x="11052631" y="2219272"/>
                  <a:pt x="11044821" y="2196945"/>
                  <a:pt x="11044821" y="2196945"/>
                </a:cubicBezTo>
                <a:cubicBezTo>
                  <a:pt x="11044821" y="2196945"/>
                  <a:pt x="11044917" y="2195974"/>
                  <a:pt x="11043678" y="2195755"/>
                </a:cubicBezTo>
                <a:cubicBezTo>
                  <a:pt x="11042345" y="2195536"/>
                  <a:pt x="11039868" y="2195993"/>
                  <a:pt x="11033867" y="2199326"/>
                </a:cubicBezTo>
                <a:cubicBezTo>
                  <a:pt x="11022342" y="2205651"/>
                  <a:pt x="10994148" y="2232807"/>
                  <a:pt x="10991291" y="2235636"/>
                </a:cubicBezTo>
                <a:cubicBezTo>
                  <a:pt x="10987957" y="2229797"/>
                  <a:pt x="10983480" y="2225768"/>
                  <a:pt x="10978432" y="2225520"/>
                </a:cubicBezTo>
                <a:cubicBezTo>
                  <a:pt x="10962620" y="2224720"/>
                  <a:pt x="10958429" y="2210156"/>
                  <a:pt x="10979003" y="2159436"/>
                </a:cubicBezTo>
                <a:cubicBezTo>
                  <a:pt x="10994910" y="2120507"/>
                  <a:pt x="10941380" y="2117688"/>
                  <a:pt x="10938236" y="2128480"/>
                </a:cubicBezTo>
                <a:cubicBezTo>
                  <a:pt x="10930330" y="2156397"/>
                  <a:pt x="10914995" y="2199517"/>
                  <a:pt x="10909661" y="2178486"/>
                </a:cubicBezTo>
                <a:cubicBezTo>
                  <a:pt x="10895659" y="2123203"/>
                  <a:pt x="10919377" y="2123936"/>
                  <a:pt x="10890326" y="2122831"/>
                </a:cubicBezTo>
                <a:cubicBezTo>
                  <a:pt x="10854226" y="2120803"/>
                  <a:pt x="10868227" y="2170704"/>
                  <a:pt x="10865084" y="2177295"/>
                </a:cubicBezTo>
                <a:cubicBezTo>
                  <a:pt x="10863846" y="2179772"/>
                  <a:pt x="10838795" y="2190526"/>
                  <a:pt x="10845367" y="2218081"/>
                </a:cubicBezTo>
                <a:cubicBezTo>
                  <a:pt x="10852035" y="2245637"/>
                  <a:pt x="10818030" y="2231854"/>
                  <a:pt x="10814411" y="2253800"/>
                </a:cubicBezTo>
                <a:cubicBezTo>
                  <a:pt x="10816697" y="2269497"/>
                  <a:pt x="10845939" y="2295834"/>
                  <a:pt x="10813840" y="2333267"/>
                </a:cubicBezTo>
                <a:cubicBezTo>
                  <a:pt x="10764405" y="2416068"/>
                  <a:pt x="10820126" y="2443938"/>
                  <a:pt x="10879943" y="2392208"/>
                </a:cubicBezTo>
                <a:cubicBezTo>
                  <a:pt x="10873085" y="2409267"/>
                  <a:pt x="10793932" y="2590328"/>
                  <a:pt x="10777263" y="2624075"/>
                </a:cubicBezTo>
                <a:cubicBezTo>
                  <a:pt x="10761738" y="2657326"/>
                  <a:pt x="10736973" y="2664461"/>
                  <a:pt x="10710017" y="2683911"/>
                </a:cubicBezTo>
                <a:cubicBezTo>
                  <a:pt x="10682967" y="2703352"/>
                  <a:pt x="10594288" y="2850675"/>
                  <a:pt x="10564380" y="2885422"/>
                </a:cubicBezTo>
                <a:cubicBezTo>
                  <a:pt x="10534566" y="2920178"/>
                  <a:pt x="10424172" y="2982234"/>
                  <a:pt x="10403979" y="2993473"/>
                </a:cubicBezTo>
                <a:cubicBezTo>
                  <a:pt x="10383786" y="3004703"/>
                  <a:pt x="10355306" y="3098305"/>
                  <a:pt x="10350734" y="3122956"/>
                </a:cubicBezTo>
                <a:cubicBezTo>
                  <a:pt x="10341590" y="3144950"/>
                  <a:pt x="10331303" y="3312704"/>
                  <a:pt x="10340257" y="3338155"/>
                </a:cubicBezTo>
                <a:cubicBezTo>
                  <a:pt x="10342448" y="3344308"/>
                  <a:pt x="10347115" y="3356671"/>
                  <a:pt x="10350734" y="3366434"/>
                </a:cubicBezTo>
                <a:cubicBezTo>
                  <a:pt x="10350830" y="3367406"/>
                  <a:pt x="10350925" y="3368377"/>
                  <a:pt x="10351305" y="3369711"/>
                </a:cubicBezTo>
                <a:cubicBezTo>
                  <a:pt x="10356545" y="3387770"/>
                  <a:pt x="10364641" y="3419336"/>
                  <a:pt x="10378071" y="3447987"/>
                </a:cubicBezTo>
                <a:cubicBezTo>
                  <a:pt x="10391501" y="3476600"/>
                  <a:pt x="10385215" y="3513767"/>
                  <a:pt x="10385215" y="3513776"/>
                </a:cubicBezTo>
                <a:cubicBezTo>
                  <a:pt x="10385215" y="3513776"/>
                  <a:pt x="10387310" y="3515282"/>
                  <a:pt x="10388167" y="3515862"/>
                </a:cubicBezTo>
                <a:cubicBezTo>
                  <a:pt x="10366927" y="3527683"/>
                  <a:pt x="10365307" y="3556810"/>
                  <a:pt x="10360544" y="3613494"/>
                </a:cubicBezTo>
                <a:cubicBezTo>
                  <a:pt x="10359212" y="3637925"/>
                  <a:pt x="10355973" y="3650079"/>
                  <a:pt x="10353973" y="3671234"/>
                </a:cubicBezTo>
                <a:cubicBezTo>
                  <a:pt x="10351877" y="3692389"/>
                  <a:pt x="10348163" y="3741453"/>
                  <a:pt x="10346543" y="3747139"/>
                </a:cubicBezTo>
                <a:cubicBezTo>
                  <a:pt x="10344924" y="3752854"/>
                  <a:pt x="10337876" y="3828197"/>
                  <a:pt x="10337876" y="3834950"/>
                </a:cubicBezTo>
                <a:cubicBezTo>
                  <a:pt x="10337876" y="3841741"/>
                  <a:pt x="10337209" y="3857372"/>
                  <a:pt x="10342638" y="3875431"/>
                </a:cubicBezTo>
                <a:cubicBezTo>
                  <a:pt x="10348733" y="3856857"/>
                  <a:pt x="10347495" y="3831969"/>
                  <a:pt x="10349496" y="3816491"/>
                </a:cubicBezTo>
                <a:cubicBezTo>
                  <a:pt x="10351591" y="3801012"/>
                  <a:pt x="10347590" y="3778028"/>
                  <a:pt x="10357592" y="3751302"/>
                </a:cubicBezTo>
                <a:cubicBezTo>
                  <a:pt x="10367403" y="3724574"/>
                  <a:pt x="10367879" y="3671663"/>
                  <a:pt x="10367403" y="3665281"/>
                </a:cubicBezTo>
                <a:cubicBezTo>
                  <a:pt x="10366831" y="3658900"/>
                  <a:pt x="10375023" y="3723260"/>
                  <a:pt x="10372451" y="3728975"/>
                </a:cubicBezTo>
                <a:cubicBezTo>
                  <a:pt x="10369880" y="3734652"/>
                  <a:pt x="10368165" y="3764189"/>
                  <a:pt x="10363784" y="3781667"/>
                </a:cubicBezTo>
                <a:cubicBezTo>
                  <a:pt x="10359401" y="3799155"/>
                  <a:pt x="10365879" y="3845151"/>
                  <a:pt x="10364355" y="3862925"/>
                </a:cubicBezTo>
                <a:cubicBezTo>
                  <a:pt x="10362926" y="3880699"/>
                  <a:pt x="10365688" y="3876965"/>
                  <a:pt x="10361402" y="3901920"/>
                </a:cubicBezTo>
                <a:cubicBezTo>
                  <a:pt x="10357020" y="3926866"/>
                  <a:pt x="10361973" y="3913770"/>
                  <a:pt x="10353973" y="3942106"/>
                </a:cubicBezTo>
                <a:cubicBezTo>
                  <a:pt x="10345972" y="3970472"/>
                  <a:pt x="10351305" y="3980835"/>
                  <a:pt x="10351305" y="3984073"/>
                </a:cubicBezTo>
                <a:cubicBezTo>
                  <a:pt x="10351305" y="3987350"/>
                  <a:pt x="10356735" y="3967157"/>
                  <a:pt x="10363784" y="3949250"/>
                </a:cubicBezTo>
                <a:cubicBezTo>
                  <a:pt x="10370832" y="3931334"/>
                  <a:pt x="10378928" y="3915808"/>
                  <a:pt x="10379880" y="3877812"/>
                </a:cubicBezTo>
                <a:cubicBezTo>
                  <a:pt x="10380833" y="3839817"/>
                  <a:pt x="10382643" y="3830540"/>
                  <a:pt x="10384929" y="3820358"/>
                </a:cubicBezTo>
                <a:cubicBezTo>
                  <a:pt x="10387215" y="3810185"/>
                  <a:pt x="10391977" y="3831273"/>
                  <a:pt x="10392930" y="3856077"/>
                </a:cubicBezTo>
                <a:cubicBezTo>
                  <a:pt x="10393882" y="3880937"/>
                  <a:pt x="10397692" y="3891424"/>
                  <a:pt x="10386738" y="3912636"/>
                </a:cubicBezTo>
                <a:cubicBezTo>
                  <a:pt x="10375785" y="3933782"/>
                  <a:pt x="10370737" y="3936001"/>
                  <a:pt x="10373595" y="3959366"/>
                </a:cubicBezTo>
                <a:cubicBezTo>
                  <a:pt x="10374927" y="3970357"/>
                  <a:pt x="10378357" y="3978616"/>
                  <a:pt x="10381691" y="3984664"/>
                </a:cubicBezTo>
                <a:cubicBezTo>
                  <a:pt x="10324445" y="3996484"/>
                  <a:pt x="10243674" y="4008190"/>
                  <a:pt x="10161948" y="4020087"/>
                </a:cubicBezTo>
                <a:cubicBezTo>
                  <a:pt x="10136613" y="3933343"/>
                  <a:pt x="10128326" y="3767970"/>
                  <a:pt x="10128326" y="3767970"/>
                </a:cubicBezTo>
                <a:cubicBezTo>
                  <a:pt x="10128326" y="3767970"/>
                  <a:pt x="10137660" y="3666815"/>
                  <a:pt x="10126897" y="3600987"/>
                </a:cubicBezTo>
                <a:cubicBezTo>
                  <a:pt x="10090511" y="3378598"/>
                  <a:pt x="10146232" y="3373426"/>
                  <a:pt x="10169092" y="3258687"/>
                </a:cubicBezTo>
                <a:cubicBezTo>
                  <a:pt x="10192048" y="3143940"/>
                  <a:pt x="10155757" y="3017667"/>
                  <a:pt x="10160519" y="2946744"/>
                </a:cubicBezTo>
                <a:cubicBezTo>
                  <a:pt x="10165282" y="2875478"/>
                  <a:pt x="10105084" y="2763826"/>
                  <a:pt x="10116134" y="2746719"/>
                </a:cubicBezTo>
                <a:cubicBezTo>
                  <a:pt x="10220432" y="2585222"/>
                  <a:pt x="10331017" y="2130032"/>
                  <a:pt x="10352448" y="2129670"/>
                </a:cubicBezTo>
                <a:cubicBezTo>
                  <a:pt x="10567047" y="2126175"/>
                  <a:pt x="10452081" y="2198488"/>
                  <a:pt x="10544187" y="2171047"/>
                </a:cubicBezTo>
                <a:cubicBezTo>
                  <a:pt x="10648866" y="2139833"/>
                  <a:pt x="10416837" y="2000683"/>
                  <a:pt x="10513802" y="1985605"/>
                </a:cubicBezTo>
                <a:cubicBezTo>
                  <a:pt x="10509706" y="1974517"/>
                  <a:pt x="10496276" y="1962087"/>
                  <a:pt x="10496276" y="1962087"/>
                </a:cubicBezTo>
                <a:cubicBezTo>
                  <a:pt x="10496276" y="1962087"/>
                  <a:pt x="10553141" y="1935989"/>
                  <a:pt x="10564095" y="1876362"/>
                </a:cubicBezTo>
                <a:cubicBezTo>
                  <a:pt x="10544854" y="1858960"/>
                  <a:pt x="10455128" y="1867637"/>
                  <a:pt x="10449509" y="1896908"/>
                </a:cubicBezTo>
                <a:cubicBezTo>
                  <a:pt x="10426553" y="1899889"/>
                  <a:pt x="10467891" y="1773816"/>
                  <a:pt x="10385501" y="1802248"/>
                </a:cubicBezTo>
                <a:cubicBezTo>
                  <a:pt x="10363116" y="1810002"/>
                  <a:pt x="10405694" y="1852255"/>
                  <a:pt x="10384357" y="1869819"/>
                </a:cubicBezTo>
                <a:cubicBezTo>
                  <a:pt x="10351782" y="1855607"/>
                  <a:pt x="10371880" y="1797905"/>
                  <a:pt x="10338542" y="1795105"/>
                </a:cubicBezTo>
                <a:cubicBezTo>
                  <a:pt x="10333684" y="1794705"/>
                  <a:pt x="10327874" y="1795657"/>
                  <a:pt x="10320635" y="1797781"/>
                </a:cubicBezTo>
                <a:cubicBezTo>
                  <a:pt x="10271201" y="1810078"/>
                  <a:pt x="10356735" y="1886078"/>
                  <a:pt x="10299490" y="1902261"/>
                </a:cubicBezTo>
                <a:cubicBezTo>
                  <a:pt x="10296156" y="1891964"/>
                  <a:pt x="10296251" y="1873686"/>
                  <a:pt x="10296251" y="1873686"/>
                </a:cubicBezTo>
                <a:cubicBezTo>
                  <a:pt x="10296251" y="1873686"/>
                  <a:pt x="10286155" y="1843234"/>
                  <a:pt x="10244721" y="1847197"/>
                </a:cubicBezTo>
                <a:cubicBezTo>
                  <a:pt x="10224433" y="1849140"/>
                  <a:pt x="10249770" y="1927264"/>
                  <a:pt x="10249770" y="1927264"/>
                </a:cubicBezTo>
                <a:cubicBezTo>
                  <a:pt x="10249770" y="1927264"/>
                  <a:pt x="10244817" y="1942418"/>
                  <a:pt x="10265294" y="1969231"/>
                </a:cubicBezTo>
                <a:cubicBezTo>
                  <a:pt x="10257008" y="1989538"/>
                  <a:pt x="10166997" y="2169266"/>
                  <a:pt x="10101846" y="2311541"/>
                </a:cubicBezTo>
                <a:cubicBezTo>
                  <a:pt x="10038886" y="2449243"/>
                  <a:pt x="9974497" y="2316846"/>
                  <a:pt x="9820001" y="2626456"/>
                </a:cubicBezTo>
                <a:cubicBezTo>
                  <a:pt x="9660457" y="2740432"/>
                  <a:pt x="9608451" y="2706009"/>
                  <a:pt x="9534232" y="2921436"/>
                </a:cubicBezTo>
                <a:cubicBezTo>
                  <a:pt x="9463157" y="3127757"/>
                  <a:pt x="9541023" y="3428747"/>
                  <a:pt x="9507143" y="3537294"/>
                </a:cubicBezTo>
                <a:cubicBezTo>
                  <a:pt x="9494665" y="3577260"/>
                  <a:pt x="9512086" y="3643583"/>
                  <a:pt x="9510115" y="3672720"/>
                </a:cubicBezTo>
                <a:cubicBezTo>
                  <a:pt x="9508477" y="3696952"/>
                  <a:pt x="9489655" y="3932857"/>
                  <a:pt x="9436601" y="4101945"/>
                </a:cubicBezTo>
                <a:cubicBezTo>
                  <a:pt x="8702042" y="4168753"/>
                  <a:pt x="7804454" y="4218779"/>
                  <a:pt x="7403013" y="4209988"/>
                </a:cubicBezTo>
                <a:cubicBezTo>
                  <a:pt x="6732635" y="4195329"/>
                  <a:pt x="3317369" y="4085029"/>
                  <a:pt x="2897384" y="4119205"/>
                </a:cubicBezTo>
                <a:cubicBezTo>
                  <a:pt x="2477388" y="4153399"/>
                  <a:pt x="19340" y="4204654"/>
                  <a:pt x="19348" y="4204634"/>
                </a:cubicBezTo>
                <a:lnTo>
                  <a:pt x="0" y="4455256"/>
                </a:lnTo>
                <a:lnTo>
                  <a:pt x="12211348" y="4390963"/>
                </a:lnTo>
                <a:lnTo>
                  <a:pt x="12211348" y="3797736"/>
                </a:lnTo>
                <a:cubicBezTo>
                  <a:pt x="12211348" y="3797736"/>
                  <a:pt x="11996940" y="3733128"/>
                  <a:pt x="11761291" y="3696533"/>
                </a:cubicBezTo>
                <a:cubicBezTo>
                  <a:pt x="11759101" y="3671282"/>
                  <a:pt x="11756434" y="3645203"/>
                  <a:pt x="11751766" y="3610512"/>
                </a:cubicBezTo>
                <a:cubicBezTo>
                  <a:pt x="11740051" y="3522654"/>
                  <a:pt x="11734145" y="3412288"/>
                  <a:pt x="11734241" y="3279519"/>
                </a:cubicBezTo>
                <a:cubicBezTo>
                  <a:pt x="11734241" y="3146759"/>
                  <a:pt x="11738336" y="3032583"/>
                  <a:pt x="11746147" y="2936914"/>
                </a:cubicBezTo>
                <a:cubicBezTo>
                  <a:pt x="11753957" y="2841254"/>
                  <a:pt x="11747099" y="2782476"/>
                  <a:pt x="11725573" y="2761006"/>
                </a:cubicBezTo>
                <a:cubicBezTo>
                  <a:pt x="11704141" y="2739527"/>
                  <a:pt x="11689282" y="2716144"/>
                  <a:pt x="11681567" y="2690750"/>
                </a:cubicBezTo>
                <a:cubicBezTo>
                  <a:pt x="11673757" y="2665375"/>
                  <a:pt x="11672708" y="2589356"/>
                  <a:pt x="11678520" y="2462455"/>
                </a:cubicBezTo>
                <a:cubicBezTo>
                  <a:pt x="11684425" y="2335543"/>
                  <a:pt x="11693283" y="2249571"/>
                  <a:pt x="11704998" y="2204680"/>
                </a:cubicBezTo>
                <a:cubicBezTo>
                  <a:pt x="11716714" y="2159779"/>
                  <a:pt x="11755672" y="2081712"/>
                  <a:pt x="11821966" y="1970431"/>
                </a:cubicBezTo>
                <a:cubicBezTo>
                  <a:pt x="11888355" y="1859141"/>
                  <a:pt x="11923788" y="1787951"/>
                  <a:pt x="11927693" y="1756709"/>
                </a:cubicBezTo>
                <a:cubicBezTo>
                  <a:pt x="11931598" y="1725467"/>
                  <a:pt x="11940171" y="1699007"/>
                  <a:pt x="11953887" y="1677537"/>
                </a:cubicBezTo>
                <a:cubicBezTo>
                  <a:pt x="11967508" y="1656059"/>
                  <a:pt x="12000845" y="1582830"/>
                  <a:pt x="12053613" y="1457862"/>
                </a:cubicBezTo>
                <a:cubicBezTo>
                  <a:pt x="12106287" y="1332913"/>
                  <a:pt x="12175438" y="1239349"/>
                  <a:pt x="12261354" y="1176875"/>
                </a:cubicBezTo>
                <a:cubicBezTo>
                  <a:pt x="12347270" y="1114400"/>
                  <a:pt x="12413659" y="1059727"/>
                  <a:pt x="12460522" y="1012864"/>
                </a:cubicBezTo>
                <a:cubicBezTo>
                  <a:pt x="12507384" y="966010"/>
                  <a:pt x="12555105" y="938502"/>
                  <a:pt x="12603968" y="930711"/>
                </a:cubicBezTo>
                <a:cubicBezTo>
                  <a:pt x="12628352" y="926806"/>
                  <a:pt x="12652736" y="923005"/>
                  <a:pt x="12677216" y="919100"/>
                </a:cubicBezTo>
                <a:cubicBezTo>
                  <a:pt x="12677216" y="927891"/>
                  <a:pt x="12677216" y="936521"/>
                  <a:pt x="12677216" y="945294"/>
                </a:cubicBezTo>
                <a:cubicBezTo>
                  <a:pt x="12677216" y="962867"/>
                  <a:pt x="12681311" y="975593"/>
                  <a:pt x="12689122" y="983394"/>
                </a:cubicBezTo>
                <a:cubicBezTo>
                  <a:pt x="12696932" y="991204"/>
                  <a:pt x="12706552" y="995300"/>
                  <a:pt x="12718268" y="995300"/>
                </a:cubicBezTo>
                <a:cubicBezTo>
                  <a:pt x="12729983" y="995300"/>
                  <a:pt x="12758178" y="984337"/>
                  <a:pt x="12803041" y="962858"/>
                </a:cubicBezTo>
                <a:cubicBezTo>
                  <a:pt x="12847998" y="941388"/>
                  <a:pt x="12874478" y="930730"/>
                  <a:pt x="12882288" y="930711"/>
                </a:cubicBezTo>
                <a:cubicBezTo>
                  <a:pt x="12890099" y="930711"/>
                  <a:pt x="12896957" y="940655"/>
                  <a:pt x="12902767" y="960181"/>
                </a:cubicBezTo>
                <a:cubicBezTo>
                  <a:pt x="12908673" y="979707"/>
                  <a:pt x="12916579" y="989356"/>
                  <a:pt x="12926295" y="989356"/>
                </a:cubicBezTo>
                <a:cubicBezTo>
                  <a:pt x="12936105" y="989356"/>
                  <a:pt x="12947820" y="981460"/>
                  <a:pt x="12961441" y="965839"/>
                </a:cubicBezTo>
                <a:cubicBezTo>
                  <a:pt x="12975063" y="950218"/>
                  <a:pt x="12985826" y="941588"/>
                  <a:pt x="12993541" y="939645"/>
                </a:cubicBezTo>
                <a:cubicBezTo>
                  <a:pt x="12997446" y="938664"/>
                  <a:pt x="13001256" y="937655"/>
                  <a:pt x="13005161" y="936664"/>
                </a:cubicBezTo>
                <a:cubicBezTo>
                  <a:pt x="13006208" y="946427"/>
                  <a:pt x="13007257" y="956076"/>
                  <a:pt x="13008209" y="965839"/>
                </a:cubicBezTo>
                <a:cubicBezTo>
                  <a:pt x="13010114" y="985356"/>
                  <a:pt x="13028688" y="996043"/>
                  <a:pt x="13063835" y="997986"/>
                </a:cubicBezTo>
                <a:cubicBezTo>
                  <a:pt x="13098982" y="999939"/>
                  <a:pt x="13140987" y="993366"/>
                  <a:pt x="13189755" y="977745"/>
                </a:cubicBezTo>
                <a:cubicBezTo>
                  <a:pt x="13238523" y="962124"/>
                  <a:pt x="13277766" y="938426"/>
                  <a:pt x="13307009" y="907194"/>
                </a:cubicBezTo>
                <a:cubicBezTo>
                  <a:pt x="13336345" y="875961"/>
                  <a:pt x="13364539" y="862512"/>
                  <a:pt x="13391876" y="866417"/>
                </a:cubicBezTo>
                <a:cubicBezTo>
                  <a:pt x="13419213" y="870322"/>
                  <a:pt x="13453217" y="879971"/>
                  <a:pt x="13494269" y="895592"/>
                </a:cubicBezTo>
                <a:cubicBezTo>
                  <a:pt x="13535227" y="911213"/>
                  <a:pt x="13563707" y="919109"/>
                  <a:pt x="13579328" y="919100"/>
                </a:cubicBezTo>
                <a:cubicBezTo>
                  <a:pt x="13594949" y="919100"/>
                  <a:pt x="13615333" y="914280"/>
                  <a:pt x="13640670" y="904517"/>
                </a:cubicBezTo>
                <a:cubicBezTo>
                  <a:pt x="13666101" y="894754"/>
                  <a:pt x="13680865" y="883067"/>
                  <a:pt x="13684769" y="869398"/>
                </a:cubicBezTo>
                <a:cubicBezTo>
                  <a:pt x="13688675" y="855730"/>
                  <a:pt x="13686580" y="843738"/>
                  <a:pt x="13678770" y="833975"/>
                </a:cubicBezTo>
                <a:cubicBezTo>
                  <a:pt x="13674864" y="829098"/>
                  <a:pt x="13671149" y="824278"/>
                  <a:pt x="13667148" y="819392"/>
                </a:cubicBezTo>
                <a:cubicBezTo>
                  <a:pt x="13678864" y="817440"/>
                  <a:pt x="13690581" y="815687"/>
                  <a:pt x="13702296" y="813734"/>
                </a:cubicBezTo>
                <a:cubicBezTo>
                  <a:pt x="13725727" y="809829"/>
                  <a:pt x="13740301" y="799885"/>
                  <a:pt x="13746016" y="784264"/>
                </a:cubicBezTo>
                <a:cubicBezTo>
                  <a:pt x="13751921" y="768643"/>
                  <a:pt x="13761827" y="756946"/>
                  <a:pt x="13775543" y="749145"/>
                </a:cubicBezTo>
                <a:cubicBezTo>
                  <a:pt x="13789164" y="741335"/>
                  <a:pt x="13796022" y="731686"/>
                  <a:pt x="13796117" y="719970"/>
                </a:cubicBezTo>
                <a:cubicBezTo>
                  <a:pt x="13796117" y="708254"/>
                  <a:pt x="13782306" y="693491"/>
                  <a:pt x="13754970" y="675917"/>
                </a:cubicBezTo>
                <a:cubicBezTo>
                  <a:pt x="13727632" y="658343"/>
                  <a:pt x="13712201" y="645637"/>
                  <a:pt x="13708297" y="637817"/>
                </a:cubicBezTo>
                <a:cubicBezTo>
                  <a:pt x="13704391" y="630006"/>
                  <a:pt x="13687627" y="622415"/>
                  <a:pt x="13658291" y="614605"/>
                </a:cubicBezTo>
                <a:cubicBezTo>
                  <a:pt x="13628953" y="606794"/>
                  <a:pt x="13615524" y="591002"/>
                  <a:pt x="13617428" y="567570"/>
                </a:cubicBezTo>
                <a:cubicBezTo>
                  <a:pt x="13619428" y="544148"/>
                  <a:pt x="13629048" y="527622"/>
                  <a:pt x="13646669" y="517869"/>
                </a:cubicBezTo>
                <a:cubicBezTo>
                  <a:pt x="13664196" y="508105"/>
                  <a:pt x="13673817" y="496399"/>
                  <a:pt x="13675816" y="482740"/>
                </a:cubicBezTo>
                <a:cubicBezTo>
                  <a:pt x="13677721" y="469072"/>
                  <a:pt x="13671911" y="457375"/>
                  <a:pt x="13658291" y="447612"/>
                </a:cubicBezTo>
                <a:cubicBezTo>
                  <a:pt x="13644574" y="437859"/>
                  <a:pt x="13631145" y="433030"/>
                  <a:pt x="13617428" y="433030"/>
                </a:cubicBezTo>
                <a:cubicBezTo>
                  <a:pt x="13603807" y="433030"/>
                  <a:pt x="13581138" y="426162"/>
                  <a:pt x="13549896" y="412494"/>
                </a:cubicBezTo>
                <a:cubicBezTo>
                  <a:pt x="13518654" y="398825"/>
                  <a:pt x="13492555" y="383033"/>
                  <a:pt x="13471029" y="365469"/>
                </a:cubicBezTo>
                <a:cubicBezTo>
                  <a:pt x="13449598" y="347895"/>
                  <a:pt x="13428928" y="337227"/>
                  <a:pt x="13409402" y="333312"/>
                </a:cubicBezTo>
                <a:cubicBezTo>
                  <a:pt x="13389876" y="329417"/>
                  <a:pt x="13380255" y="319768"/>
                  <a:pt x="13380255" y="304147"/>
                </a:cubicBezTo>
                <a:cubicBezTo>
                  <a:pt x="13380255" y="288526"/>
                  <a:pt x="13378160" y="278582"/>
                  <a:pt x="13374255" y="274676"/>
                </a:cubicBezTo>
                <a:cubicBezTo>
                  <a:pt x="13370350" y="270771"/>
                  <a:pt x="13342155" y="263904"/>
                  <a:pt x="13289482" y="254140"/>
                </a:cubicBezTo>
                <a:cubicBezTo>
                  <a:pt x="13236714" y="244377"/>
                  <a:pt x="13198614" y="239548"/>
                  <a:pt x="13175182" y="239558"/>
                </a:cubicBezTo>
                <a:cubicBezTo>
                  <a:pt x="13151751" y="239558"/>
                  <a:pt x="13128320" y="243653"/>
                  <a:pt x="13104888" y="251464"/>
                </a:cubicBezTo>
                <a:cubicBezTo>
                  <a:pt x="13081456" y="259274"/>
                  <a:pt x="13066693" y="256198"/>
                  <a:pt x="13060882" y="242530"/>
                </a:cubicBezTo>
                <a:cubicBezTo>
                  <a:pt x="13054976" y="228861"/>
                  <a:pt x="13033736" y="219222"/>
                  <a:pt x="12996588" y="213364"/>
                </a:cubicBezTo>
                <a:cubicBezTo>
                  <a:pt x="12959442" y="207506"/>
                  <a:pt x="12939915" y="199610"/>
                  <a:pt x="12937915" y="189847"/>
                </a:cubicBezTo>
                <a:cubicBezTo>
                  <a:pt x="12936009" y="180084"/>
                  <a:pt x="12937057" y="172187"/>
                  <a:pt x="12940867" y="166330"/>
                </a:cubicBezTo>
                <a:cubicBezTo>
                  <a:pt x="12944773" y="160471"/>
                  <a:pt x="12941725" y="150832"/>
                  <a:pt x="12932009" y="137164"/>
                </a:cubicBezTo>
                <a:cubicBezTo>
                  <a:pt x="12922198" y="123496"/>
                  <a:pt x="12895052" y="116619"/>
                  <a:pt x="12850095" y="116619"/>
                </a:cubicBezTo>
                <a:cubicBezTo>
                  <a:pt x="12805231" y="116619"/>
                  <a:pt x="12763226" y="108732"/>
                  <a:pt x="12724173" y="93111"/>
                </a:cubicBezTo>
                <a:cubicBezTo>
                  <a:pt x="12685121" y="77490"/>
                  <a:pt x="12640163" y="76461"/>
                  <a:pt x="12589394" y="90130"/>
                </a:cubicBezTo>
                <a:cubicBezTo>
                  <a:pt x="12538627" y="103798"/>
                  <a:pt x="12505575" y="106874"/>
                  <a:pt x="12489954" y="99064"/>
                </a:cubicBezTo>
                <a:cubicBezTo>
                  <a:pt x="12474333" y="91253"/>
                  <a:pt x="12436233" y="89205"/>
                  <a:pt x="12375654" y="93111"/>
                </a:cubicBezTo>
                <a:cubicBezTo>
                  <a:pt x="12315170" y="97016"/>
                  <a:pt x="12281070" y="95987"/>
                  <a:pt x="12273260" y="90130"/>
                </a:cubicBezTo>
                <a:cubicBezTo>
                  <a:pt x="12265450" y="84271"/>
                  <a:pt x="12241732" y="76680"/>
                  <a:pt x="12202680" y="66917"/>
                </a:cubicBezTo>
                <a:cubicBezTo>
                  <a:pt x="12183154" y="62031"/>
                  <a:pt x="12163913" y="57211"/>
                  <a:pt x="12144387" y="52325"/>
                </a:cubicBezTo>
                <a:cubicBezTo>
                  <a:pt x="12144387" y="61116"/>
                  <a:pt x="12144387" y="69746"/>
                  <a:pt x="12144387" y="78519"/>
                </a:cubicBezTo>
                <a:cubicBezTo>
                  <a:pt x="12144387" y="96092"/>
                  <a:pt x="12141339" y="106760"/>
                  <a:pt x="12135434" y="110675"/>
                </a:cubicBezTo>
                <a:cubicBezTo>
                  <a:pt x="12129624" y="114570"/>
                  <a:pt x="12111049" y="118666"/>
                  <a:pt x="12079807" y="122581"/>
                </a:cubicBezTo>
                <a:cubicBezTo>
                  <a:pt x="12048566" y="126477"/>
                  <a:pt x="12028182" y="125448"/>
                  <a:pt x="12018466" y="119600"/>
                </a:cubicBezTo>
                <a:cubicBezTo>
                  <a:pt x="12008751" y="113742"/>
                  <a:pt x="11997035" y="111694"/>
                  <a:pt x="11983320" y="113647"/>
                </a:cubicBezTo>
                <a:cubicBezTo>
                  <a:pt x="11969698" y="115599"/>
                  <a:pt x="11958744" y="114580"/>
                  <a:pt x="11950934" y="110675"/>
                </a:cubicBezTo>
                <a:cubicBezTo>
                  <a:pt x="11943123" y="106770"/>
                  <a:pt x="11916930" y="110865"/>
                  <a:pt x="11872067" y="122581"/>
                </a:cubicBezTo>
                <a:cubicBezTo>
                  <a:pt x="11827109" y="134287"/>
                  <a:pt x="11801677" y="135011"/>
                  <a:pt x="11795867" y="125258"/>
                </a:cubicBezTo>
                <a:cubicBezTo>
                  <a:pt x="11789962" y="115495"/>
                  <a:pt x="11780055" y="110665"/>
                  <a:pt x="11766340" y="110675"/>
                </a:cubicBezTo>
                <a:cubicBezTo>
                  <a:pt x="11759482" y="110675"/>
                  <a:pt x="11752909" y="110675"/>
                  <a:pt x="11746147" y="110675"/>
                </a:cubicBezTo>
                <a:cubicBezTo>
                  <a:pt x="11746147" y="107741"/>
                  <a:pt x="11746147" y="104960"/>
                  <a:pt x="11746147" y="102036"/>
                </a:cubicBezTo>
                <a:cubicBezTo>
                  <a:pt x="11746147" y="96178"/>
                  <a:pt x="11749957" y="90330"/>
                  <a:pt x="11757767" y="84481"/>
                </a:cubicBezTo>
                <a:cubicBezTo>
                  <a:pt x="11765482" y="78623"/>
                  <a:pt x="11766531" y="64879"/>
                  <a:pt x="11760719" y="43400"/>
                </a:cubicBezTo>
                <a:cubicBezTo>
                  <a:pt x="11754814" y="21921"/>
                  <a:pt x="11734241" y="8176"/>
                  <a:pt x="11699093" y="2318"/>
                </a:cubicBezTo>
                <a:cubicBezTo>
                  <a:pt x="11681472" y="-606"/>
                  <a:pt x="11663469" y="-720"/>
                  <a:pt x="11644896" y="1728"/>
                </a:cubicBezTo>
                <a:close/>
                <a:moveTo>
                  <a:pt x="11921692" y="535423"/>
                </a:moveTo>
                <a:cubicBezTo>
                  <a:pt x="11929503" y="537376"/>
                  <a:pt x="11934361" y="543234"/>
                  <a:pt x="11936266" y="552987"/>
                </a:cubicBezTo>
                <a:cubicBezTo>
                  <a:pt x="11938265" y="562750"/>
                  <a:pt x="11947124" y="576495"/>
                  <a:pt x="11962841" y="594069"/>
                </a:cubicBezTo>
                <a:cubicBezTo>
                  <a:pt x="11978462" y="611633"/>
                  <a:pt x="11988082" y="657391"/>
                  <a:pt x="11991987" y="731581"/>
                </a:cubicBezTo>
                <a:cubicBezTo>
                  <a:pt x="11995892" y="805771"/>
                  <a:pt x="11993130" y="863521"/>
                  <a:pt x="11983320" y="904517"/>
                </a:cubicBezTo>
                <a:cubicBezTo>
                  <a:pt x="11973604" y="945522"/>
                  <a:pt x="11961602" y="977536"/>
                  <a:pt x="11947886" y="1000958"/>
                </a:cubicBezTo>
                <a:cubicBezTo>
                  <a:pt x="11934266" y="1024389"/>
                  <a:pt x="11921787" y="1041201"/>
                  <a:pt x="11910167" y="1050964"/>
                </a:cubicBezTo>
                <a:cubicBezTo>
                  <a:pt x="11898452" y="1060727"/>
                  <a:pt x="11889498" y="1062480"/>
                  <a:pt x="11883592" y="1056622"/>
                </a:cubicBezTo>
                <a:cubicBezTo>
                  <a:pt x="11877782" y="1050764"/>
                  <a:pt x="11866066" y="1046954"/>
                  <a:pt x="11848541" y="1045011"/>
                </a:cubicBezTo>
                <a:cubicBezTo>
                  <a:pt x="11830920" y="1043058"/>
                  <a:pt x="11812345" y="1032380"/>
                  <a:pt x="11792820" y="1012864"/>
                </a:cubicBezTo>
                <a:cubicBezTo>
                  <a:pt x="11773293" y="993347"/>
                  <a:pt x="11762625" y="976507"/>
                  <a:pt x="11760719" y="962858"/>
                </a:cubicBezTo>
                <a:cubicBezTo>
                  <a:pt x="11758719" y="949189"/>
                  <a:pt x="11752909" y="939550"/>
                  <a:pt x="11743098" y="933692"/>
                </a:cubicBezTo>
                <a:cubicBezTo>
                  <a:pt x="11733383" y="927834"/>
                  <a:pt x="11727573" y="910279"/>
                  <a:pt x="11725573" y="881000"/>
                </a:cubicBezTo>
                <a:cubicBezTo>
                  <a:pt x="11723668" y="851720"/>
                  <a:pt x="11717763" y="825250"/>
                  <a:pt x="11708047" y="801828"/>
                </a:cubicBezTo>
                <a:cubicBezTo>
                  <a:pt x="11698236" y="778397"/>
                  <a:pt x="11670804" y="738487"/>
                  <a:pt x="11625846" y="681870"/>
                </a:cubicBezTo>
                <a:cubicBezTo>
                  <a:pt x="11603367" y="653562"/>
                  <a:pt x="11581078" y="625349"/>
                  <a:pt x="11558599" y="597040"/>
                </a:cubicBezTo>
                <a:cubicBezTo>
                  <a:pt x="11566410" y="598993"/>
                  <a:pt x="11574316" y="600746"/>
                  <a:pt x="11582126" y="602698"/>
                </a:cubicBezTo>
                <a:cubicBezTo>
                  <a:pt x="11597747" y="606604"/>
                  <a:pt x="11608415" y="612442"/>
                  <a:pt x="11614226" y="620262"/>
                </a:cubicBezTo>
                <a:cubicBezTo>
                  <a:pt x="11620131" y="628063"/>
                  <a:pt x="11627941" y="632169"/>
                  <a:pt x="11637752" y="632169"/>
                </a:cubicBezTo>
                <a:cubicBezTo>
                  <a:pt x="11647563" y="632169"/>
                  <a:pt x="11658231" y="622225"/>
                  <a:pt x="11669947" y="602698"/>
                </a:cubicBezTo>
                <a:cubicBezTo>
                  <a:pt x="11681663" y="583172"/>
                  <a:pt x="11697093" y="578352"/>
                  <a:pt x="11716620" y="588106"/>
                </a:cubicBezTo>
                <a:cubicBezTo>
                  <a:pt x="11726430" y="592992"/>
                  <a:pt x="11736336" y="597812"/>
                  <a:pt x="11746147" y="602698"/>
                </a:cubicBezTo>
                <a:cubicBezTo>
                  <a:pt x="11749004" y="596840"/>
                  <a:pt x="11751862" y="590992"/>
                  <a:pt x="11754720" y="585134"/>
                </a:cubicBezTo>
                <a:cubicBezTo>
                  <a:pt x="11760625" y="573418"/>
                  <a:pt x="11765388" y="567580"/>
                  <a:pt x="11769292" y="567570"/>
                </a:cubicBezTo>
                <a:cubicBezTo>
                  <a:pt x="11773198" y="567570"/>
                  <a:pt x="11782151" y="573418"/>
                  <a:pt x="11795867" y="585134"/>
                </a:cubicBezTo>
                <a:cubicBezTo>
                  <a:pt x="11809488" y="596850"/>
                  <a:pt x="11823204" y="603717"/>
                  <a:pt x="11836919" y="605670"/>
                </a:cubicBezTo>
                <a:cubicBezTo>
                  <a:pt x="11850541" y="607623"/>
                  <a:pt x="11861209" y="606604"/>
                  <a:pt x="11869020" y="602698"/>
                </a:cubicBezTo>
                <a:cubicBezTo>
                  <a:pt x="11876830" y="598793"/>
                  <a:pt x="11885498" y="586077"/>
                  <a:pt x="11895213" y="564598"/>
                </a:cubicBezTo>
                <a:cubicBezTo>
                  <a:pt x="11905023" y="543119"/>
                  <a:pt x="11913882" y="533471"/>
                  <a:pt x="11921692" y="535423"/>
                </a:cubicBezTo>
                <a:close/>
                <a:moveTo>
                  <a:pt x="11145691" y="538405"/>
                </a:moveTo>
                <a:cubicBezTo>
                  <a:pt x="11151596" y="538405"/>
                  <a:pt x="11158454" y="545996"/>
                  <a:pt x="11166265" y="561617"/>
                </a:cubicBezTo>
                <a:cubicBezTo>
                  <a:pt x="11174075" y="577238"/>
                  <a:pt x="11175885" y="595078"/>
                  <a:pt x="11171980" y="614605"/>
                </a:cubicBezTo>
                <a:cubicBezTo>
                  <a:pt x="11168074" y="634121"/>
                  <a:pt x="11168074" y="645818"/>
                  <a:pt x="11171980" y="649723"/>
                </a:cubicBezTo>
                <a:cubicBezTo>
                  <a:pt x="11175790" y="653629"/>
                  <a:pt x="11182743" y="655381"/>
                  <a:pt x="11192459" y="655381"/>
                </a:cubicBezTo>
                <a:cubicBezTo>
                  <a:pt x="11202270" y="655381"/>
                  <a:pt x="11211127" y="652609"/>
                  <a:pt x="11218938" y="646751"/>
                </a:cubicBezTo>
                <a:cubicBezTo>
                  <a:pt x="11226748" y="640894"/>
                  <a:pt x="11235417" y="638846"/>
                  <a:pt x="11245132" y="640798"/>
                </a:cubicBezTo>
                <a:cubicBezTo>
                  <a:pt x="11254942" y="642751"/>
                  <a:pt x="11274469" y="667164"/>
                  <a:pt x="11303805" y="714017"/>
                </a:cubicBezTo>
                <a:cubicBezTo>
                  <a:pt x="11333048" y="760880"/>
                  <a:pt x="11378101" y="803857"/>
                  <a:pt x="11438680" y="842900"/>
                </a:cubicBezTo>
                <a:cubicBezTo>
                  <a:pt x="11468874" y="862426"/>
                  <a:pt x="11499163" y="882029"/>
                  <a:pt x="11529453" y="901545"/>
                </a:cubicBezTo>
                <a:cubicBezTo>
                  <a:pt x="11524500" y="902517"/>
                  <a:pt x="11519356" y="903536"/>
                  <a:pt x="11514498" y="904517"/>
                </a:cubicBezTo>
                <a:cubicBezTo>
                  <a:pt x="11504783" y="906470"/>
                  <a:pt x="11494115" y="904431"/>
                  <a:pt x="11482399" y="898564"/>
                </a:cubicBezTo>
                <a:cubicBezTo>
                  <a:pt x="11470684" y="892706"/>
                  <a:pt x="11456873" y="889620"/>
                  <a:pt x="11441347" y="889639"/>
                </a:cubicBezTo>
                <a:cubicBezTo>
                  <a:pt x="11425726" y="889639"/>
                  <a:pt x="11411248" y="897535"/>
                  <a:pt x="11397532" y="913156"/>
                </a:cubicBezTo>
                <a:cubicBezTo>
                  <a:pt x="11383911" y="928768"/>
                  <a:pt x="11360480" y="935654"/>
                  <a:pt x="11327332" y="933692"/>
                </a:cubicBezTo>
                <a:cubicBezTo>
                  <a:pt x="11294090" y="931740"/>
                  <a:pt x="11270754" y="932749"/>
                  <a:pt x="11257038" y="936664"/>
                </a:cubicBezTo>
                <a:cubicBezTo>
                  <a:pt x="11243417" y="940569"/>
                  <a:pt x="11233415" y="947446"/>
                  <a:pt x="11227605" y="957200"/>
                </a:cubicBezTo>
                <a:cubicBezTo>
                  <a:pt x="11221700" y="966963"/>
                  <a:pt x="11222748" y="976612"/>
                  <a:pt x="11230559" y="986375"/>
                </a:cubicBezTo>
                <a:cubicBezTo>
                  <a:pt x="11238369" y="996138"/>
                  <a:pt x="11241131" y="1005053"/>
                  <a:pt x="11239226" y="1012864"/>
                </a:cubicBezTo>
                <a:cubicBezTo>
                  <a:pt x="11237226" y="1020674"/>
                  <a:pt x="11229701" y="1027237"/>
                  <a:pt x="11215985" y="1033105"/>
                </a:cubicBezTo>
                <a:cubicBezTo>
                  <a:pt x="11202364" y="1038962"/>
                  <a:pt x="11192363" y="1045849"/>
                  <a:pt x="11186553" y="1053650"/>
                </a:cubicBezTo>
                <a:cubicBezTo>
                  <a:pt x="11180648" y="1061451"/>
                  <a:pt x="11167979" y="1068309"/>
                  <a:pt x="11148453" y="1074186"/>
                </a:cubicBezTo>
                <a:cubicBezTo>
                  <a:pt x="11128927" y="1080044"/>
                  <a:pt x="11107591" y="1091741"/>
                  <a:pt x="11084159" y="1109305"/>
                </a:cubicBezTo>
                <a:cubicBezTo>
                  <a:pt x="11060727" y="1126878"/>
                  <a:pt x="11049012" y="1142671"/>
                  <a:pt x="11049012" y="1156339"/>
                </a:cubicBezTo>
                <a:cubicBezTo>
                  <a:pt x="11049012" y="1170007"/>
                  <a:pt x="11051774" y="1179637"/>
                  <a:pt x="11057680" y="1185505"/>
                </a:cubicBezTo>
                <a:cubicBezTo>
                  <a:pt x="11063490" y="1191362"/>
                  <a:pt x="11087207" y="1193429"/>
                  <a:pt x="11128165" y="1191458"/>
                </a:cubicBezTo>
                <a:cubicBezTo>
                  <a:pt x="11169217" y="1189505"/>
                  <a:pt x="11198459" y="1197096"/>
                  <a:pt x="11215985" y="1214680"/>
                </a:cubicBezTo>
                <a:cubicBezTo>
                  <a:pt x="11233511" y="1232253"/>
                  <a:pt x="11242179" y="1245988"/>
                  <a:pt x="11242179" y="1255751"/>
                </a:cubicBezTo>
                <a:cubicBezTo>
                  <a:pt x="11242179" y="1265515"/>
                  <a:pt x="11245226" y="1273411"/>
                  <a:pt x="11251132" y="1279269"/>
                </a:cubicBezTo>
                <a:cubicBezTo>
                  <a:pt x="11256943" y="1285126"/>
                  <a:pt x="11270659" y="1286165"/>
                  <a:pt x="11292185" y="1282250"/>
                </a:cubicBezTo>
                <a:cubicBezTo>
                  <a:pt x="11313616" y="1278345"/>
                  <a:pt x="11338095" y="1277316"/>
                  <a:pt x="11365432" y="1279269"/>
                </a:cubicBezTo>
                <a:cubicBezTo>
                  <a:pt x="11392770" y="1281221"/>
                  <a:pt x="11412009" y="1279183"/>
                  <a:pt x="11423726" y="1273316"/>
                </a:cubicBezTo>
                <a:cubicBezTo>
                  <a:pt x="11435442" y="1267458"/>
                  <a:pt x="11450205" y="1266419"/>
                  <a:pt x="11467826" y="1270344"/>
                </a:cubicBezTo>
                <a:cubicBezTo>
                  <a:pt x="11485352" y="1274239"/>
                  <a:pt x="11499163" y="1270449"/>
                  <a:pt x="11508879" y="1258733"/>
                </a:cubicBezTo>
                <a:cubicBezTo>
                  <a:pt x="11518595" y="1247017"/>
                  <a:pt x="11526214" y="1241178"/>
                  <a:pt x="11532119" y="1241169"/>
                </a:cubicBezTo>
                <a:cubicBezTo>
                  <a:pt x="11534977" y="1241169"/>
                  <a:pt x="11538120" y="1241169"/>
                  <a:pt x="11540978" y="1241169"/>
                </a:cubicBezTo>
                <a:cubicBezTo>
                  <a:pt x="11538120" y="1278259"/>
                  <a:pt x="11534977" y="1315387"/>
                  <a:pt x="11532119" y="1352487"/>
                </a:cubicBezTo>
                <a:cubicBezTo>
                  <a:pt x="11526214" y="1426678"/>
                  <a:pt x="11509736" y="1494067"/>
                  <a:pt x="11482399" y="1554598"/>
                </a:cubicBezTo>
                <a:cubicBezTo>
                  <a:pt x="11455062" y="1615120"/>
                  <a:pt x="11439537" y="1659859"/>
                  <a:pt x="11435632" y="1689139"/>
                </a:cubicBezTo>
                <a:cubicBezTo>
                  <a:pt x="11433727" y="1703788"/>
                  <a:pt x="11431631" y="1718543"/>
                  <a:pt x="11429726" y="1733192"/>
                </a:cubicBezTo>
                <a:cubicBezTo>
                  <a:pt x="11426773" y="1732220"/>
                  <a:pt x="11423726" y="1731201"/>
                  <a:pt x="11420773" y="1730220"/>
                </a:cubicBezTo>
                <a:cubicBezTo>
                  <a:pt x="11414963" y="1728268"/>
                  <a:pt x="11406294" y="1713789"/>
                  <a:pt x="11394579" y="1686462"/>
                </a:cubicBezTo>
                <a:cubicBezTo>
                  <a:pt x="11382863" y="1659126"/>
                  <a:pt x="11367338" y="1632665"/>
                  <a:pt x="11347811" y="1607281"/>
                </a:cubicBezTo>
                <a:cubicBezTo>
                  <a:pt x="11328285" y="1581907"/>
                  <a:pt x="11313616" y="1558504"/>
                  <a:pt x="11303805" y="1537044"/>
                </a:cubicBezTo>
                <a:cubicBezTo>
                  <a:pt x="11293994" y="1515565"/>
                  <a:pt x="11270659" y="1481218"/>
                  <a:pt x="11233511" y="1434345"/>
                </a:cubicBezTo>
                <a:cubicBezTo>
                  <a:pt x="11196458" y="1387492"/>
                  <a:pt x="11150358" y="1347572"/>
                  <a:pt x="11095780" y="1314387"/>
                </a:cubicBezTo>
                <a:cubicBezTo>
                  <a:pt x="11041106" y="1281202"/>
                  <a:pt x="10995290" y="1256780"/>
                  <a:pt x="10958238" y="1241169"/>
                </a:cubicBezTo>
                <a:cubicBezTo>
                  <a:pt x="10921092" y="1225547"/>
                  <a:pt x="10891849" y="1208003"/>
                  <a:pt x="10870418" y="1188486"/>
                </a:cubicBezTo>
                <a:cubicBezTo>
                  <a:pt x="10848891" y="1168960"/>
                  <a:pt x="10833081" y="1151415"/>
                  <a:pt x="10823365" y="1135794"/>
                </a:cubicBezTo>
                <a:cubicBezTo>
                  <a:pt x="10813649" y="1120182"/>
                  <a:pt x="10807076" y="1089912"/>
                  <a:pt x="10803172" y="1045011"/>
                </a:cubicBezTo>
                <a:cubicBezTo>
                  <a:pt x="10799266" y="1000110"/>
                  <a:pt x="10791361" y="969849"/>
                  <a:pt x="10779644" y="954228"/>
                </a:cubicBezTo>
                <a:cubicBezTo>
                  <a:pt x="10767929" y="938607"/>
                  <a:pt x="10762023" y="922805"/>
                  <a:pt x="10762023" y="907194"/>
                </a:cubicBezTo>
                <a:cubicBezTo>
                  <a:pt x="10762023" y="899393"/>
                  <a:pt x="10762023" y="891801"/>
                  <a:pt x="10762023" y="883981"/>
                </a:cubicBezTo>
                <a:cubicBezTo>
                  <a:pt x="10770882" y="886905"/>
                  <a:pt x="10779455" y="889687"/>
                  <a:pt x="10788217" y="892611"/>
                </a:cubicBezTo>
                <a:cubicBezTo>
                  <a:pt x="10805838" y="898469"/>
                  <a:pt x="10818507" y="896726"/>
                  <a:pt x="10826317" y="886962"/>
                </a:cubicBezTo>
                <a:cubicBezTo>
                  <a:pt x="10834128" y="877199"/>
                  <a:pt x="10845844" y="872075"/>
                  <a:pt x="10861465" y="872075"/>
                </a:cubicBezTo>
                <a:cubicBezTo>
                  <a:pt x="10877086" y="872075"/>
                  <a:pt x="10888802" y="868274"/>
                  <a:pt x="10896612" y="860464"/>
                </a:cubicBezTo>
                <a:cubicBezTo>
                  <a:pt x="10904423" y="852653"/>
                  <a:pt x="10907470" y="844776"/>
                  <a:pt x="10905566" y="836956"/>
                </a:cubicBezTo>
                <a:cubicBezTo>
                  <a:pt x="10903565" y="829146"/>
                  <a:pt x="10899756" y="824326"/>
                  <a:pt x="10893944" y="822364"/>
                </a:cubicBezTo>
                <a:cubicBezTo>
                  <a:pt x="10888039" y="820411"/>
                  <a:pt x="10884991" y="813534"/>
                  <a:pt x="10884991" y="801828"/>
                </a:cubicBezTo>
                <a:cubicBezTo>
                  <a:pt x="10884991" y="795970"/>
                  <a:pt x="10884991" y="790122"/>
                  <a:pt x="10884991" y="784264"/>
                </a:cubicBezTo>
                <a:cubicBezTo>
                  <a:pt x="10893755" y="784264"/>
                  <a:pt x="10902708" y="784264"/>
                  <a:pt x="10911471" y="784264"/>
                </a:cubicBezTo>
                <a:cubicBezTo>
                  <a:pt x="10929092" y="784264"/>
                  <a:pt x="10944523" y="780463"/>
                  <a:pt x="10958238" y="772662"/>
                </a:cubicBezTo>
                <a:cubicBezTo>
                  <a:pt x="10971859" y="764852"/>
                  <a:pt x="10991481" y="762804"/>
                  <a:pt x="11016817" y="766700"/>
                </a:cubicBezTo>
                <a:cubicBezTo>
                  <a:pt x="11042249" y="770605"/>
                  <a:pt x="11064633" y="768557"/>
                  <a:pt x="11084159" y="760756"/>
                </a:cubicBezTo>
                <a:cubicBezTo>
                  <a:pt x="11103685" y="752946"/>
                  <a:pt x="11114258" y="741249"/>
                  <a:pt x="11116259" y="725628"/>
                </a:cubicBezTo>
                <a:cubicBezTo>
                  <a:pt x="11118259" y="710007"/>
                  <a:pt x="11123021" y="700358"/>
                  <a:pt x="11130832" y="696462"/>
                </a:cubicBezTo>
                <a:cubicBezTo>
                  <a:pt x="11138642" y="692557"/>
                  <a:pt x="11142738" y="686709"/>
                  <a:pt x="11142738" y="678898"/>
                </a:cubicBezTo>
                <a:cubicBezTo>
                  <a:pt x="11142738" y="671088"/>
                  <a:pt x="11124164" y="656314"/>
                  <a:pt x="11087112" y="634845"/>
                </a:cubicBezTo>
                <a:cubicBezTo>
                  <a:pt x="11049964" y="613366"/>
                  <a:pt x="11031486" y="598898"/>
                  <a:pt x="11031391" y="591087"/>
                </a:cubicBezTo>
                <a:cubicBezTo>
                  <a:pt x="11031391" y="587182"/>
                  <a:pt x="11031391" y="583086"/>
                  <a:pt x="11031391" y="579181"/>
                </a:cubicBezTo>
                <a:cubicBezTo>
                  <a:pt x="11037296" y="579181"/>
                  <a:pt x="11043106" y="579181"/>
                  <a:pt x="11049012" y="579181"/>
                </a:cubicBezTo>
                <a:cubicBezTo>
                  <a:pt x="11060727" y="579181"/>
                  <a:pt x="11070348" y="575381"/>
                  <a:pt x="11078159" y="567570"/>
                </a:cubicBezTo>
                <a:cubicBezTo>
                  <a:pt x="11085969" y="559760"/>
                  <a:pt x="11096923" y="555969"/>
                  <a:pt x="11110638" y="555969"/>
                </a:cubicBezTo>
                <a:cubicBezTo>
                  <a:pt x="11124259" y="555969"/>
                  <a:pt x="11131880" y="552892"/>
                  <a:pt x="11133880" y="547034"/>
                </a:cubicBezTo>
                <a:cubicBezTo>
                  <a:pt x="11135784" y="541176"/>
                  <a:pt x="11139880" y="538405"/>
                  <a:pt x="11145691" y="538405"/>
                </a:cubicBezTo>
                <a:close/>
                <a:moveTo>
                  <a:pt x="12082760" y="669964"/>
                </a:moveTo>
                <a:cubicBezTo>
                  <a:pt x="12088570" y="671916"/>
                  <a:pt x="12097524" y="686690"/>
                  <a:pt x="12109240" y="714017"/>
                </a:cubicBezTo>
                <a:cubicBezTo>
                  <a:pt x="12120955" y="741354"/>
                  <a:pt x="12125813" y="760947"/>
                  <a:pt x="12123813" y="772662"/>
                </a:cubicBezTo>
                <a:cubicBezTo>
                  <a:pt x="12121908" y="784369"/>
                  <a:pt x="12122955" y="792989"/>
                  <a:pt x="12126766" y="798856"/>
                </a:cubicBezTo>
                <a:cubicBezTo>
                  <a:pt x="12130671" y="804705"/>
                  <a:pt x="12146197" y="804705"/>
                  <a:pt x="12173534" y="798856"/>
                </a:cubicBezTo>
                <a:cubicBezTo>
                  <a:pt x="12200870" y="792998"/>
                  <a:pt x="12218396" y="798113"/>
                  <a:pt x="12226207" y="813734"/>
                </a:cubicBezTo>
                <a:cubicBezTo>
                  <a:pt x="12234017" y="829355"/>
                  <a:pt x="12248781" y="841061"/>
                  <a:pt x="12270307" y="848862"/>
                </a:cubicBezTo>
                <a:cubicBezTo>
                  <a:pt x="12291738" y="856663"/>
                  <a:pt x="12315170" y="847729"/>
                  <a:pt x="12340507" y="822364"/>
                </a:cubicBezTo>
                <a:cubicBezTo>
                  <a:pt x="12365938" y="796989"/>
                  <a:pt x="12385560" y="781492"/>
                  <a:pt x="12399180" y="775634"/>
                </a:cubicBezTo>
                <a:cubicBezTo>
                  <a:pt x="12412802" y="769776"/>
                  <a:pt x="12426326" y="770805"/>
                  <a:pt x="12439948" y="778606"/>
                </a:cubicBezTo>
                <a:cubicBezTo>
                  <a:pt x="12453569" y="786416"/>
                  <a:pt x="12462522" y="798837"/>
                  <a:pt x="12466427" y="816411"/>
                </a:cubicBezTo>
                <a:cubicBezTo>
                  <a:pt x="12470332" y="833984"/>
                  <a:pt x="12458616" y="861473"/>
                  <a:pt x="12431280" y="898564"/>
                </a:cubicBezTo>
                <a:cubicBezTo>
                  <a:pt x="12403943" y="935664"/>
                  <a:pt x="12382321" y="956990"/>
                  <a:pt x="12366701" y="962858"/>
                </a:cubicBezTo>
                <a:cubicBezTo>
                  <a:pt x="12351080" y="968715"/>
                  <a:pt x="12295739" y="1008939"/>
                  <a:pt x="12200013" y="1083111"/>
                </a:cubicBezTo>
                <a:cubicBezTo>
                  <a:pt x="12104382" y="1157301"/>
                  <a:pt x="12036944" y="1236378"/>
                  <a:pt x="11997892" y="1320350"/>
                </a:cubicBezTo>
                <a:cubicBezTo>
                  <a:pt x="11958840" y="1404294"/>
                  <a:pt x="11937218" y="1446251"/>
                  <a:pt x="11933313" y="1446251"/>
                </a:cubicBezTo>
                <a:cubicBezTo>
                  <a:pt x="11929408" y="1446251"/>
                  <a:pt x="11926645" y="1410142"/>
                  <a:pt x="11924741" y="1337905"/>
                </a:cubicBezTo>
                <a:cubicBezTo>
                  <a:pt x="11922740" y="1265667"/>
                  <a:pt x="11929599" y="1216832"/>
                  <a:pt x="11945220" y="1191458"/>
                </a:cubicBezTo>
                <a:cubicBezTo>
                  <a:pt x="11960840" y="1166083"/>
                  <a:pt x="11985224" y="1114172"/>
                  <a:pt x="12018466" y="1036086"/>
                </a:cubicBezTo>
                <a:cubicBezTo>
                  <a:pt x="12051613" y="957990"/>
                  <a:pt x="12067139" y="880952"/>
                  <a:pt x="12065234" y="804800"/>
                </a:cubicBezTo>
                <a:cubicBezTo>
                  <a:pt x="12063233" y="728666"/>
                  <a:pt x="12064282" y="686709"/>
                  <a:pt x="12068187" y="678898"/>
                </a:cubicBezTo>
                <a:cubicBezTo>
                  <a:pt x="12072092" y="671088"/>
                  <a:pt x="12076950" y="668011"/>
                  <a:pt x="12082760" y="669964"/>
                </a:cubicBezTo>
                <a:close/>
                <a:moveTo>
                  <a:pt x="11781198" y="1211994"/>
                </a:moveTo>
                <a:cubicBezTo>
                  <a:pt x="11785104" y="1218832"/>
                  <a:pt x="11788914" y="1225700"/>
                  <a:pt x="11792820" y="1232539"/>
                </a:cubicBezTo>
                <a:cubicBezTo>
                  <a:pt x="11800630" y="1246207"/>
                  <a:pt x="11806535" y="1263743"/>
                  <a:pt x="11810441" y="1285222"/>
                </a:cubicBezTo>
                <a:cubicBezTo>
                  <a:pt x="11814345" y="1306701"/>
                  <a:pt x="11817394" y="1340743"/>
                  <a:pt x="11819298" y="1387616"/>
                </a:cubicBezTo>
                <a:cubicBezTo>
                  <a:pt x="11821299" y="1434469"/>
                  <a:pt x="11818155" y="1472645"/>
                  <a:pt x="11810441" y="1501916"/>
                </a:cubicBezTo>
                <a:cubicBezTo>
                  <a:pt x="11802630" y="1531205"/>
                  <a:pt x="11795677" y="1573163"/>
                  <a:pt x="11789866" y="1627826"/>
                </a:cubicBezTo>
                <a:cubicBezTo>
                  <a:pt x="11784056" y="1682491"/>
                  <a:pt x="11774341" y="1722400"/>
                  <a:pt x="11760719" y="1747775"/>
                </a:cubicBezTo>
                <a:cubicBezTo>
                  <a:pt x="11747004" y="1773159"/>
                  <a:pt x="11725382" y="1802401"/>
                  <a:pt x="11696141" y="1835586"/>
                </a:cubicBezTo>
                <a:cubicBezTo>
                  <a:pt x="11666803" y="1868780"/>
                  <a:pt x="11637562" y="1910748"/>
                  <a:pt x="11608319" y="1961497"/>
                </a:cubicBezTo>
                <a:cubicBezTo>
                  <a:pt x="11578983" y="2012256"/>
                  <a:pt x="11558694" y="2043536"/>
                  <a:pt x="11546979" y="2055261"/>
                </a:cubicBezTo>
                <a:cubicBezTo>
                  <a:pt x="11541169" y="2061119"/>
                  <a:pt x="11535263" y="2066967"/>
                  <a:pt x="11529453" y="2072825"/>
                </a:cubicBezTo>
                <a:cubicBezTo>
                  <a:pt x="11519642" y="2032801"/>
                  <a:pt x="11509736" y="1992882"/>
                  <a:pt x="11499926" y="1952867"/>
                </a:cubicBezTo>
                <a:cubicBezTo>
                  <a:pt x="11480399" y="1872819"/>
                  <a:pt x="11470779" y="1820908"/>
                  <a:pt x="11470779" y="1797486"/>
                </a:cubicBezTo>
                <a:cubicBezTo>
                  <a:pt x="11470779" y="1774064"/>
                  <a:pt x="11473542" y="1743803"/>
                  <a:pt x="11479447" y="1706703"/>
                </a:cubicBezTo>
                <a:cubicBezTo>
                  <a:pt x="11485257" y="1669613"/>
                  <a:pt x="11502021" y="1620064"/>
                  <a:pt x="11529453" y="1557580"/>
                </a:cubicBezTo>
                <a:cubicBezTo>
                  <a:pt x="11556790" y="1495105"/>
                  <a:pt x="11572220" y="1427706"/>
                  <a:pt x="11576126" y="1355469"/>
                </a:cubicBezTo>
                <a:cubicBezTo>
                  <a:pt x="11580030" y="1283231"/>
                  <a:pt x="11582793" y="1244045"/>
                  <a:pt x="11584793" y="1238187"/>
                </a:cubicBezTo>
                <a:cubicBezTo>
                  <a:pt x="11586699" y="1232339"/>
                  <a:pt x="11590794" y="1229548"/>
                  <a:pt x="11596699" y="1229558"/>
                </a:cubicBezTo>
                <a:cubicBezTo>
                  <a:pt x="11602509" y="1229558"/>
                  <a:pt x="11609368" y="1232339"/>
                  <a:pt x="11617178" y="1238187"/>
                </a:cubicBezTo>
                <a:cubicBezTo>
                  <a:pt x="11624988" y="1244045"/>
                  <a:pt x="11639562" y="1247131"/>
                  <a:pt x="11660993" y="1247122"/>
                </a:cubicBezTo>
                <a:cubicBezTo>
                  <a:pt x="11682424" y="1247122"/>
                  <a:pt x="11698236" y="1244045"/>
                  <a:pt x="11708047" y="1238187"/>
                </a:cubicBezTo>
                <a:cubicBezTo>
                  <a:pt x="11717763" y="1232339"/>
                  <a:pt x="11730526" y="1229548"/>
                  <a:pt x="11746147" y="1229558"/>
                </a:cubicBezTo>
                <a:cubicBezTo>
                  <a:pt x="11761768" y="1229558"/>
                  <a:pt x="11771388" y="1226491"/>
                  <a:pt x="11775293" y="1220633"/>
                </a:cubicBezTo>
                <a:cubicBezTo>
                  <a:pt x="11777199" y="1217699"/>
                  <a:pt x="11779294" y="1214927"/>
                  <a:pt x="11781198" y="1211994"/>
                </a:cubicBezTo>
                <a:close/>
                <a:moveTo>
                  <a:pt x="9711607" y="3174744"/>
                </a:moveTo>
                <a:cubicBezTo>
                  <a:pt x="9711607" y="3174744"/>
                  <a:pt x="9779044" y="3292435"/>
                  <a:pt x="9766661" y="3359586"/>
                </a:cubicBezTo>
                <a:cubicBezTo>
                  <a:pt x="9754278" y="3426746"/>
                  <a:pt x="9717417" y="3491726"/>
                  <a:pt x="9719989" y="3525387"/>
                </a:cubicBezTo>
                <a:cubicBezTo>
                  <a:pt x="9722465" y="3559030"/>
                  <a:pt x="9753326" y="3820605"/>
                  <a:pt x="9763994" y="3864116"/>
                </a:cubicBezTo>
                <a:cubicBezTo>
                  <a:pt x="9774757" y="3907616"/>
                  <a:pt x="9764280" y="4025745"/>
                  <a:pt x="9746182" y="4067417"/>
                </a:cubicBezTo>
                <a:cubicBezTo>
                  <a:pt x="9745611" y="4068684"/>
                  <a:pt x="9745230" y="4069998"/>
                  <a:pt x="9744659" y="4071284"/>
                </a:cubicBezTo>
                <a:cubicBezTo>
                  <a:pt x="9667887" y="4079419"/>
                  <a:pt x="9595497" y="4087620"/>
                  <a:pt x="9512801" y="4095392"/>
                </a:cubicBezTo>
                <a:cubicBezTo>
                  <a:pt x="9516649" y="4079962"/>
                  <a:pt x="9519764" y="4065722"/>
                  <a:pt x="9514287" y="4029317"/>
                </a:cubicBezTo>
                <a:cubicBezTo>
                  <a:pt x="9521859" y="3949012"/>
                  <a:pt x="9556254" y="3763436"/>
                  <a:pt x="9573780" y="3680759"/>
                </a:cubicBezTo>
                <a:cubicBezTo>
                  <a:pt x="9617309" y="3606169"/>
                  <a:pt x="9603974" y="3597425"/>
                  <a:pt x="9600640" y="3531331"/>
                </a:cubicBezTo>
                <a:cubicBezTo>
                  <a:pt x="9598259" y="3484278"/>
                  <a:pt x="9619881" y="3409049"/>
                  <a:pt x="9644646" y="3339650"/>
                </a:cubicBezTo>
                <a:cubicBezTo>
                  <a:pt x="9644455" y="3347832"/>
                  <a:pt x="9643598" y="3355690"/>
                  <a:pt x="9640741" y="3361672"/>
                </a:cubicBezTo>
                <a:cubicBezTo>
                  <a:pt x="9632168" y="3380065"/>
                  <a:pt x="9627882" y="3393047"/>
                  <a:pt x="9624453" y="3425966"/>
                </a:cubicBezTo>
                <a:cubicBezTo>
                  <a:pt x="9621024" y="3458875"/>
                  <a:pt x="9612261" y="3472648"/>
                  <a:pt x="9611594" y="3506337"/>
                </a:cubicBezTo>
                <a:cubicBezTo>
                  <a:pt x="9610927" y="3540018"/>
                  <a:pt x="9614071" y="3574051"/>
                  <a:pt x="9615785" y="3595625"/>
                </a:cubicBezTo>
                <a:cubicBezTo>
                  <a:pt x="9617500" y="3617199"/>
                  <a:pt x="9619309" y="3638621"/>
                  <a:pt x="9623215" y="3626581"/>
                </a:cubicBezTo>
                <a:cubicBezTo>
                  <a:pt x="9627120" y="3614551"/>
                  <a:pt x="9625119" y="3605807"/>
                  <a:pt x="9622357" y="3580451"/>
                </a:cubicBezTo>
                <a:cubicBezTo>
                  <a:pt x="9619595" y="3555096"/>
                  <a:pt x="9637026" y="3543990"/>
                  <a:pt x="9629215" y="3566164"/>
                </a:cubicBezTo>
                <a:cubicBezTo>
                  <a:pt x="9621405" y="3588338"/>
                  <a:pt x="9640264" y="3596387"/>
                  <a:pt x="9641693" y="3617952"/>
                </a:cubicBezTo>
                <a:cubicBezTo>
                  <a:pt x="9643122" y="3639526"/>
                  <a:pt x="9631596" y="3666862"/>
                  <a:pt x="9629787" y="3674511"/>
                </a:cubicBezTo>
                <a:cubicBezTo>
                  <a:pt x="9627977" y="3682159"/>
                  <a:pt x="9643503" y="3659366"/>
                  <a:pt x="9653314" y="3635220"/>
                </a:cubicBezTo>
                <a:cubicBezTo>
                  <a:pt x="9663124" y="3611065"/>
                  <a:pt x="9645122" y="3614884"/>
                  <a:pt x="9642265" y="3591167"/>
                </a:cubicBezTo>
                <a:cubicBezTo>
                  <a:pt x="9639407" y="3567450"/>
                  <a:pt x="9647599" y="3570612"/>
                  <a:pt x="9647313" y="3583423"/>
                </a:cubicBezTo>
                <a:cubicBezTo>
                  <a:pt x="9647122" y="3596234"/>
                  <a:pt x="9659791" y="3616161"/>
                  <a:pt x="9659791" y="3616170"/>
                </a:cubicBezTo>
                <a:cubicBezTo>
                  <a:pt x="9659886" y="3616170"/>
                  <a:pt x="9660838" y="3593891"/>
                  <a:pt x="9657505" y="3577470"/>
                </a:cubicBezTo>
                <a:cubicBezTo>
                  <a:pt x="9654076" y="3561058"/>
                  <a:pt x="9657029" y="3545647"/>
                  <a:pt x="9667601" y="3523301"/>
                </a:cubicBezTo>
                <a:cubicBezTo>
                  <a:pt x="9678174" y="3500956"/>
                  <a:pt x="9679412" y="3482982"/>
                  <a:pt x="9679507" y="3462875"/>
                </a:cubicBezTo>
                <a:cubicBezTo>
                  <a:pt x="9679603" y="3442767"/>
                  <a:pt x="9672649" y="3428966"/>
                  <a:pt x="9672649" y="3397686"/>
                </a:cubicBezTo>
                <a:cubicBezTo>
                  <a:pt x="9672649" y="3369349"/>
                  <a:pt x="9659600" y="3316952"/>
                  <a:pt x="9656838" y="3306312"/>
                </a:cubicBezTo>
                <a:cubicBezTo>
                  <a:pt x="9684270" y="3234066"/>
                  <a:pt x="9711607" y="3174744"/>
                  <a:pt x="9711607" y="3174744"/>
                </a:cubicBezTo>
                <a:close/>
                <a:moveTo>
                  <a:pt x="9995642" y="3220883"/>
                </a:moveTo>
                <a:cubicBezTo>
                  <a:pt x="9995642" y="3220883"/>
                  <a:pt x="10032695" y="3329344"/>
                  <a:pt x="10025360" y="3399181"/>
                </a:cubicBezTo>
                <a:cubicBezTo>
                  <a:pt x="10018026" y="3469009"/>
                  <a:pt x="10040695" y="3576023"/>
                  <a:pt x="10043267" y="3595034"/>
                </a:cubicBezTo>
                <a:cubicBezTo>
                  <a:pt x="10045744" y="3614037"/>
                  <a:pt x="10031838" y="3694104"/>
                  <a:pt x="10062603" y="3781962"/>
                </a:cubicBezTo>
                <a:cubicBezTo>
                  <a:pt x="10088702" y="3856876"/>
                  <a:pt x="10103275" y="3985483"/>
                  <a:pt x="10107847" y="4027527"/>
                </a:cubicBezTo>
                <a:cubicBezTo>
                  <a:pt x="10026026" y="4038794"/>
                  <a:pt x="9941159" y="4049891"/>
                  <a:pt x="9843242" y="4060864"/>
                </a:cubicBezTo>
                <a:cubicBezTo>
                  <a:pt x="9827240" y="4002066"/>
                  <a:pt x="9818573" y="3935286"/>
                  <a:pt x="9826192" y="3890605"/>
                </a:cubicBezTo>
                <a:cubicBezTo>
                  <a:pt x="9836194" y="3831902"/>
                  <a:pt x="9823145" y="3800403"/>
                  <a:pt x="9852386" y="3781962"/>
                </a:cubicBezTo>
                <a:cubicBezTo>
                  <a:pt x="9881724" y="3763522"/>
                  <a:pt x="9898488" y="3688227"/>
                  <a:pt x="9883342" y="3639087"/>
                </a:cubicBezTo>
                <a:cubicBezTo>
                  <a:pt x="9868293" y="3589957"/>
                  <a:pt x="9904869" y="3341660"/>
                  <a:pt x="9928586" y="3290825"/>
                </a:cubicBezTo>
                <a:cubicBezTo>
                  <a:pt x="9952398" y="3240000"/>
                  <a:pt x="9995642" y="3220883"/>
                  <a:pt x="9995642" y="3220883"/>
                </a:cubicBezTo>
                <a:close/>
                <a:moveTo>
                  <a:pt x="10504563" y="3361081"/>
                </a:moveTo>
                <a:cubicBezTo>
                  <a:pt x="10503991" y="3359386"/>
                  <a:pt x="10554570" y="3384684"/>
                  <a:pt x="10565047" y="3386380"/>
                </a:cubicBezTo>
                <a:cubicBezTo>
                  <a:pt x="10575429" y="3388066"/>
                  <a:pt x="10572952" y="3410897"/>
                  <a:pt x="10584668" y="3446206"/>
                </a:cubicBezTo>
                <a:cubicBezTo>
                  <a:pt x="10596288" y="3481477"/>
                  <a:pt x="10602766" y="3510528"/>
                  <a:pt x="10608480" y="3542647"/>
                </a:cubicBezTo>
                <a:cubicBezTo>
                  <a:pt x="10614290" y="3574822"/>
                  <a:pt x="10618863" y="3594587"/>
                  <a:pt x="10620959" y="3617656"/>
                </a:cubicBezTo>
                <a:cubicBezTo>
                  <a:pt x="10622959" y="3640735"/>
                  <a:pt x="10620768" y="3632867"/>
                  <a:pt x="10618291" y="3653975"/>
                </a:cubicBezTo>
                <a:cubicBezTo>
                  <a:pt x="10615815" y="3675073"/>
                  <a:pt x="10610195" y="3691751"/>
                  <a:pt x="10610291" y="3712011"/>
                </a:cubicBezTo>
                <a:cubicBezTo>
                  <a:pt x="10610386" y="3732318"/>
                  <a:pt x="10615053" y="3747377"/>
                  <a:pt x="10620101" y="3765294"/>
                </a:cubicBezTo>
                <a:cubicBezTo>
                  <a:pt x="10625054" y="3783162"/>
                  <a:pt x="10630007" y="3837407"/>
                  <a:pt x="10629341" y="3851914"/>
                </a:cubicBezTo>
                <a:cubicBezTo>
                  <a:pt x="10628864" y="3861420"/>
                  <a:pt x="10629245" y="3885528"/>
                  <a:pt x="10629626" y="3906978"/>
                </a:cubicBezTo>
                <a:cubicBezTo>
                  <a:pt x="10584002" y="3923818"/>
                  <a:pt x="10540187" y="3940925"/>
                  <a:pt x="10492371" y="3956984"/>
                </a:cubicBezTo>
                <a:cubicBezTo>
                  <a:pt x="10489323" y="3958023"/>
                  <a:pt x="10483798" y="3959203"/>
                  <a:pt x="10480465" y="3960261"/>
                </a:cubicBezTo>
                <a:cubicBezTo>
                  <a:pt x="10483322" y="3926771"/>
                  <a:pt x="10486656" y="3893938"/>
                  <a:pt x="10487037" y="3882270"/>
                </a:cubicBezTo>
                <a:cubicBezTo>
                  <a:pt x="10487799" y="3857982"/>
                  <a:pt x="10491324" y="3808061"/>
                  <a:pt x="10494180" y="3788211"/>
                </a:cubicBezTo>
                <a:cubicBezTo>
                  <a:pt x="10496943" y="3768370"/>
                  <a:pt x="10503134" y="3759769"/>
                  <a:pt x="10510563" y="3747434"/>
                </a:cubicBezTo>
                <a:cubicBezTo>
                  <a:pt x="10517898" y="3735052"/>
                  <a:pt x="10542948" y="3705505"/>
                  <a:pt x="10515326" y="3650394"/>
                </a:cubicBezTo>
                <a:cubicBezTo>
                  <a:pt x="10506659" y="3640316"/>
                  <a:pt x="10501610" y="3623828"/>
                  <a:pt x="10501324" y="3623314"/>
                </a:cubicBezTo>
                <a:cubicBezTo>
                  <a:pt x="10501133" y="3622847"/>
                  <a:pt x="10498943" y="3492602"/>
                  <a:pt x="10501610" y="3457512"/>
                </a:cubicBezTo>
                <a:cubicBezTo>
                  <a:pt x="10504182" y="3422441"/>
                  <a:pt x="10505134" y="3362767"/>
                  <a:pt x="10504563" y="3361081"/>
                </a:cubicBezTo>
                <a:close/>
                <a:moveTo>
                  <a:pt x="10712684" y="3371197"/>
                </a:moveTo>
                <a:cubicBezTo>
                  <a:pt x="10717923" y="3371064"/>
                  <a:pt x="10724591" y="3377035"/>
                  <a:pt x="10724591" y="3375664"/>
                </a:cubicBezTo>
                <a:cubicBezTo>
                  <a:pt x="10724591" y="3373940"/>
                  <a:pt x="10738497" y="3390771"/>
                  <a:pt x="10739449" y="3392628"/>
                </a:cubicBezTo>
                <a:cubicBezTo>
                  <a:pt x="10739640" y="3423022"/>
                  <a:pt x="10736973" y="3444216"/>
                  <a:pt x="10732877" y="3480439"/>
                </a:cubicBezTo>
                <a:cubicBezTo>
                  <a:pt x="10728495" y="3519082"/>
                  <a:pt x="10735449" y="3617275"/>
                  <a:pt x="10722780" y="3649212"/>
                </a:cubicBezTo>
                <a:cubicBezTo>
                  <a:pt x="10710017" y="3681198"/>
                  <a:pt x="10720304" y="3715307"/>
                  <a:pt x="10719828" y="3740586"/>
                </a:cubicBezTo>
                <a:cubicBezTo>
                  <a:pt x="10719352" y="3764532"/>
                  <a:pt x="10736306" y="3821425"/>
                  <a:pt x="10743926" y="3865306"/>
                </a:cubicBezTo>
                <a:cubicBezTo>
                  <a:pt x="10715541" y="3876165"/>
                  <a:pt x="10684585" y="3886566"/>
                  <a:pt x="10655534" y="3897453"/>
                </a:cubicBezTo>
                <a:cubicBezTo>
                  <a:pt x="10655534" y="3896625"/>
                  <a:pt x="10655534" y="3892024"/>
                  <a:pt x="10655534" y="3891500"/>
                </a:cubicBezTo>
                <a:cubicBezTo>
                  <a:pt x="10655439" y="3877193"/>
                  <a:pt x="10661440" y="3820920"/>
                  <a:pt x="10666202" y="3803098"/>
                </a:cubicBezTo>
                <a:cubicBezTo>
                  <a:pt x="10670965" y="3785277"/>
                  <a:pt x="10693730" y="3739157"/>
                  <a:pt x="10693253" y="3722727"/>
                </a:cubicBezTo>
                <a:cubicBezTo>
                  <a:pt x="10692872" y="3706315"/>
                  <a:pt x="10691063" y="3671691"/>
                  <a:pt x="10684109" y="3659033"/>
                </a:cubicBezTo>
                <a:cubicBezTo>
                  <a:pt x="10677061" y="3646412"/>
                  <a:pt x="10677346" y="3650661"/>
                  <a:pt x="10676013" y="3635516"/>
                </a:cubicBezTo>
                <a:cubicBezTo>
                  <a:pt x="10674680" y="3620371"/>
                  <a:pt x="10671917" y="3538932"/>
                  <a:pt x="10672774" y="3504842"/>
                </a:cubicBezTo>
                <a:cubicBezTo>
                  <a:pt x="10673632" y="3470752"/>
                  <a:pt x="10691919" y="3421489"/>
                  <a:pt x="10694777" y="3410192"/>
                </a:cubicBezTo>
                <a:cubicBezTo>
                  <a:pt x="10697634" y="3398886"/>
                  <a:pt x="10703635" y="3381532"/>
                  <a:pt x="10708207" y="3373873"/>
                </a:cubicBezTo>
                <a:cubicBezTo>
                  <a:pt x="10709351" y="3371978"/>
                  <a:pt x="10710874" y="3371235"/>
                  <a:pt x="10712684" y="3371197"/>
                </a:cubicBezTo>
                <a:close/>
                <a:moveTo>
                  <a:pt x="10398359" y="3466742"/>
                </a:moveTo>
                <a:cubicBezTo>
                  <a:pt x="10415980" y="3496079"/>
                  <a:pt x="10412838" y="3526730"/>
                  <a:pt x="10420362" y="3548600"/>
                </a:cubicBezTo>
                <a:cubicBezTo>
                  <a:pt x="10428363" y="3572146"/>
                  <a:pt x="10440079" y="3616456"/>
                  <a:pt x="10444746" y="3634325"/>
                </a:cubicBezTo>
                <a:cubicBezTo>
                  <a:pt x="10449413" y="3652241"/>
                  <a:pt x="10446746" y="3682417"/>
                  <a:pt x="10446841" y="3700105"/>
                </a:cubicBezTo>
                <a:cubicBezTo>
                  <a:pt x="10446841" y="3717793"/>
                  <a:pt x="10456938" y="3740481"/>
                  <a:pt x="10461415" y="3746539"/>
                </a:cubicBezTo>
                <a:cubicBezTo>
                  <a:pt x="10465891" y="3752635"/>
                  <a:pt x="10461415" y="3811147"/>
                  <a:pt x="10460272" y="3831969"/>
                </a:cubicBezTo>
                <a:cubicBezTo>
                  <a:pt x="10459129" y="3852790"/>
                  <a:pt x="10457223" y="3896891"/>
                  <a:pt x="10455794" y="3928409"/>
                </a:cubicBezTo>
                <a:cubicBezTo>
                  <a:pt x="10455128" y="3942678"/>
                  <a:pt x="10455700" y="3954603"/>
                  <a:pt x="10455794" y="3966805"/>
                </a:cubicBezTo>
                <a:cubicBezTo>
                  <a:pt x="10435697" y="3972272"/>
                  <a:pt x="10414838" y="3977644"/>
                  <a:pt x="10388453" y="3983178"/>
                </a:cubicBezTo>
                <a:cubicBezTo>
                  <a:pt x="10387882" y="3977263"/>
                  <a:pt x="10387501" y="3970253"/>
                  <a:pt x="10389405" y="3962937"/>
                </a:cubicBezTo>
                <a:cubicBezTo>
                  <a:pt x="10393882" y="3945726"/>
                  <a:pt x="10401979" y="3944783"/>
                  <a:pt x="10406932" y="3923351"/>
                </a:cubicBezTo>
                <a:cubicBezTo>
                  <a:pt x="10411980" y="3901920"/>
                  <a:pt x="10415408" y="3870649"/>
                  <a:pt x="10415028" y="3844475"/>
                </a:cubicBezTo>
                <a:cubicBezTo>
                  <a:pt x="10414552" y="3818253"/>
                  <a:pt x="10417409" y="3804880"/>
                  <a:pt x="10417409" y="3804880"/>
                </a:cubicBezTo>
                <a:cubicBezTo>
                  <a:pt x="10417409" y="3804880"/>
                  <a:pt x="10424553" y="3828968"/>
                  <a:pt x="10432554" y="3848342"/>
                </a:cubicBezTo>
                <a:cubicBezTo>
                  <a:pt x="10440555" y="3867754"/>
                  <a:pt x="10439316" y="3887757"/>
                  <a:pt x="10439698" y="3889119"/>
                </a:cubicBezTo>
                <a:cubicBezTo>
                  <a:pt x="10440079" y="3890481"/>
                  <a:pt x="10448175" y="3856562"/>
                  <a:pt x="10439412" y="3830778"/>
                </a:cubicBezTo>
                <a:cubicBezTo>
                  <a:pt x="10430554" y="3805032"/>
                  <a:pt x="10426553" y="3800984"/>
                  <a:pt x="10417694" y="3767075"/>
                </a:cubicBezTo>
                <a:cubicBezTo>
                  <a:pt x="10408837" y="3733128"/>
                  <a:pt x="10403788" y="3719812"/>
                  <a:pt x="10408169" y="3703677"/>
                </a:cubicBezTo>
                <a:cubicBezTo>
                  <a:pt x="10412552" y="3687503"/>
                  <a:pt x="10417123" y="3676368"/>
                  <a:pt x="10422172" y="3647422"/>
                </a:cubicBezTo>
                <a:cubicBezTo>
                  <a:pt x="10427219" y="3618228"/>
                  <a:pt x="10414170" y="3552181"/>
                  <a:pt x="10404551" y="3524492"/>
                </a:cubicBezTo>
                <a:cubicBezTo>
                  <a:pt x="10404931" y="3524511"/>
                  <a:pt x="10405599" y="3524978"/>
                  <a:pt x="10405788" y="3524787"/>
                </a:cubicBezTo>
                <a:cubicBezTo>
                  <a:pt x="10402074" y="3513815"/>
                  <a:pt x="10399788" y="3486592"/>
                  <a:pt x="10398359" y="34667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8034869" y="5381150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675400" y="607700"/>
            <a:ext cx="87258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675400" y="1740344"/>
            <a:ext cx="4102200" cy="32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2"/>
          </p:nvPr>
        </p:nvSpPr>
        <p:spPr>
          <a:xfrm>
            <a:off x="6298672" y="1728250"/>
            <a:ext cx="4102500" cy="32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/>
          <p:nvPr/>
        </p:nvSpPr>
        <p:spPr>
          <a:xfrm flipH="1">
            <a:off x="2062472" y="5207648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4773266" y="5537775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/>
          <p:nvPr/>
        </p:nvSpPr>
        <p:spPr>
          <a:xfrm flipH="1">
            <a:off x="-13254" y="5350268"/>
            <a:ext cx="12197905" cy="1507732"/>
          </a:xfrm>
          <a:custGeom>
            <a:avLst/>
            <a:gdLst/>
            <a:ahLst/>
            <a:cxnLst/>
            <a:rect l="l" t="t" r="r" b="b"/>
            <a:pathLst>
              <a:path w="12197905" h="1507732" extrusionOk="0">
                <a:moveTo>
                  <a:pt x="5862" y="490520"/>
                </a:moveTo>
                <a:cubicBezTo>
                  <a:pt x="5862" y="490520"/>
                  <a:pt x="131696" y="480395"/>
                  <a:pt x="166564" y="474385"/>
                </a:cubicBezTo>
                <a:cubicBezTo>
                  <a:pt x="217557" y="465593"/>
                  <a:pt x="268154" y="450172"/>
                  <a:pt x="319900" y="450172"/>
                </a:cubicBezTo>
                <a:cubicBezTo>
                  <a:pt x="472326" y="450172"/>
                  <a:pt x="683167" y="503417"/>
                  <a:pt x="828329" y="474385"/>
                </a:cubicBezTo>
                <a:cubicBezTo>
                  <a:pt x="1213428" y="397366"/>
                  <a:pt x="1598000" y="608839"/>
                  <a:pt x="1974313" y="555081"/>
                </a:cubicBezTo>
                <a:cubicBezTo>
                  <a:pt x="2035616" y="546327"/>
                  <a:pt x="2096853" y="517171"/>
                  <a:pt x="2159927" y="506665"/>
                </a:cubicBezTo>
                <a:cubicBezTo>
                  <a:pt x="2242938" y="492825"/>
                  <a:pt x="2327005" y="491006"/>
                  <a:pt x="2410111" y="474385"/>
                </a:cubicBezTo>
                <a:cubicBezTo>
                  <a:pt x="2520048" y="452391"/>
                  <a:pt x="2616670" y="388441"/>
                  <a:pt x="2724855" y="361399"/>
                </a:cubicBezTo>
                <a:cubicBezTo>
                  <a:pt x="2773699" y="349188"/>
                  <a:pt x="2821572" y="353370"/>
                  <a:pt x="2870121" y="337187"/>
                </a:cubicBezTo>
                <a:cubicBezTo>
                  <a:pt x="2942311" y="313127"/>
                  <a:pt x="2967285" y="231945"/>
                  <a:pt x="3015386" y="183853"/>
                </a:cubicBezTo>
                <a:cubicBezTo>
                  <a:pt x="3064050" y="135181"/>
                  <a:pt x="3156357" y="88775"/>
                  <a:pt x="3225213" y="78935"/>
                </a:cubicBezTo>
                <a:cubicBezTo>
                  <a:pt x="3269123" y="72667"/>
                  <a:pt x="3300860" y="39844"/>
                  <a:pt x="3338198" y="30510"/>
                </a:cubicBezTo>
                <a:cubicBezTo>
                  <a:pt x="3346418" y="28462"/>
                  <a:pt x="3420704" y="112111"/>
                  <a:pt x="3483464" y="103148"/>
                </a:cubicBezTo>
                <a:cubicBezTo>
                  <a:pt x="3621348" y="83450"/>
                  <a:pt x="3694709" y="-27307"/>
                  <a:pt x="3862769" y="6307"/>
                </a:cubicBezTo>
                <a:cubicBezTo>
                  <a:pt x="3888248" y="11403"/>
                  <a:pt x="3913061" y="35482"/>
                  <a:pt x="3935397" y="46655"/>
                </a:cubicBezTo>
                <a:cubicBezTo>
                  <a:pt x="4031323" y="94623"/>
                  <a:pt x="4132431" y="107443"/>
                  <a:pt x="4217861" y="175776"/>
                </a:cubicBezTo>
                <a:cubicBezTo>
                  <a:pt x="4287965" y="231859"/>
                  <a:pt x="4343086" y="300925"/>
                  <a:pt x="4427687" y="337187"/>
                </a:cubicBezTo>
                <a:cubicBezTo>
                  <a:pt x="4556684" y="392469"/>
                  <a:pt x="4676251" y="286228"/>
                  <a:pt x="4806991" y="304906"/>
                </a:cubicBezTo>
                <a:cubicBezTo>
                  <a:pt x="4857988" y="312193"/>
                  <a:pt x="4918920" y="338415"/>
                  <a:pt x="4960325" y="369467"/>
                </a:cubicBezTo>
                <a:cubicBezTo>
                  <a:pt x="4991919" y="393165"/>
                  <a:pt x="5017161" y="443505"/>
                  <a:pt x="5057175" y="450172"/>
                </a:cubicBezTo>
                <a:cubicBezTo>
                  <a:pt x="5182848" y="471118"/>
                  <a:pt x="5310455" y="370086"/>
                  <a:pt x="5428403" y="393679"/>
                </a:cubicBezTo>
                <a:cubicBezTo>
                  <a:pt x="5476694" y="403337"/>
                  <a:pt x="5486619" y="489615"/>
                  <a:pt x="5549456" y="498597"/>
                </a:cubicBezTo>
                <a:cubicBezTo>
                  <a:pt x="5679015" y="517104"/>
                  <a:pt x="5802944" y="442514"/>
                  <a:pt x="5928760" y="458240"/>
                </a:cubicBezTo>
                <a:cubicBezTo>
                  <a:pt x="5990168" y="465917"/>
                  <a:pt x="6032583" y="497454"/>
                  <a:pt x="6090171" y="514732"/>
                </a:cubicBezTo>
                <a:cubicBezTo>
                  <a:pt x="6272737" y="569501"/>
                  <a:pt x="6480601" y="636043"/>
                  <a:pt x="6671234" y="651930"/>
                </a:cubicBezTo>
                <a:cubicBezTo>
                  <a:pt x="6828149" y="665009"/>
                  <a:pt x="6990903" y="642615"/>
                  <a:pt x="7147379" y="659999"/>
                </a:cubicBezTo>
                <a:cubicBezTo>
                  <a:pt x="7289530" y="675791"/>
                  <a:pt x="7463885" y="696641"/>
                  <a:pt x="7607389" y="676143"/>
                </a:cubicBezTo>
                <a:cubicBezTo>
                  <a:pt x="7784173" y="650883"/>
                  <a:pt x="7943783" y="637481"/>
                  <a:pt x="8123892" y="659999"/>
                </a:cubicBezTo>
                <a:cubicBezTo>
                  <a:pt x="8240440" y="674571"/>
                  <a:pt x="8362064" y="648311"/>
                  <a:pt x="8478984" y="659999"/>
                </a:cubicBezTo>
                <a:cubicBezTo>
                  <a:pt x="8636651" y="675762"/>
                  <a:pt x="8775373" y="769678"/>
                  <a:pt x="8930916" y="789119"/>
                </a:cubicBezTo>
                <a:cubicBezTo>
                  <a:pt x="9035310" y="802168"/>
                  <a:pt x="9186224" y="755010"/>
                  <a:pt x="9269873" y="692279"/>
                </a:cubicBezTo>
                <a:cubicBezTo>
                  <a:pt x="9296657" y="672190"/>
                  <a:pt x="9320146" y="642930"/>
                  <a:pt x="9350578" y="627718"/>
                </a:cubicBezTo>
                <a:cubicBezTo>
                  <a:pt x="9396860" y="604572"/>
                  <a:pt x="9469488" y="609125"/>
                  <a:pt x="9520047" y="603505"/>
                </a:cubicBezTo>
                <a:cubicBezTo>
                  <a:pt x="9690068" y="584618"/>
                  <a:pt x="9864471" y="632890"/>
                  <a:pt x="10036587" y="619650"/>
                </a:cubicBezTo>
                <a:cubicBezTo>
                  <a:pt x="10448068" y="587990"/>
                  <a:pt x="10876693" y="574007"/>
                  <a:pt x="11287411" y="619650"/>
                </a:cubicBezTo>
                <a:cubicBezTo>
                  <a:pt x="11416855" y="634024"/>
                  <a:pt x="11545729" y="626108"/>
                  <a:pt x="11674792" y="651930"/>
                </a:cubicBezTo>
                <a:cubicBezTo>
                  <a:pt x="11842622" y="685487"/>
                  <a:pt x="12197905" y="672381"/>
                  <a:pt x="12197905" y="672381"/>
                </a:cubicBezTo>
                <a:lnTo>
                  <a:pt x="12197905" y="1507657"/>
                </a:lnTo>
                <a:lnTo>
                  <a:pt x="5862" y="1507733"/>
                </a:lnTo>
                <a:cubicBezTo>
                  <a:pt x="5862" y="1507733"/>
                  <a:pt x="-7327" y="487882"/>
                  <a:pt x="5862" y="4905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"/>
          <p:cNvSpPr/>
          <p:nvPr/>
        </p:nvSpPr>
        <p:spPr>
          <a:xfrm flipH="1">
            <a:off x="-7349" y="5251383"/>
            <a:ext cx="12192000" cy="1606541"/>
          </a:xfrm>
          <a:custGeom>
            <a:avLst/>
            <a:gdLst/>
            <a:ahLst/>
            <a:cxnLst/>
            <a:rect l="l" t="t" r="r" b="b"/>
            <a:pathLst>
              <a:path w="12192000" h="1606541" extrusionOk="0">
                <a:moveTo>
                  <a:pt x="1677886" y="388"/>
                </a:moveTo>
                <a:cubicBezTo>
                  <a:pt x="1669609" y="1484"/>
                  <a:pt x="1661322" y="5170"/>
                  <a:pt x="1652883" y="11695"/>
                </a:cubicBezTo>
                <a:cubicBezTo>
                  <a:pt x="1644444" y="18209"/>
                  <a:pt x="1638224" y="21115"/>
                  <a:pt x="1634128" y="20334"/>
                </a:cubicBezTo>
                <a:cubicBezTo>
                  <a:pt x="1630042" y="19524"/>
                  <a:pt x="1626270" y="17791"/>
                  <a:pt x="1622822" y="14971"/>
                </a:cubicBezTo>
                <a:cubicBezTo>
                  <a:pt x="1619374" y="12162"/>
                  <a:pt x="1612602" y="10723"/>
                  <a:pt x="1602581" y="11104"/>
                </a:cubicBezTo>
                <a:cubicBezTo>
                  <a:pt x="1592561" y="11466"/>
                  <a:pt x="1581341" y="17019"/>
                  <a:pt x="1569244" y="27477"/>
                </a:cubicBezTo>
                <a:cubicBezTo>
                  <a:pt x="1557147" y="37936"/>
                  <a:pt x="1550918" y="45185"/>
                  <a:pt x="1550194" y="49204"/>
                </a:cubicBezTo>
                <a:cubicBezTo>
                  <a:pt x="1549832" y="51223"/>
                  <a:pt x="1549365" y="53138"/>
                  <a:pt x="1549003" y="55157"/>
                </a:cubicBezTo>
                <a:cubicBezTo>
                  <a:pt x="1539707" y="51138"/>
                  <a:pt x="1530620" y="47251"/>
                  <a:pt x="1521323" y="43251"/>
                </a:cubicBezTo>
                <a:cubicBezTo>
                  <a:pt x="1502731" y="35221"/>
                  <a:pt x="1487843" y="30802"/>
                  <a:pt x="1476670" y="30449"/>
                </a:cubicBezTo>
                <a:cubicBezTo>
                  <a:pt x="1465498" y="30106"/>
                  <a:pt x="1455601" y="32735"/>
                  <a:pt x="1447210" y="37888"/>
                </a:cubicBezTo>
                <a:cubicBezTo>
                  <a:pt x="1438799" y="43051"/>
                  <a:pt x="1432722" y="47851"/>
                  <a:pt x="1429045" y="52481"/>
                </a:cubicBezTo>
                <a:cubicBezTo>
                  <a:pt x="1425369" y="57100"/>
                  <a:pt x="1420340" y="59224"/>
                  <a:pt x="1413872" y="59024"/>
                </a:cubicBezTo>
                <a:cubicBezTo>
                  <a:pt x="1407395" y="58824"/>
                  <a:pt x="1402128" y="62196"/>
                  <a:pt x="1397794" y="68845"/>
                </a:cubicBezTo>
                <a:cubicBezTo>
                  <a:pt x="1393470" y="75483"/>
                  <a:pt x="1386230" y="76512"/>
                  <a:pt x="1376363" y="72121"/>
                </a:cubicBezTo>
                <a:cubicBezTo>
                  <a:pt x="1366495" y="67749"/>
                  <a:pt x="1358122" y="65501"/>
                  <a:pt x="1351064" y="65282"/>
                </a:cubicBezTo>
                <a:cubicBezTo>
                  <a:pt x="1344006" y="65054"/>
                  <a:pt x="1336777" y="66064"/>
                  <a:pt x="1329633" y="68549"/>
                </a:cubicBezTo>
                <a:cubicBezTo>
                  <a:pt x="1322489" y="71035"/>
                  <a:pt x="1315403" y="74769"/>
                  <a:pt x="1308202" y="79265"/>
                </a:cubicBezTo>
                <a:cubicBezTo>
                  <a:pt x="1300991" y="83780"/>
                  <a:pt x="1295781" y="87819"/>
                  <a:pt x="1292723" y="91771"/>
                </a:cubicBezTo>
                <a:cubicBezTo>
                  <a:pt x="1289657" y="95734"/>
                  <a:pt x="1288456" y="100858"/>
                  <a:pt x="1288847" y="106945"/>
                </a:cubicBezTo>
                <a:cubicBezTo>
                  <a:pt x="1289247" y="113059"/>
                  <a:pt x="1292609" y="117946"/>
                  <a:pt x="1298972" y="121537"/>
                </a:cubicBezTo>
                <a:cubicBezTo>
                  <a:pt x="1305335" y="125118"/>
                  <a:pt x="1308535" y="127642"/>
                  <a:pt x="1308497" y="128976"/>
                </a:cubicBezTo>
                <a:cubicBezTo>
                  <a:pt x="1308459" y="130329"/>
                  <a:pt x="1305887" y="132805"/>
                  <a:pt x="1301058" y="136720"/>
                </a:cubicBezTo>
                <a:cubicBezTo>
                  <a:pt x="1296229" y="140625"/>
                  <a:pt x="1292695" y="147550"/>
                  <a:pt x="1290638" y="156951"/>
                </a:cubicBezTo>
                <a:cubicBezTo>
                  <a:pt x="1288580" y="166371"/>
                  <a:pt x="1286828" y="172143"/>
                  <a:pt x="1284980" y="174820"/>
                </a:cubicBezTo>
                <a:cubicBezTo>
                  <a:pt x="1283132" y="177468"/>
                  <a:pt x="1280408" y="177849"/>
                  <a:pt x="1276941" y="175706"/>
                </a:cubicBezTo>
                <a:cubicBezTo>
                  <a:pt x="1273483" y="173572"/>
                  <a:pt x="1269149" y="172324"/>
                  <a:pt x="1263853" y="172134"/>
                </a:cubicBezTo>
                <a:cubicBezTo>
                  <a:pt x="1258557" y="171972"/>
                  <a:pt x="1248861" y="172896"/>
                  <a:pt x="1235278" y="174515"/>
                </a:cubicBezTo>
                <a:cubicBezTo>
                  <a:pt x="1221686" y="176125"/>
                  <a:pt x="1213314" y="178372"/>
                  <a:pt x="1209675" y="181659"/>
                </a:cubicBezTo>
                <a:cubicBezTo>
                  <a:pt x="1206036" y="184935"/>
                  <a:pt x="1198836" y="186440"/>
                  <a:pt x="1188244" y="186126"/>
                </a:cubicBezTo>
                <a:cubicBezTo>
                  <a:pt x="1177662" y="185793"/>
                  <a:pt x="1168641" y="187650"/>
                  <a:pt x="1161460" y="191488"/>
                </a:cubicBezTo>
                <a:cubicBezTo>
                  <a:pt x="1154268" y="195318"/>
                  <a:pt x="1149220" y="197251"/>
                  <a:pt x="1146277" y="197137"/>
                </a:cubicBezTo>
                <a:cubicBezTo>
                  <a:pt x="1143333" y="197051"/>
                  <a:pt x="1140781" y="195241"/>
                  <a:pt x="1138533" y="191784"/>
                </a:cubicBezTo>
                <a:cubicBezTo>
                  <a:pt x="1136285" y="188326"/>
                  <a:pt x="1132427" y="185145"/>
                  <a:pt x="1126627" y="182259"/>
                </a:cubicBezTo>
                <a:cubicBezTo>
                  <a:pt x="1120835" y="179363"/>
                  <a:pt x="1109805" y="178144"/>
                  <a:pt x="1093889" y="178982"/>
                </a:cubicBezTo>
                <a:cubicBezTo>
                  <a:pt x="1077963" y="179840"/>
                  <a:pt x="1063600" y="179335"/>
                  <a:pt x="1050722" y="176896"/>
                </a:cubicBezTo>
                <a:cubicBezTo>
                  <a:pt x="1037854" y="174467"/>
                  <a:pt x="1026995" y="176125"/>
                  <a:pt x="1017984" y="181963"/>
                </a:cubicBezTo>
                <a:cubicBezTo>
                  <a:pt x="1008974" y="187774"/>
                  <a:pt x="1000315" y="190536"/>
                  <a:pt x="992086" y="190288"/>
                </a:cubicBezTo>
                <a:cubicBezTo>
                  <a:pt x="983856" y="190031"/>
                  <a:pt x="977846" y="190993"/>
                  <a:pt x="974227" y="193565"/>
                </a:cubicBezTo>
                <a:cubicBezTo>
                  <a:pt x="970617" y="196165"/>
                  <a:pt x="964702" y="194280"/>
                  <a:pt x="956072" y="187907"/>
                </a:cubicBezTo>
                <a:cubicBezTo>
                  <a:pt x="947441" y="181544"/>
                  <a:pt x="939898" y="178058"/>
                  <a:pt x="933450" y="177201"/>
                </a:cubicBezTo>
                <a:cubicBezTo>
                  <a:pt x="927003" y="176315"/>
                  <a:pt x="911995" y="179639"/>
                  <a:pt x="888802" y="187021"/>
                </a:cubicBezTo>
                <a:cubicBezTo>
                  <a:pt x="865613" y="194422"/>
                  <a:pt x="845495" y="198918"/>
                  <a:pt x="828378" y="200413"/>
                </a:cubicBezTo>
                <a:cubicBezTo>
                  <a:pt x="811260" y="201909"/>
                  <a:pt x="800537" y="205452"/>
                  <a:pt x="796231" y="211424"/>
                </a:cubicBezTo>
                <a:cubicBezTo>
                  <a:pt x="791924" y="217387"/>
                  <a:pt x="789830" y="222778"/>
                  <a:pt x="789682" y="227502"/>
                </a:cubicBezTo>
                <a:cubicBezTo>
                  <a:pt x="789534" y="232237"/>
                  <a:pt x="790393" y="236018"/>
                  <a:pt x="792659" y="238809"/>
                </a:cubicBezTo>
                <a:cubicBezTo>
                  <a:pt x="794926" y="241590"/>
                  <a:pt x="799308" y="243304"/>
                  <a:pt x="805756" y="244171"/>
                </a:cubicBezTo>
                <a:cubicBezTo>
                  <a:pt x="808979" y="244610"/>
                  <a:pt x="812354" y="245200"/>
                  <a:pt x="815578" y="245657"/>
                </a:cubicBezTo>
                <a:cubicBezTo>
                  <a:pt x="814339" y="247648"/>
                  <a:pt x="812953" y="249620"/>
                  <a:pt x="811709" y="251610"/>
                </a:cubicBezTo>
                <a:cubicBezTo>
                  <a:pt x="809230" y="255592"/>
                  <a:pt x="807945" y="259240"/>
                  <a:pt x="807839" y="262621"/>
                </a:cubicBezTo>
                <a:cubicBezTo>
                  <a:pt x="807733" y="266002"/>
                  <a:pt x="808824" y="268841"/>
                  <a:pt x="811113" y="270956"/>
                </a:cubicBezTo>
                <a:cubicBezTo>
                  <a:pt x="813403" y="273061"/>
                  <a:pt x="822027" y="274565"/>
                  <a:pt x="836712" y="275718"/>
                </a:cubicBezTo>
                <a:cubicBezTo>
                  <a:pt x="851392" y="276852"/>
                  <a:pt x="860221" y="276699"/>
                  <a:pt x="863203" y="275423"/>
                </a:cubicBezTo>
                <a:cubicBezTo>
                  <a:pt x="866185" y="274165"/>
                  <a:pt x="871198" y="276357"/>
                  <a:pt x="878086" y="281976"/>
                </a:cubicBezTo>
                <a:cubicBezTo>
                  <a:pt x="884973" y="287605"/>
                  <a:pt x="891302" y="291444"/>
                  <a:pt x="897136" y="292987"/>
                </a:cubicBezTo>
                <a:cubicBezTo>
                  <a:pt x="902975" y="294521"/>
                  <a:pt x="908491" y="295007"/>
                  <a:pt x="913805" y="294473"/>
                </a:cubicBezTo>
                <a:cubicBezTo>
                  <a:pt x="919119" y="293958"/>
                  <a:pt x="925085" y="291996"/>
                  <a:pt x="931664" y="288815"/>
                </a:cubicBezTo>
                <a:cubicBezTo>
                  <a:pt x="938238" y="285634"/>
                  <a:pt x="945655" y="287215"/>
                  <a:pt x="954291" y="293578"/>
                </a:cubicBezTo>
                <a:cubicBezTo>
                  <a:pt x="962920" y="299940"/>
                  <a:pt x="980208" y="303464"/>
                  <a:pt x="1006078" y="304293"/>
                </a:cubicBezTo>
                <a:cubicBezTo>
                  <a:pt x="1031958" y="305103"/>
                  <a:pt x="1047026" y="307331"/>
                  <a:pt x="1051027" y="310846"/>
                </a:cubicBezTo>
                <a:cubicBezTo>
                  <a:pt x="1055037" y="314351"/>
                  <a:pt x="1059113" y="316076"/>
                  <a:pt x="1063228" y="316199"/>
                </a:cubicBezTo>
                <a:cubicBezTo>
                  <a:pt x="1067343" y="316333"/>
                  <a:pt x="1072382" y="314209"/>
                  <a:pt x="1078411" y="309656"/>
                </a:cubicBezTo>
                <a:cubicBezTo>
                  <a:pt x="1084440" y="305103"/>
                  <a:pt x="1091327" y="303379"/>
                  <a:pt x="1098947" y="304293"/>
                </a:cubicBezTo>
                <a:cubicBezTo>
                  <a:pt x="1106567" y="305208"/>
                  <a:pt x="1111368" y="308532"/>
                  <a:pt x="1113530" y="314713"/>
                </a:cubicBezTo>
                <a:cubicBezTo>
                  <a:pt x="1115692" y="320876"/>
                  <a:pt x="1117178" y="329944"/>
                  <a:pt x="1117997" y="341507"/>
                </a:cubicBezTo>
                <a:cubicBezTo>
                  <a:pt x="1118816" y="353042"/>
                  <a:pt x="1119245" y="359690"/>
                  <a:pt x="1119188" y="361738"/>
                </a:cubicBezTo>
                <a:cubicBezTo>
                  <a:pt x="1119159" y="362758"/>
                  <a:pt x="1119216" y="363701"/>
                  <a:pt x="1119188" y="364720"/>
                </a:cubicBezTo>
                <a:cubicBezTo>
                  <a:pt x="1118302" y="364691"/>
                  <a:pt x="1117397" y="364748"/>
                  <a:pt x="1116511" y="364720"/>
                </a:cubicBezTo>
                <a:cubicBezTo>
                  <a:pt x="1114749" y="364663"/>
                  <a:pt x="1113387" y="362586"/>
                  <a:pt x="1112339" y="358471"/>
                </a:cubicBezTo>
                <a:cubicBezTo>
                  <a:pt x="1111291" y="354376"/>
                  <a:pt x="1108634" y="350889"/>
                  <a:pt x="1104605" y="348051"/>
                </a:cubicBezTo>
                <a:cubicBezTo>
                  <a:pt x="1100566" y="345213"/>
                  <a:pt x="1093213" y="344346"/>
                  <a:pt x="1082573" y="345374"/>
                </a:cubicBezTo>
                <a:cubicBezTo>
                  <a:pt x="1071944" y="346394"/>
                  <a:pt x="1065819" y="345965"/>
                  <a:pt x="1064124" y="343888"/>
                </a:cubicBezTo>
                <a:cubicBezTo>
                  <a:pt x="1062419" y="341803"/>
                  <a:pt x="1058085" y="340536"/>
                  <a:pt x="1051027" y="340307"/>
                </a:cubicBezTo>
                <a:cubicBezTo>
                  <a:pt x="1043969" y="340088"/>
                  <a:pt x="1038539" y="341069"/>
                  <a:pt x="1034948" y="342993"/>
                </a:cubicBezTo>
                <a:cubicBezTo>
                  <a:pt x="1031357" y="344908"/>
                  <a:pt x="1025328" y="345651"/>
                  <a:pt x="1016499" y="345374"/>
                </a:cubicBezTo>
                <a:cubicBezTo>
                  <a:pt x="1007678" y="345098"/>
                  <a:pt x="1001639" y="345813"/>
                  <a:pt x="998639" y="347756"/>
                </a:cubicBezTo>
                <a:cubicBezTo>
                  <a:pt x="995629" y="349689"/>
                  <a:pt x="990771" y="349908"/>
                  <a:pt x="983752" y="348346"/>
                </a:cubicBezTo>
                <a:cubicBezTo>
                  <a:pt x="976741" y="346775"/>
                  <a:pt x="972188" y="346984"/>
                  <a:pt x="970359" y="348946"/>
                </a:cubicBezTo>
                <a:cubicBezTo>
                  <a:pt x="968531" y="350918"/>
                  <a:pt x="966045" y="350042"/>
                  <a:pt x="962616" y="346565"/>
                </a:cubicBezTo>
                <a:cubicBezTo>
                  <a:pt x="959196" y="343069"/>
                  <a:pt x="955119" y="341355"/>
                  <a:pt x="950416" y="341203"/>
                </a:cubicBezTo>
                <a:cubicBezTo>
                  <a:pt x="945712" y="341060"/>
                  <a:pt x="934734" y="345346"/>
                  <a:pt x="917972" y="354299"/>
                </a:cubicBezTo>
                <a:cubicBezTo>
                  <a:pt x="901210" y="363262"/>
                  <a:pt x="883447" y="366425"/>
                  <a:pt x="864691" y="363824"/>
                </a:cubicBezTo>
                <a:cubicBezTo>
                  <a:pt x="845936" y="361205"/>
                  <a:pt x="835251" y="360996"/>
                  <a:pt x="832247" y="362938"/>
                </a:cubicBezTo>
                <a:cubicBezTo>
                  <a:pt x="829243" y="364872"/>
                  <a:pt x="826439" y="368587"/>
                  <a:pt x="823913" y="373949"/>
                </a:cubicBezTo>
                <a:cubicBezTo>
                  <a:pt x="821391" y="379283"/>
                  <a:pt x="817689" y="382998"/>
                  <a:pt x="812900" y="385551"/>
                </a:cubicBezTo>
                <a:cubicBezTo>
                  <a:pt x="808111" y="388113"/>
                  <a:pt x="805280" y="391656"/>
                  <a:pt x="804565" y="395676"/>
                </a:cubicBezTo>
                <a:cubicBezTo>
                  <a:pt x="803850" y="399715"/>
                  <a:pt x="806592" y="404363"/>
                  <a:pt x="812303" y="409963"/>
                </a:cubicBezTo>
                <a:cubicBezTo>
                  <a:pt x="818016" y="415554"/>
                  <a:pt x="832473" y="417803"/>
                  <a:pt x="856059" y="416507"/>
                </a:cubicBezTo>
                <a:cubicBezTo>
                  <a:pt x="879646" y="415221"/>
                  <a:pt x="892246" y="417060"/>
                  <a:pt x="893862" y="421870"/>
                </a:cubicBezTo>
                <a:cubicBezTo>
                  <a:pt x="895478" y="426661"/>
                  <a:pt x="898152" y="430366"/>
                  <a:pt x="901600" y="433176"/>
                </a:cubicBezTo>
                <a:cubicBezTo>
                  <a:pt x="905045" y="435995"/>
                  <a:pt x="911502" y="436938"/>
                  <a:pt x="920948" y="435862"/>
                </a:cubicBezTo>
                <a:cubicBezTo>
                  <a:pt x="930400" y="434804"/>
                  <a:pt x="935611" y="435281"/>
                  <a:pt x="936725" y="437348"/>
                </a:cubicBezTo>
                <a:cubicBezTo>
                  <a:pt x="937837" y="439415"/>
                  <a:pt x="939733" y="440510"/>
                  <a:pt x="942678" y="440624"/>
                </a:cubicBezTo>
                <a:cubicBezTo>
                  <a:pt x="945617" y="440710"/>
                  <a:pt x="950432" y="439748"/>
                  <a:pt x="956967" y="437938"/>
                </a:cubicBezTo>
                <a:cubicBezTo>
                  <a:pt x="963501" y="436119"/>
                  <a:pt x="967435" y="435957"/>
                  <a:pt x="968578" y="437348"/>
                </a:cubicBezTo>
                <a:cubicBezTo>
                  <a:pt x="969712" y="438738"/>
                  <a:pt x="976141" y="439129"/>
                  <a:pt x="987924" y="438834"/>
                </a:cubicBezTo>
                <a:cubicBezTo>
                  <a:pt x="999706" y="438529"/>
                  <a:pt x="1010707" y="439215"/>
                  <a:pt x="1021261" y="440920"/>
                </a:cubicBezTo>
                <a:cubicBezTo>
                  <a:pt x="1031805" y="442606"/>
                  <a:pt x="1037882" y="442615"/>
                  <a:pt x="1039120" y="440624"/>
                </a:cubicBezTo>
                <a:cubicBezTo>
                  <a:pt x="1040359" y="438624"/>
                  <a:pt x="1042426" y="437539"/>
                  <a:pt x="1045369" y="437643"/>
                </a:cubicBezTo>
                <a:cubicBezTo>
                  <a:pt x="1048312" y="437739"/>
                  <a:pt x="1050798" y="438615"/>
                  <a:pt x="1053103" y="440024"/>
                </a:cubicBezTo>
                <a:cubicBezTo>
                  <a:pt x="1055418" y="441453"/>
                  <a:pt x="1063085" y="442320"/>
                  <a:pt x="1076030" y="442701"/>
                </a:cubicBezTo>
                <a:cubicBezTo>
                  <a:pt x="1088965" y="443110"/>
                  <a:pt x="1102262" y="446082"/>
                  <a:pt x="1115616" y="451931"/>
                </a:cubicBezTo>
                <a:cubicBezTo>
                  <a:pt x="1128970" y="457769"/>
                  <a:pt x="1140143" y="460865"/>
                  <a:pt x="1149553" y="461160"/>
                </a:cubicBezTo>
                <a:cubicBezTo>
                  <a:pt x="1158954" y="461456"/>
                  <a:pt x="1170156" y="460465"/>
                  <a:pt x="1183186" y="458188"/>
                </a:cubicBezTo>
                <a:cubicBezTo>
                  <a:pt x="1196207" y="455883"/>
                  <a:pt x="1208399" y="451283"/>
                  <a:pt x="1219791" y="444196"/>
                </a:cubicBezTo>
                <a:cubicBezTo>
                  <a:pt x="1231202" y="437100"/>
                  <a:pt x="1238583" y="433366"/>
                  <a:pt x="1241527" y="433481"/>
                </a:cubicBezTo>
                <a:cubicBezTo>
                  <a:pt x="1244460" y="433567"/>
                  <a:pt x="1254319" y="435300"/>
                  <a:pt x="1271292" y="438538"/>
                </a:cubicBezTo>
                <a:cubicBezTo>
                  <a:pt x="1288256" y="441777"/>
                  <a:pt x="1305801" y="449387"/>
                  <a:pt x="1323680" y="461456"/>
                </a:cubicBezTo>
                <a:cubicBezTo>
                  <a:pt x="1341549" y="473524"/>
                  <a:pt x="1361332" y="482715"/>
                  <a:pt x="1383506" y="488840"/>
                </a:cubicBezTo>
                <a:cubicBezTo>
                  <a:pt x="1405681" y="494955"/>
                  <a:pt x="1423311" y="504023"/>
                  <a:pt x="1435894" y="515929"/>
                </a:cubicBezTo>
                <a:cubicBezTo>
                  <a:pt x="1448476" y="527835"/>
                  <a:pt x="1461697" y="538979"/>
                  <a:pt x="1476080" y="549562"/>
                </a:cubicBezTo>
                <a:cubicBezTo>
                  <a:pt x="1490463" y="560173"/>
                  <a:pt x="1501797" y="570707"/>
                  <a:pt x="1509713" y="581118"/>
                </a:cubicBezTo>
                <a:cubicBezTo>
                  <a:pt x="1517628" y="591519"/>
                  <a:pt x="1525419" y="608455"/>
                  <a:pt x="1532935" y="631715"/>
                </a:cubicBezTo>
                <a:cubicBezTo>
                  <a:pt x="1540440" y="654975"/>
                  <a:pt x="1549603" y="679006"/>
                  <a:pt x="1560614" y="703753"/>
                </a:cubicBezTo>
                <a:cubicBezTo>
                  <a:pt x="1571615" y="728470"/>
                  <a:pt x="1580312" y="754654"/>
                  <a:pt x="1586503" y="782629"/>
                </a:cubicBezTo>
                <a:cubicBezTo>
                  <a:pt x="1592694" y="810585"/>
                  <a:pt x="1597809" y="828320"/>
                  <a:pt x="1602286" y="835912"/>
                </a:cubicBezTo>
                <a:cubicBezTo>
                  <a:pt x="1606753" y="843494"/>
                  <a:pt x="1608630" y="848913"/>
                  <a:pt x="1607934" y="852276"/>
                </a:cubicBezTo>
                <a:cubicBezTo>
                  <a:pt x="1607249" y="855648"/>
                  <a:pt x="1605915" y="858877"/>
                  <a:pt x="1603477" y="861506"/>
                </a:cubicBezTo>
                <a:cubicBezTo>
                  <a:pt x="1601038" y="864144"/>
                  <a:pt x="1596657" y="866925"/>
                  <a:pt x="1590675" y="870145"/>
                </a:cubicBezTo>
                <a:cubicBezTo>
                  <a:pt x="1584684" y="873336"/>
                  <a:pt x="1577264" y="876022"/>
                  <a:pt x="1568349" y="878470"/>
                </a:cubicBezTo>
                <a:cubicBezTo>
                  <a:pt x="1563853" y="879708"/>
                  <a:pt x="1550718" y="880660"/>
                  <a:pt x="1541859" y="881746"/>
                </a:cubicBezTo>
                <a:cubicBezTo>
                  <a:pt x="1541764" y="881765"/>
                  <a:pt x="1541659" y="881718"/>
                  <a:pt x="1541564" y="881746"/>
                </a:cubicBezTo>
                <a:cubicBezTo>
                  <a:pt x="1433579" y="880832"/>
                  <a:pt x="1323746" y="879298"/>
                  <a:pt x="1210570" y="876089"/>
                </a:cubicBezTo>
                <a:cubicBezTo>
                  <a:pt x="819603" y="865021"/>
                  <a:pt x="0" y="1053501"/>
                  <a:pt x="0" y="1053501"/>
                </a:cubicBezTo>
                <a:lnTo>
                  <a:pt x="0" y="1606542"/>
                </a:lnTo>
                <a:lnTo>
                  <a:pt x="12192000" y="1606542"/>
                </a:lnTo>
                <a:cubicBezTo>
                  <a:pt x="12192000" y="1606542"/>
                  <a:pt x="11067669" y="1117757"/>
                  <a:pt x="10099167" y="1183870"/>
                </a:cubicBezTo>
                <a:cubicBezTo>
                  <a:pt x="9407633" y="1231076"/>
                  <a:pt x="8725081" y="1100717"/>
                  <a:pt x="8055474" y="988903"/>
                </a:cubicBezTo>
                <a:cubicBezTo>
                  <a:pt x="8053559" y="969005"/>
                  <a:pt x="8051911" y="948278"/>
                  <a:pt x="8051902" y="921037"/>
                </a:cubicBezTo>
                <a:cubicBezTo>
                  <a:pt x="8051902" y="886870"/>
                  <a:pt x="8052864" y="857553"/>
                  <a:pt x="8054874" y="832931"/>
                </a:cubicBezTo>
                <a:cubicBezTo>
                  <a:pt x="8056883" y="808308"/>
                  <a:pt x="8055312" y="793221"/>
                  <a:pt x="8049816" y="787687"/>
                </a:cubicBezTo>
                <a:cubicBezTo>
                  <a:pt x="8044291" y="782162"/>
                  <a:pt x="8040482" y="776066"/>
                  <a:pt x="8038510" y="769532"/>
                </a:cubicBezTo>
                <a:cubicBezTo>
                  <a:pt x="8036491" y="762998"/>
                  <a:pt x="8036119" y="743548"/>
                  <a:pt x="8037614" y="710896"/>
                </a:cubicBezTo>
                <a:cubicBezTo>
                  <a:pt x="8039119" y="678226"/>
                  <a:pt x="8041462" y="656071"/>
                  <a:pt x="8044453" y="644517"/>
                </a:cubicBezTo>
                <a:cubicBezTo>
                  <a:pt x="8047473" y="632963"/>
                  <a:pt x="8057455" y="612741"/>
                  <a:pt x="8074524" y="584090"/>
                </a:cubicBezTo>
                <a:cubicBezTo>
                  <a:pt x="8091612" y="555448"/>
                  <a:pt x="8100603" y="537065"/>
                  <a:pt x="8101603" y="529026"/>
                </a:cubicBezTo>
                <a:cubicBezTo>
                  <a:pt x="8102613" y="520987"/>
                  <a:pt x="8104918" y="514310"/>
                  <a:pt x="8108452" y="508785"/>
                </a:cubicBezTo>
                <a:cubicBezTo>
                  <a:pt x="8111976" y="503261"/>
                  <a:pt x="8120473" y="484392"/>
                  <a:pt x="8134055" y="452226"/>
                </a:cubicBezTo>
                <a:cubicBezTo>
                  <a:pt x="8147619" y="420069"/>
                  <a:pt x="8165516" y="395990"/>
                  <a:pt x="8187633" y="379903"/>
                </a:cubicBezTo>
                <a:cubicBezTo>
                  <a:pt x="8209740" y="363815"/>
                  <a:pt x="8226752" y="349689"/>
                  <a:pt x="8238830" y="337631"/>
                </a:cubicBezTo>
                <a:cubicBezTo>
                  <a:pt x="8250888" y="325572"/>
                  <a:pt x="8263176" y="318505"/>
                  <a:pt x="8275739" y="316495"/>
                </a:cubicBezTo>
                <a:cubicBezTo>
                  <a:pt x="8282016" y="315494"/>
                  <a:pt x="8288493" y="314533"/>
                  <a:pt x="8294789" y="313523"/>
                </a:cubicBezTo>
                <a:cubicBezTo>
                  <a:pt x="8294789" y="315780"/>
                  <a:pt x="8294789" y="318105"/>
                  <a:pt x="8294789" y="320371"/>
                </a:cubicBezTo>
                <a:cubicBezTo>
                  <a:pt x="8294789" y="324895"/>
                  <a:pt x="8295751" y="328191"/>
                  <a:pt x="8297761" y="330192"/>
                </a:cubicBezTo>
                <a:cubicBezTo>
                  <a:pt x="8299771" y="332201"/>
                  <a:pt x="8302162" y="333173"/>
                  <a:pt x="8305210" y="333163"/>
                </a:cubicBezTo>
                <a:cubicBezTo>
                  <a:pt x="8308220" y="333163"/>
                  <a:pt x="8315687" y="330363"/>
                  <a:pt x="8327231" y="324838"/>
                </a:cubicBezTo>
                <a:cubicBezTo>
                  <a:pt x="8338785" y="319304"/>
                  <a:pt x="8345462" y="316504"/>
                  <a:pt x="8347472" y="316495"/>
                </a:cubicBezTo>
                <a:cubicBezTo>
                  <a:pt x="8349482" y="316495"/>
                  <a:pt x="8351301" y="319209"/>
                  <a:pt x="8352835" y="324238"/>
                </a:cubicBezTo>
                <a:cubicBezTo>
                  <a:pt x="8354340" y="329268"/>
                  <a:pt x="8356283" y="331678"/>
                  <a:pt x="8358778" y="331678"/>
                </a:cubicBezTo>
                <a:cubicBezTo>
                  <a:pt x="8361293" y="331678"/>
                  <a:pt x="8364179" y="329744"/>
                  <a:pt x="8367713" y="325724"/>
                </a:cubicBezTo>
                <a:cubicBezTo>
                  <a:pt x="8371228" y="321705"/>
                  <a:pt x="8374018" y="319371"/>
                  <a:pt x="8376047" y="318876"/>
                </a:cubicBezTo>
                <a:cubicBezTo>
                  <a:pt x="8377057" y="318628"/>
                  <a:pt x="8378000" y="318228"/>
                  <a:pt x="8379028" y="317990"/>
                </a:cubicBezTo>
                <a:cubicBezTo>
                  <a:pt x="8379276" y="320504"/>
                  <a:pt x="8379667" y="323210"/>
                  <a:pt x="8379914" y="325724"/>
                </a:cubicBezTo>
                <a:cubicBezTo>
                  <a:pt x="8380419" y="330754"/>
                  <a:pt x="8385172" y="333554"/>
                  <a:pt x="8394202" y="334059"/>
                </a:cubicBezTo>
                <a:cubicBezTo>
                  <a:pt x="8403250" y="334563"/>
                  <a:pt x="8414080" y="332725"/>
                  <a:pt x="8426653" y="328706"/>
                </a:cubicBezTo>
                <a:cubicBezTo>
                  <a:pt x="8439207" y="324686"/>
                  <a:pt x="8449170" y="318581"/>
                  <a:pt x="8456714" y="310551"/>
                </a:cubicBezTo>
                <a:cubicBezTo>
                  <a:pt x="8464248" y="302503"/>
                  <a:pt x="8471707" y="299121"/>
                  <a:pt x="8478736" y="300131"/>
                </a:cubicBezTo>
                <a:cubicBezTo>
                  <a:pt x="8485775" y="301131"/>
                  <a:pt x="8494376" y="303541"/>
                  <a:pt x="8504930" y="307570"/>
                </a:cubicBezTo>
                <a:cubicBezTo>
                  <a:pt x="8515483" y="311589"/>
                  <a:pt x="8522951" y="313532"/>
                  <a:pt x="8526961" y="313523"/>
                </a:cubicBezTo>
                <a:cubicBezTo>
                  <a:pt x="8530980" y="313523"/>
                  <a:pt x="8536219" y="312170"/>
                  <a:pt x="8542734" y="309656"/>
                </a:cubicBezTo>
                <a:cubicBezTo>
                  <a:pt x="8549268" y="307141"/>
                  <a:pt x="8553040" y="304245"/>
                  <a:pt x="8554041" y="300721"/>
                </a:cubicBezTo>
                <a:cubicBezTo>
                  <a:pt x="8555050" y="297206"/>
                  <a:pt x="8554555" y="294311"/>
                  <a:pt x="8552555" y="291796"/>
                </a:cubicBezTo>
                <a:cubicBezTo>
                  <a:pt x="8551555" y="290539"/>
                  <a:pt x="8550602" y="289177"/>
                  <a:pt x="8549583" y="287920"/>
                </a:cubicBezTo>
                <a:cubicBezTo>
                  <a:pt x="8552592" y="287424"/>
                  <a:pt x="8555527" y="286938"/>
                  <a:pt x="8558508" y="286434"/>
                </a:cubicBezTo>
                <a:cubicBezTo>
                  <a:pt x="8564537" y="285434"/>
                  <a:pt x="8568300" y="283024"/>
                  <a:pt x="8569823" y="278995"/>
                </a:cubicBezTo>
                <a:cubicBezTo>
                  <a:pt x="8571329" y="274975"/>
                  <a:pt x="8573757" y="271766"/>
                  <a:pt x="8577262" y="269765"/>
                </a:cubicBezTo>
                <a:cubicBezTo>
                  <a:pt x="8580777" y="267755"/>
                  <a:pt x="8582606" y="265346"/>
                  <a:pt x="8582616" y="262326"/>
                </a:cubicBezTo>
                <a:cubicBezTo>
                  <a:pt x="8582616" y="259306"/>
                  <a:pt x="8579234" y="255535"/>
                  <a:pt x="8572205" y="251020"/>
                </a:cubicBezTo>
                <a:cubicBezTo>
                  <a:pt x="8565166" y="246496"/>
                  <a:pt x="8561004" y="243190"/>
                  <a:pt x="8560003" y="241190"/>
                </a:cubicBezTo>
                <a:cubicBezTo>
                  <a:pt x="8558993" y="239180"/>
                  <a:pt x="8554755" y="237247"/>
                  <a:pt x="8547202" y="235237"/>
                </a:cubicBezTo>
                <a:cubicBezTo>
                  <a:pt x="8539658" y="233227"/>
                  <a:pt x="8536295" y="229065"/>
                  <a:pt x="8536781" y="223035"/>
                </a:cubicBezTo>
                <a:cubicBezTo>
                  <a:pt x="8537286" y="217006"/>
                  <a:pt x="8539734" y="212758"/>
                  <a:pt x="8544220" y="210234"/>
                </a:cubicBezTo>
                <a:cubicBezTo>
                  <a:pt x="8548744" y="207719"/>
                  <a:pt x="8551164" y="204824"/>
                  <a:pt x="8551659" y="201309"/>
                </a:cubicBezTo>
                <a:cubicBezTo>
                  <a:pt x="8552164" y="197785"/>
                  <a:pt x="8550736" y="194603"/>
                  <a:pt x="8547202" y="192079"/>
                </a:cubicBezTo>
                <a:cubicBezTo>
                  <a:pt x="8543677" y="189565"/>
                  <a:pt x="8540315" y="188507"/>
                  <a:pt x="8536781" y="188507"/>
                </a:cubicBezTo>
                <a:cubicBezTo>
                  <a:pt x="8533266" y="188507"/>
                  <a:pt x="8527275" y="186669"/>
                  <a:pt x="8519217" y="183145"/>
                </a:cubicBezTo>
                <a:cubicBezTo>
                  <a:pt x="8511178" y="179630"/>
                  <a:pt x="8504472" y="175773"/>
                  <a:pt x="8498977" y="171238"/>
                </a:cubicBezTo>
                <a:cubicBezTo>
                  <a:pt x="8493452" y="166724"/>
                  <a:pt x="8488194" y="163904"/>
                  <a:pt x="8483203" y="162913"/>
                </a:cubicBezTo>
                <a:cubicBezTo>
                  <a:pt x="8478174" y="161904"/>
                  <a:pt x="8475469" y="159199"/>
                  <a:pt x="8475459" y="155170"/>
                </a:cubicBezTo>
                <a:cubicBezTo>
                  <a:pt x="8475459" y="151150"/>
                  <a:pt x="8474983" y="148721"/>
                  <a:pt x="8473973" y="147731"/>
                </a:cubicBezTo>
                <a:cubicBezTo>
                  <a:pt x="8472974" y="146721"/>
                  <a:pt x="8465830" y="144892"/>
                  <a:pt x="8452247" y="142368"/>
                </a:cubicBezTo>
                <a:cubicBezTo>
                  <a:pt x="8438683" y="139854"/>
                  <a:pt x="8428806" y="138796"/>
                  <a:pt x="8422777" y="138796"/>
                </a:cubicBezTo>
                <a:cubicBezTo>
                  <a:pt x="8416747" y="138796"/>
                  <a:pt x="8410670" y="139768"/>
                  <a:pt x="8404622" y="141777"/>
                </a:cubicBezTo>
                <a:cubicBezTo>
                  <a:pt x="8398593" y="143787"/>
                  <a:pt x="8394830" y="142911"/>
                  <a:pt x="8393316" y="139396"/>
                </a:cubicBezTo>
                <a:cubicBezTo>
                  <a:pt x="8391801" y="135872"/>
                  <a:pt x="8386467" y="133472"/>
                  <a:pt x="8376942" y="131957"/>
                </a:cubicBezTo>
                <a:cubicBezTo>
                  <a:pt x="8367389" y="130443"/>
                  <a:pt x="8362264" y="128500"/>
                  <a:pt x="8361760" y="125995"/>
                </a:cubicBezTo>
                <a:cubicBezTo>
                  <a:pt x="8361255" y="123490"/>
                  <a:pt x="8361636" y="121261"/>
                  <a:pt x="8362655" y="119746"/>
                </a:cubicBezTo>
                <a:cubicBezTo>
                  <a:pt x="8363655" y="118241"/>
                  <a:pt x="8362769" y="115812"/>
                  <a:pt x="8360274" y="112307"/>
                </a:cubicBezTo>
                <a:cubicBezTo>
                  <a:pt x="8357759" y="108792"/>
                  <a:pt x="8350711" y="106954"/>
                  <a:pt x="8339138" y="106945"/>
                </a:cubicBezTo>
                <a:cubicBezTo>
                  <a:pt x="8327584" y="106945"/>
                  <a:pt x="8316744" y="105020"/>
                  <a:pt x="8306696" y="101001"/>
                </a:cubicBezTo>
                <a:cubicBezTo>
                  <a:pt x="8296647" y="96972"/>
                  <a:pt x="8285227" y="96581"/>
                  <a:pt x="8272167" y="100106"/>
                </a:cubicBezTo>
                <a:cubicBezTo>
                  <a:pt x="8259099" y="103621"/>
                  <a:pt x="8250555" y="104487"/>
                  <a:pt x="8246564" y="102487"/>
                </a:cubicBezTo>
                <a:cubicBezTo>
                  <a:pt x="8242545" y="100477"/>
                  <a:pt x="8232658" y="99991"/>
                  <a:pt x="8217103" y="101001"/>
                </a:cubicBezTo>
                <a:cubicBezTo>
                  <a:pt x="8201521" y="102001"/>
                  <a:pt x="8192643" y="101601"/>
                  <a:pt x="8190605" y="100106"/>
                </a:cubicBezTo>
                <a:cubicBezTo>
                  <a:pt x="8188595" y="98591"/>
                  <a:pt x="8182537" y="96658"/>
                  <a:pt x="8172450" y="94152"/>
                </a:cubicBezTo>
                <a:cubicBezTo>
                  <a:pt x="8167421" y="92895"/>
                  <a:pt x="8162611" y="91838"/>
                  <a:pt x="8157572" y="90581"/>
                </a:cubicBezTo>
                <a:cubicBezTo>
                  <a:pt x="8157572" y="92838"/>
                  <a:pt x="8157572" y="94858"/>
                  <a:pt x="8157572" y="97124"/>
                </a:cubicBezTo>
                <a:cubicBezTo>
                  <a:pt x="8157572" y="101649"/>
                  <a:pt x="8156696" y="104468"/>
                  <a:pt x="8155191" y="105459"/>
                </a:cubicBezTo>
                <a:cubicBezTo>
                  <a:pt x="8153676" y="106469"/>
                  <a:pt x="8148924" y="107421"/>
                  <a:pt x="8140903" y="108440"/>
                </a:cubicBezTo>
                <a:cubicBezTo>
                  <a:pt x="8132855" y="109440"/>
                  <a:pt x="8127606" y="109345"/>
                  <a:pt x="8125121" y="107840"/>
                </a:cubicBezTo>
                <a:cubicBezTo>
                  <a:pt x="8122606" y="106335"/>
                  <a:pt x="8119424" y="105840"/>
                  <a:pt x="8115891" y="106354"/>
                </a:cubicBezTo>
                <a:cubicBezTo>
                  <a:pt x="8112376" y="106859"/>
                  <a:pt x="8109881" y="106469"/>
                  <a:pt x="8107861" y="105459"/>
                </a:cubicBezTo>
                <a:cubicBezTo>
                  <a:pt x="8105851" y="104459"/>
                  <a:pt x="8098898" y="105430"/>
                  <a:pt x="8087316" y="108440"/>
                </a:cubicBezTo>
                <a:cubicBezTo>
                  <a:pt x="8075762" y="111450"/>
                  <a:pt x="8069180" y="111840"/>
                  <a:pt x="8067675" y="109326"/>
                </a:cubicBezTo>
                <a:cubicBezTo>
                  <a:pt x="8066170" y="106821"/>
                  <a:pt x="8063732" y="105459"/>
                  <a:pt x="8060236" y="105459"/>
                </a:cubicBezTo>
                <a:cubicBezTo>
                  <a:pt x="8058474" y="105459"/>
                  <a:pt x="8056617" y="105459"/>
                  <a:pt x="8054874" y="105459"/>
                </a:cubicBezTo>
                <a:cubicBezTo>
                  <a:pt x="8054874" y="104707"/>
                  <a:pt x="8054874" y="104135"/>
                  <a:pt x="8054874" y="103382"/>
                </a:cubicBezTo>
                <a:cubicBezTo>
                  <a:pt x="8054874" y="101868"/>
                  <a:pt x="8055845" y="100115"/>
                  <a:pt x="8057855" y="98620"/>
                </a:cubicBezTo>
                <a:cubicBezTo>
                  <a:pt x="8059865" y="97105"/>
                  <a:pt x="8060236" y="93714"/>
                  <a:pt x="8058741" y="88199"/>
                </a:cubicBezTo>
                <a:cubicBezTo>
                  <a:pt x="8057236" y="82665"/>
                  <a:pt x="8051997" y="79284"/>
                  <a:pt x="8042967" y="77779"/>
                </a:cubicBezTo>
                <a:cubicBezTo>
                  <a:pt x="8033928" y="76274"/>
                  <a:pt x="8024451" y="77322"/>
                  <a:pt x="8014392" y="81351"/>
                </a:cubicBezTo>
                <a:cubicBezTo>
                  <a:pt x="8004344" y="85370"/>
                  <a:pt x="7997295" y="87704"/>
                  <a:pt x="7993266" y="88199"/>
                </a:cubicBezTo>
                <a:cubicBezTo>
                  <a:pt x="7989237" y="88704"/>
                  <a:pt x="7984484" y="87733"/>
                  <a:pt x="7978978" y="85218"/>
                </a:cubicBezTo>
                <a:cubicBezTo>
                  <a:pt x="7973444" y="82704"/>
                  <a:pt x="7968873" y="81351"/>
                  <a:pt x="7965872" y="81351"/>
                </a:cubicBezTo>
                <a:cubicBezTo>
                  <a:pt x="7962862" y="81351"/>
                  <a:pt x="7959928" y="82322"/>
                  <a:pt x="7956947" y="84332"/>
                </a:cubicBezTo>
                <a:cubicBezTo>
                  <a:pt x="7953928" y="86342"/>
                  <a:pt x="7948698" y="88180"/>
                  <a:pt x="7941174" y="89685"/>
                </a:cubicBezTo>
                <a:cubicBezTo>
                  <a:pt x="7933630" y="91190"/>
                  <a:pt x="7929391" y="92647"/>
                  <a:pt x="7928372" y="94152"/>
                </a:cubicBezTo>
                <a:cubicBezTo>
                  <a:pt x="7927362" y="95658"/>
                  <a:pt x="7926991" y="97991"/>
                  <a:pt x="7927477" y="101001"/>
                </a:cubicBezTo>
                <a:cubicBezTo>
                  <a:pt x="7927981" y="104011"/>
                  <a:pt x="7922200" y="107392"/>
                  <a:pt x="7909617" y="111412"/>
                </a:cubicBezTo>
                <a:cubicBezTo>
                  <a:pt x="7897054" y="115431"/>
                  <a:pt x="7889996" y="119603"/>
                  <a:pt x="7888491" y="123613"/>
                </a:cubicBezTo>
                <a:cubicBezTo>
                  <a:pt x="7886976" y="127642"/>
                  <a:pt x="7883185" y="130547"/>
                  <a:pt x="7877175" y="132548"/>
                </a:cubicBezTo>
                <a:cubicBezTo>
                  <a:pt x="7871146" y="134558"/>
                  <a:pt x="7867965" y="137272"/>
                  <a:pt x="7867946" y="140282"/>
                </a:cubicBezTo>
                <a:cubicBezTo>
                  <a:pt x="7867946" y="143302"/>
                  <a:pt x="7867374" y="145330"/>
                  <a:pt x="7865860" y="146835"/>
                </a:cubicBezTo>
                <a:cubicBezTo>
                  <a:pt x="7864355" y="148340"/>
                  <a:pt x="7858821" y="151550"/>
                  <a:pt x="7849791" y="156065"/>
                </a:cubicBezTo>
                <a:cubicBezTo>
                  <a:pt x="7840742" y="160589"/>
                  <a:pt x="7836399" y="163980"/>
                  <a:pt x="7836399" y="166476"/>
                </a:cubicBezTo>
                <a:cubicBezTo>
                  <a:pt x="7836399" y="168990"/>
                  <a:pt x="7838808" y="171705"/>
                  <a:pt x="7843838" y="174220"/>
                </a:cubicBezTo>
                <a:cubicBezTo>
                  <a:pt x="7848867" y="176734"/>
                  <a:pt x="7851572" y="178754"/>
                  <a:pt x="7851572" y="180763"/>
                </a:cubicBezTo>
                <a:cubicBezTo>
                  <a:pt x="7851572" y="182783"/>
                  <a:pt x="7849734" y="185098"/>
                  <a:pt x="7846219" y="187612"/>
                </a:cubicBezTo>
                <a:cubicBezTo>
                  <a:pt x="7842704" y="190126"/>
                  <a:pt x="7835751" y="190612"/>
                  <a:pt x="7825683" y="189107"/>
                </a:cubicBezTo>
                <a:cubicBezTo>
                  <a:pt x="7815634" y="187593"/>
                  <a:pt x="7810424" y="185564"/>
                  <a:pt x="7809910" y="182554"/>
                </a:cubicBezTo>
                <a:cubicBezTo>
                  <a:pt x="7809405" y="179534"/>
                  <a:pt x="7807052" y="176829"/>
                  <a:pt x="7803061" y="174820"/>
                </a:cubicBezTo>
                <a:cubicBezTo>
                  <a:pt x="7799042" y="172801"/>
                  <a:pt x="7793317" y="171838"/>
                  <a:pt x="7785792" y="171838"/>
                </a:cubicBezTo>
                <a:cubicBezTo>
                  <a:pt x="7778258" y="171838"/>
                  <a:pt x="7770247" y="173772"/>
                  <a:pt x="7761685" y="177792"/>
                </a:cubicBezTo>
                <a:cubicBezTo>
                  <a:pt x="7753141" y="181811"/>
                  <a:pt x="7743197" y="184049"/>
                  <a:pt x="7731624" y="184040"/>
                </a:cubicBezTo>
                <a:cubicBezTo>
                  <a:pt x="7720060" y="184040"/>
                  <a:pt x="7709707" y="182297"/>
                  <a:pt x="7700667" y="179278"/>
                </a:cubicBezTo>
                <a:cubicBezTo>
                  <a:pt x="7691619" y="176268"/>
                  <a:pt x="7681751" y="174724"/>
                  <a:pt x="7671197" y="174220"/>
                </a:cubicBezTo>
                <a:cubicBezTo>
                  <a:pt x="7660644" y="173715"/>
                  <a:pt x="7654909" y="173810"/>
                  <a:pt x="7653928" y="174820"/>
                </a:cubicBezTo>
                <a:cubicBezTo>
                  <a:pt x="7652928" y="175820"/>
                  <a:pt x="7652947" y="178620"/>
                  <a:pt x="7653928" y="183145"/>
                </a:cubicBezTo>
                <a:cubicBezTo>
                  <a:pt x="7654938" y="187669"/>
                  <a:pt x="7654052" y="190584"/>
                  <a:pt x="7651547" y="192079"/>
                </a:cubicBezTo>
                <a:cubicBezTo>
                  <a:pt x="7649042" y="193584"/>
                  <a:pt x="7643737" y="193594"/>
                  <a:pt x="7635183" y="192079"/>
                </a:cubicBezTo>
                <a:cubicBezTo>
                  <a:pt x="7626639" y="190574"/>
                  <a:pt x="7615914" y="191441"/>
                  <a:pt x="7603331" y="194460"/>
                </a:cubicBezTo>
                <a:cubicBezTo>
                  <a:pt x="7590768" y="197480"/>
                  <a:pt x="7584596" y="201252"/>
                  <a:pt x="7584577" y="205776"/>
                </a:cubicBezTo>
                <a:cubicBezTo>
                  <a:pt x="7584577" y="210291"/>
                  <a:pt x="7583224" y="213596"/>
                  <a:pt x="7580710" y="215596"/>
                </a:cubicBezTo>
                <a:cubicBezTo>
                  <a:pt x="7578195" y="217606"/>
                  <a:pt x="7577728" y="220502"/>
                  <a:pt x="7579224" y="224521"/>
                </a:cubicBezTo>
                <a:cubicBezTo>
                  <a:pt x="7580729" y="228541"/>
                  <a:pt x="7579291" y="231846"/>
                  <a:pt x="7574756" y="234351"/>
                </a:cubicBezTo>
                <a:cubicBezTo>
                  <a:pt x="7570232" y="236856"/>
                  <a:pt x="7565012" y="238694"/>
                  <a:pt x="7558983" y="239704"/>
                </a:cubicBezTo>
                <a:cubicBezTo>
                  <a:pt x="7552954" y="240714"/>
                  <a:pt x="7549582" y="241666"/>
                  <a:pt x="7548563" y="242676"/>
                </a:cubicBezTo>
                <a:cubicBezTo>
                  <a:pt x="7547553" y="243686"/>
                  <a:pt x="7547181" y="245514"/>
                  <a:pt x="7547667" y="248038"/>
                </a:cubicBezTo>
                <a:cubicBezTo>
                  <a:pt x="7547924" y="249296"/>
                  <a:pt x="7548315" y="250353"/>
                  <a:pt x="7548563" y="251610"/>
                </a:cubicBezTo>
                <a:cubicBezTo>
                  <a:pt x="7547305" y="251858"/>
                  <a:pt x="7545962" y="252258"/>
                  <a:pt x="7544696" y="252506"/>
                </a:cubicBezTo>
                <a:cubicBezTo>
                  <a:pt x="7542181" y="253010"/>
                  <a:pt x="7538981" y="255325"/>
                  <a:pt x="7535466" y="259345"/>
                </a:cubicBezTo>
                <a:cubicBezTo>
                  <a:pt x="7531951" y="263374"/>
                  <a:pt x="7530417" y="267727"/>
                  <a:pt x="7530408" y="272746"/>
                </a:cubicBezTo>
                <a:cubicBezTo>
                  <a:pt x="7530408" y="277766"/>
                  <a:pt x="7525274" y="280576"/>
                  <a:pt x="7515225" y="281081"/>
                </a:cubicBezTo>
                <a:cubicBezTo>
                  <a:pt x="7505176" y="281585"/>
                  <a:pt x="7499556" y="282547"/>
                  <a:pt x="7498556" y="284053"/>
                </a:cubicBezTo>
                <a:cubicBezTo>
                  <a:pt x="7497547" y="285567"/>
                  <a:pt x="7492737" y="288281"/>
                  <a:pt x="7483678" y="291796"/>
                </a:cubicBezTo>
                <a:cubicBezTo>
                  <a:pt x="7474629" y="295311"/>
                  <a:pt x="7469495" y="297626"/>
                  <a:pt x="7468496" y="298645"/>
                </a:cubicBezTo>
                <a:cubicBezTo>
                  <a:pt x="7467486" y="299645"/>
                  <a:pt x="7467505" y="301664"/>
                  <a:pt x="7468496" y="305188"/>
                </a:cubicBezTo>
                <a:cubicBezTo>
                  <a:pt x="7469495" y="308703"/>
                  <a:pt x="7469486" y="311408"/>
                  <a:pt x="7468496" y="312932"/>
                </a:cubicBezTo>
                <a:cubicBezTo>
                  <a:pt x="7467486" y="314437"/>
                  <a:pt x="7467410" y="316952"/>
                  <a:pt x="7467896" y="320962"/>
                </a:cubicBezTo>
                <a:cubicBezTo>
                  <a:pt x="7468400" y="324981"/>
                  <a:pt x="7467153" y="328191"/>
                  <a:pt x="7464628" y="330192"/>
                </a:cubicBezTo>
                <a:cubicBezTo>
                  <a:pt x="7462114" y="332201"/>
                  <a:pt x="7461066" y="334040"/>
                  <a:pt x="7461047" y="335545"/>
                </a:cubicBezTo>
                <a:cubicBezTo>
                  <a:pt x="7461047" y="337059"/>
                  <a:pt x="7462590" y="338611"/>
                  <a:pt x="7466114" y="340612"/>
                </a:cubicBezTo>
                <a:cubicBezTo>
                  <a:pt x="7469629" y="342622"/>
                  <a:pt x="7475620" y="343108"/>
                  <a:pt x="7483678" y="342098"/>
                </a:cubicBezTo>
                <a:cubicBezTo>
                  <a:pt x="7487698" y="341593"/>
                  <a:pt x="7491575" y="341117"/>
                  <a:pt x="7495585" y="340612"/>
                </a:cubicBezTo>
                <a:cubicBezTo>
                  <a:pt x="7495080" y="341869"/>
                  <a:pt x="7494575" y="343222"/>
                  <a:pt x="7494089" y="344479"/>
                </a:cubicBezTo>
                <a:cubicBezTo>
                  <a:pt x="7493870" y="345022"/>
                  <a:pt x="7494470" y="345451"/>
                  <a:pt x="7494385" y="345965"/>
                </a:cubicBezTo>
                <a:cubicBezTo>
                  <a:pt x="7491899" y="346956"/>
                  <a:pt x="7489831" y="348118"/>
                  <a:pt x="7485755" y="348946"/>
                </a:cubicBezTo>
                <a:cubicBezTo>
                  <a:pt x="7479459" y="350204"/>
                  <a:pt x="7475896" y="351261"/>
                  <a:pt x="7475039" y="352518"/>
                </a:cubicBezTo>
                <a:cubicBezTo>
                  <a:pt x="7474201" y="353776"/>
                  <a:pt x="7474030" y="355652"/>
                  <a:pt x="7474449" y="358176"/>
                </a:cubicBezTo>
                <a:cubicBezTo>
                  <a:pt x="7474868" y="360691"/>
                  <a:pt x="7469762" y="363738"/>
                  <a:pt x="7459266" y="367101"/>
                </a:cubicBezTo>
                <a:cubicBezTo>
                  <a:pt x="7448769" y="370464"/>
                  <a:pt x="7442959" y="373873"/>
                  <a:pt x="7441702" y="377226"/>
                </a:cubicBezTo>
                <a:cubicBezTo>
                  <a:pt x="7440444" y="380579"/>
                  <a:pt x="7437215" y="382989"/>
                  <a:pt x="7432177" y="384665"/>
                </a:cubicBezTo>
                <a:cubicBezTo>
                  <a:pt x="7427138" y="386342"/>
                  <a:pt x="7424757" y="388399"/>
                  <a:pt x="7424738" y="390913"/>
                </a:cubicBezTo>
                <a:cubicBezTo>
                  <a:pt x="7424738" y="393428"/>
                  <a:pt x="7424214" y="395304"/>
                  <a:pt x="7422947" y="396571"/>
                </a:cubicBezTo>
                <a:cubicBezTo>
                  <a:pt x="7421690" y="397829"/>
                  <a:pt x="7417099" y="400534"/>
                  <a:pt x="7409555" y="404306"/>
                </a:cubicBezTo>
                <a:cubicBezTo>
                  <a:pt x="7402001" y="408087"/>
                  <a:pt x="7398249" y="410830"/>
                  <a:pt x="7398249" y="412945"/>
                </a:cubicBezTo>
                <a:cubicBezTo>
                  <a:pt x="7398249" y="415040"/>
                  <a:pt x="7400297" y="417383"/>
                  <a:pt x="7404497" y="419488"/>
                </a:cubicBezTo>
                <a:cubicBezTo>
                  <a:pt x="7408697" y="421584"/>
                  <a:pt x="7410726" y="423460"/>
                  <a:pt x="7410746" y="425146"/>
                </a:cubicBezTo>
                <a:cubicBezTo>
                  <a:pt x="7410746" y="426823"/>
                  <a:pt x="7409517" y="428699"/>
                  <a:pt x="7406583" y="430795"/>
                </a:cubicBezTo>
                <a:cubicBezTo>
                  <a:pt x="7403640" y="432900"/>
                  <a:pt x="7398049" y="433242"/>
                  <a:pt x="7389610" y="431995"/>
                </a:cubicBezTo>
                <a:cubicBezTo>
                  <a:pt x="7381218" y="430728"/>
                  <a:pt x="7376656" y="428851"/>
                  <a:pt x="7376217" y="426337"/>
                </a:cubicBezTo>
                <a:cubicBezTo>
                  <a:pt x="7375798" y="423813"/>
                  <a:pt x="7373922" y="421765"/>
                  <a:pt x="7370560" y="420088"/>
                </a:cubicBezTo>
                <a:cubicBezTo>
                  <a:pt x="7367207" y="418402"/>
                  <a:pt x="7362263" y="417403"/>
                  <a:pt x="7355977" y="417403"/>
                </a:cubicBezTo>
                <a:cubicBezTo>
                  <a:pt x="7349681" y="417403"/>
                  <a:pt x="7343194" y="419108"/>
                  <a:pt x="7336041" y="422470"/>
                </a:cubicBezTo>
                <a:cubicBezTo>
                  <a:pt x="7328897" y="425822"/>
                  <a:pt x="7320410" y="427537"/>
                  <a:pt x="7310733" y="427528"/>
                </a:cubicBezTo>
                <a:cubicBezTo>
                  <a:pt x="7301075" y="427528"/>
                  <a:pt x="7292398" y="426175"/>
                  <a:pt x="7284835" y="423651"/>
                </a:cubicBezTo>
                <a:cubicBezTo>
                  <a:pt x="7277281" y="421136"/>
                  <a:pt x="7269252" y="419908"/>
                  <a:pt x="7260431" y="419488"/>
                </a:cubicBezTo>
                <a:cubicBezTo>
                  <a:pt x="7251611" y="419069"/>
                  <a:pt x="7246687" y="419232"/>
                  <a:pt x="7245849" y="420088"/>
                </a:cubicBezTo>
                <a:cubicBezTo>
                  <a:pt x="7245010" y="420927"/>
                  <a:pt x="7245001" y="423146"/>
                  <a:pt x="7245849" y="426928"/>
                </a:cubicBezTo>
                <a:cubicBezTo>
                  <a:pt x="7246687" y="430709"/>
                  <a:pt x="7246163" y="433109"/>
                  <a:pt x="7244058" y="434376"/>
                </a:cubicBezTo>
                <a:cubicBezTo>
                  <a:pt x="7241962" y="435633"/>
                  <a:pt x="7237210" y="435633"/>
                  <a:pt x="7230066" y="434376"/>
                </a:cubicBezTo>
                <a:cubicBezTo>
                  <a:pt x="7222931" y="433109"/>
                  <a:pt x="7214073" y="433938"/>
                  <a:pt x="7203577" y="436453"/>
                </a:cubicBezTo>
                <a:cubicBezTo>
                  <a:pt x="7193080" y="438977"/>
                  <a:pt x="7187803" y="441901"/>
                  <a:pt x="7187803" y="445682"/>
                </a:cubicBezTo>
                <a:cubicBezTo>
                  <a:pt x="7187803" y="449463"/>
                  <a:pt x="7186927" y="452331"/>
                  <a:pt x="7184822" y="454017"/>
                </a:cubicBezTo>
                <a:cubicBezTo>
                  <a:pt x="7182726" y="455693"/>
                  <a:pt x="7182374" y="458103"/>
                  <a:pt x="7183641" y="461456"/>
                </a:cubicBezTo>
                <a:cubicBezTo>
                  <a:pt x="7184898" y="464818"/>
                  <a:pt x="7183545" y="467704"/>
                  <a:pt x="7179764" y="469790"/>
                </a:cubicBezTo>
                <a:cubicBezTo>
                  <a:pt x="7175992" y="471895"/>
                  <a:pt x="7171430" y="473410"/>
                  <a:pt x="7166372" y="474257"/>
                </a:cubicBezTo>
                <a:cubicBezTo>
                  <a:pt x="7161333" y="475096"/>
                  <a:pt x="7158600" y="475791"/>
                  <a:pt x="7157742" y="476638"/>
                </a:cubicBezTo>
                <a:cubicBezTo>
                  <a:pt x="7156904" y="477477"/>
                  <a:pt x="7156723" y="478991"/>
                  <a:pt x="7157142" y="481106"/>
                </a:cubicBezTo>
                <a:cubicBezTo>
                  <a:pt x="7157352" y="482153"/>
                  <a:pt x="7157533" y="483335"/>
                  <a:pt x="7157742" y="484382"/>
                </a:cubicBezTo>
                <a:cubicBezTo>
                  <a:pt x="7156695" y="484592"/>
                  <a:pt x="7155513" y="484754"/>
                  <a:pt x="7154466" y="484973"/>
                </a:cubicBezTo>
                <a:cubicBezTo>
                  <a:pt x="7152371" y="485392"/>
                  <a:pt x="7149960" y="487278"/>
                  <a:pt x="7147027" y="490631"/>
                </a:cubicBezTo>
                <a:cubicBezTo>
                  <a:pt x="7144083" y="493983"/>
                  <a:pt x="7142588" y="497746"/>
                  <a:pt x="7142560" y="501937"/>
                </a:cubicBezTo>
                <a:cubicBezTo>
                  <a:pt x="7142560" y="506137"/>
                  <a:pt x="7138454" y="508366"/>
                  <a:pt x="7130053" y="508785"/>
                </a:cubicBezTo>
                <a:cubicBezTo>
                  <a:pt x="7121662" y="509204"/>
                  <a:pt x="7116928" y="510214"/>
                  <a:pt x="7116071" y="511462"/>
                </a:cubicBezTo>
                <a:cubicBezTo>
                  <a:pt x="7115232" y="512719"/>
                  <a:pt x="7111127" y="514777"/>
                  <a:pt x="7103564" y="517720"/>
                </a:cubicBezTo>
                <a:cubicBezTo>
                  <a:pt x="7096011" y="520653"/>
                  <a:pt x="7091906" y="522530"/>
                  <a:pt x="7091067" y="523368"/>
                </a:cubicBezTo>
                <a:cubicBezTo>
                  <a:pt x="7090229" y="524206"/>
                  <a:pt x="7090220" y="526083"/>
                  <a:pt x="7091067" y="529026"/>
                </a:cubicBezTo>
                <a:cubicBezTo>
                  <a:pt x="7091906" y="531969"/>
                  <a:pt x="7091906" y="534017"/>
                  <a:pt x="7091067" y="535274"/>
                </a:cubicBezTo>
                <a:cubicBezTo>
                  <a:pt x="7090229" y="536532"/>
                  <a:pt x="7089753" y="538760"/>
                  <a:pt x="7090172" y="542123"/>
                </a:cubicBezTo>
                <a:cubicBezTo>
                  <a:pt x="7090591" y="545485"/>
                  <a:pt x="7089886" y="548191"/>
                  <a:pt x="7087791" y="549857"/>
                </a:cubicBezTo>
                <a:cubicBezTo>
                  <a:pt x="7085696" y="551543"/>
                  <a:pt x="7084514" y="552772"/>
                  <a:pt x="7084514" y="554029"/>
                </a:cubicBezTo>
                <a:cubicBezTo>
                  <a:pt x="7084514" y="555287"/>
                  <a:pt x="7086048" y="556810"/>
                  <a:pt x="7088981" y="558496"/>
                </a:cubicBezTo>
                <a:cubicBezTo>
                  <a:pt x="7091925" y="560173"/>
                  <a:pt x="7096821" y="560525"/>
                  <a:pt x="7103564" y="559687"/>
                </a:cubicBezTo>
                <a:cubicBezTo>
                  <a:pt x="7106926" y="559268"/>
                  <a:pt x="7110346" y="558906"/>
                  <a:pt x="7113689" y="558496"/>
                </a:cubicBezTo>
                <a:cubicBezTo>
                  <a:pt x="7113270" y="559544"/>
                  <a:pt x="7112918" y="560725"/>
                  <a:pt x="7112499" y="561764"/>
                </a:cubicBezTo>
                <a:cubicBezTo>
                  <a:pt x="7111660" y="563869"/>
                  <a:pt x="7112013" y="565735"/>
                  <a:pt x="7113689" y="567421"/>
                </a:cubicBezTo>
                <a:cubicBezTo>
                  <a:pt x="7115366" y="569107"/>
                  <a:pt x="7120966" y="569279"/>
                  <a:pt x="7130653" y="568021"/>
                </a:cubicBezTo>
                <a:cubicBezTo>
                  <a:pt x="7140312" y="566764"/>
                  <a:pt x="7145569" y="567459"/>
                  <a:pt x="7146427" y="570403"/>
                </a:cubicBezTo>
                <a:cubicBezTo>
                  <a:pt x="7147265" y="573336"/>
                  <a:pt x="7152371" y="574517"/>
                  <a:pt x="7161610" y="573670"/>
                </a:cubicBezTo>
                <a:cubicBezTo>
                  <a:pt x="7170849" y="572831"/>
                  <a:pt x="7177002" y="571669"/>
                  <a:pt x="7180364" y="570403"/>
                </a:cubicBezTo>
                <a:cubicBezTo>
                  <a:pt x="7183717" y="569145"/>
                  <a:pt x="7186784" y="568612"/>
                  <a:pt x="7189289" y="568612"/>
                </a:cubicBezTo>
                <a:cubicBezTo>
                  <a:pt x="7191814" y="568612"/>
                  <a:pt x="7193690" y="569612"/>
                  <a:pt x="7194947" y="571289"/>
                </a:cubicBezTo>
                <a:cubicBezTo>
                  <a:pt x="7196205" y="572974"/>
                  <a:pt x="7197919" y="573679"/>
                  <a:pt x="7200005" y="573670"/>
                </a:cubicBezTo>
                <a:cubicBezTo>
                  <a:pt x="7202110" y="573670"/>
                  <a:pt x="7203338" y="573327"/>
                  <a:pt x="7204177" y="572488"/>
                </a:cubicBezTo>
                <a:cubicBezTo>
                  <a:pt x="7205015" y="571641"/>
                  <a:pt x="7209939" y="570479"/>
                  <a:pt x="7218760" y="569212"/>
                </a:cubicBezTo>
                <a:cubicBezTo>
                  <a:pt x="7227580" y="567954"/>
                  <a:pt x="7233552" y="568945"/>
                  <a:pt x="7236914" y="571888"/>
                </a:cubicBezTo>
                <a:cubicBezTo>
                  <a:pt x="7240276" y="574832"/>
                  <a:pt x="7243867" y="576527"/>
                  <a:pt x="7247630" y="576946"/>
                </a:cubicBezTo>
                <a:cubicBezTo>
                  <a:pt x="7251411" y="577365"/>
                  <a:pt x="7256326" y="575680"/>
                  <a:pt x="7262222" y="571888"/>
                </a:cubicBezTo>
                <a:cubicBezTo>
                  <a:pt x="7268099" y="568107"/>
                  <a:pt x="7276796" y="567945"/>
                  <a:pt x="7288111" y="571289"/>
                </a:cubicBezTo>
                <a:cubicBezTo>
                  <a:pt x="7299446" y="574651"/>
                  <a:pt x="7309171" y="575365"/>
                  <a:pt x="7317581" y="573670"/>
                </a:cubicBezTo>
                <a:cubicBezTo>
                  <a:pt x="7325983" y="571993"/>
                  <a:pt x="7331612" y="571469"/>
                  <a:pt x="7334546" y="571888"/>
                </a:cubicBezTo>
                <a:cubicBezTo>
                  <a:pt x="7337489" y="572308"/>
                  <a:pt x="7342747" y="577946"/>
                  <a:pt x="7350328" y="588853"/>
                </a:cubicBezTo>
                <a:cubicBezTo>
                  <a:pt x="7357882" y="599768"/>
                  <a:pt x="7364863" y="607103"/>
                  <a:pt x="7371160" y="610884"/>
                </a:cubicBezTo>
                <a:cubicBezTo>
                  <a:pt x="7377456" y="614656"/>
                  <a:pt x="7383723" y="617228"/>
                  <a:pt x="7389610" y="618914"/>
                </a:cubicBezTo>
                <a:cubicBezTo>
                  <a:pt x="7395496" y="620599"/>
                  <a:pt x="7401487" y="623295"/>
                  <a:pt x="7407774" y="626657"/>
                </a:cubicBezTo>
                <a:cubicBezTo>
                  <a:pt x="7414070" y="630020"/>
                  <a:pt x="7422090" y="637001"/>
                  <a:pt x="7432177" y="647489"/>
                </a:cubicBezTo>
                <a:cubicBezTo>
                  <a:pt x="7442254" y="657994"/>
                  <a:pt x="7452113" y="671996"/>
                  <a:pt x="7461352" y="690056"/>
                </a:cubicBezTo>
                <a:cubicBezTo>
                  <a:pt x="7470591" y="708115"/>
                  <a:pt x="7477744" y="721193"/>
                  <a:pt x="7482783" y="728756"/>
                </a:cubicBezTo>
                <a:cubicBezTo>
                  <a:pt x="7487822" y="736309"/>
                  <a:pt x="7491737" y="747758"/>
                  <a:pt x="7494689" y="763284"/>
                </a:cubicBezTo>
                <a:cubicBezTo>
                  <a:pt x="7497623" y="778819"/>
                  <a:pt x="7499137" y="787506"/>
                  <a:pt x="7499147" y="789182"/>
                </a:cubicBezTo>
                <a:cubicBezTo>
                  <a:pt x="7499147" y="790021"/>
                  <a:pt x="7499147" y="790707"/>
                  <a:pt x="7499147" y="791563"/>
                </a:cubicBezTo>
                <a:cubicBezTo>
                  <a:pt x="7498728" y="791563"/>
                  <a:pt x="7498080" y="791563"/>
                  <a:pt x="7497661" y="791563"/>
                </a:cubicBezTo>
                <a:cubicBezTo>
                  <a:pt x="7496823" y="791563"/>
                  <a:pt x="7494242" y="789858"/>
                  <a:pt x="7489622" y="786496"/>
                </a:cubicBezTo>
                <a:cubicBezTo>
                  <a:pt x="7485012" y="783144"/>
                  <a:pt x="7478192" y="773219"/>
                  <a:pt x="7469391" y="756435"/>
                </a:cubicBezTo>
                <a:cubicBezTo>
                  <a:pt x="7460571" y="739643"/>
                  <a:pt x="7455113" y="731480"/>
                  <a:pt x="7453017" y="732328"/>
                </a:cubicBezTo>
                <a:cubicBezTo>
                  <a:pt x="7450912" y="733166"/>
                  <a:pt x="7450036" y="734509"/>
                  <a:pt x="7450036" y="736195"/>
                </a:cubicBezTo>
                <a:cubicBezTo>
                  <a:pt x="7450036" y="737871"/>
                  <a:pt x="7453970" y="746558"/>
                  <a:pt x="7461942" y="762093"/>
                </a:cubicBezTo>
                <a:cubicBezTo>
                  <a:pt x="7469925" y="777628"/>
                  <a:pt x="7478630" y="789068"/>
                  <a:pt x="7487841" y="796621"/>
                </a:cubicBezTo>
                <a:cubicBezTo>
                  <a:pt x="7497080" y="804175"/>
                  <a:pt x="7503234" y="811871"/>
                  <a:pt x="7506596" y="819834"/>
                </a:cubicBezTo>
                <a:cubicBezTo>
                  <a:pt x="7509948" y="827816"/>
                  <a:pt x="7511139" y="835140"/>
                  <a:pt x="7509872" y="841865"/>
                </a:cubicBezTo>
                <a:cubicBezTo>
                  <a:pt x="7508605" y="848580"/>
                  <a:pt x="7506891" y="854210"/>
                  <a:pt x="7504805" y="858829"/>
                </a:cubicBezTo>
                <a:cubicBezTo>
                  <a:pt x="7502709" y="863449"/>
                  <a:pt x="7501528" y="867859"/>
                  <a:pt x="7501528" y="871631"/>
                </a:cubicBezTo>
                <a:cubicBezTo>
                  <a:pt x="7501528" y="875403"/>
                  <a:pt x="7502709" y="880499"/>
                  <a:pt x="7504805" y="886813"/>
                </a:cubicBezTo>
                <a:cubicBezTo>
                  <a:pt x="7506386" y="891528"/>
                  <a:pt x="7506891" y="898472"/>
                  <a:pt x="7507491" y="905559"/>
                </a:cubicBezTo>
                <a:cubicBezTo>
                  <a:pt x="7279605" y="875746"/>
                  <a:pt x="7053272" y="853771"/>
                  <a:pt x="6829130" y="849304"/>
                </a:cubicBezTo>
                <a:cubicBezTo>
                  <a:pt x="6758883" y="847904"/>
                  <a:pt x="6688798" y="848066"/>
                  <a:pt x="6618980" y="850199"/>
                </a:cubicBezTo>
                <a:cubicBezTo>
                  <a:pt x="5638048" y="880060"/>
                  <a:pt x="5362042" y="852876"/>
                  <a:pt x="3570685" y="852876"/>
                </a:cubicBezTo>
                <a:cubicBezTo>
                  <a:pt x="3143641" y="852876"/>
                  <a:pt x="2760660" y="864868"/>
                  <a:pt x="2378278" y="873707"/>
                </a:cubicBezTo>
                <a:cubicBezTo>
                  <a:pt x="2363372" y="835331"/>
                  <a:pt x="2357847" y="772285"/>
                  <a:pt x="2357438" y="766256"/>
                </a:cubicBezTo>
                <a:cubicBezTo>
                  <a:pt x="2356990" y="759617"/>
                  <a:pt x="2361171" y="744710"/>
                  <a:pt x="2358333" y="735595"/>
                </a:cubicBezTo>
                <a:cubicBezTo>
                  <a:pt x="2350608" y="710849"/>
                  <a:pt x="2368287" y="642155"/>
                  <a:pt x="2352085" y="595101"/>
                </a:cubicBezTo>
                <a:cubicBezTo>
                  <a:pt x="2335159" y="545981"/>
                  <a:pt x="2323271" y="553838"/>
                  <a:pt x="2286895" y="527835"/>
                </a:cubicBezTo>
                <a:cubicBezTo>
                  <a:pt x="2251672" y="457236"/>
                  <a:pt x="2236946" y="487497"/>
                  <a:pt x="2222602" y="456103"/>
                </a:cubicBezTo>
                <a:cubicBezTo>
                  <a:pt x="2207743" y="423660"/>
                  <a:pt x="2187273" y="382446"/>
                  <a:pt x="2185397" y="377817"/>
                </a:cubicBezTo>
                <a:cubicBezTo>
                  <a:pt x="2190045" y="371701"/>
                  <a:pt x="2188959" y="368292"/>
                  <a:pt x="2188959" y="368292"/>
                </a:cubicBezTo>
                <a:cubicBezTo>
                  <a:pt x="2188959" y="368292"/>
                  <a:pt x="2194789" y="350575"/>
                  <a:pt x="2190160" y="350137"/>
                </a:cubicBezTo>
                <a:cubicBezTo>
                  <a:pt x="2180720" y="349232"/>
                  <a:pt x="2178253" y="356090"/>
                  <a:pt x="2178253" y="356090"/>
                </a:cubicBezTo>
                <a:cubicBezTo>
                  <a:pt x="2178253" y="356090"/>
                  <a:pt x="2178406" y="360290"/>
                  <a:pt x="2177653" y="362634"/>
                </a:cubicBezTo>
                <a:cubicBezTo>
                  <a:pt x="2164604" y="358947"/>
                  <a:pt x="2183854" y="341631"/>
                  <a:pt x="2172595" y="338821"/>
                </a:cubicBezTo>
                <a:cubicBezTo>
                  <a:pt x="2170938" y="338335"/>
                  <a:pt x="2169814" y="338135"/>
                  <a:pt x="2168728" y="338231"/>
                </a:cubicBezTo>
                <a:cubicBezTo>
                  <a:pt x="2161118" y="338869"/>
                  <a:pt x="2165737" y="351956"/>
                  <a:pt x="2158308" y="355195"/>
                </a:cubicBezTo>
                <a:cubicBezTo>
                  <a:pt x="2153422" y="351194"/>
                  <a:pt x="2163118" y="341765"/>
                  <a:pt x="2158003" y="340012"/>
                </a:cubicBezTo>
                <a:cubicBezTo>
                  <a:pt x="2139220" y="333535"/>
                  <a:pt x="2148659" y="362129"/>
                  <a:pt x="2143420" y="361443"/>
                </a:cubicBezTo>
                <a:cubicBezTo>
                  <a:pt x="2142144" y="354776"/>
                  <a:pt x="2121627" y="352718"/>
                  <a:pt x="2117227" y="356681"/>
                </a:cubicBezTo>
                <a:cubicBezTo>
                  <a:pt x="2119732" y="370282"/>
                  <a:pt x="2132705" y="376331"/>
                  <a:pt x="2132705" y="376331"/>
                </a:cubicBezTo>
                <a:cubicBezTo>
                  <a:pt x="2132705" y="376331"/>
                  <a:pt x="2129781" y="379160"/>
                  <a:pt x="2128838" y="381684"/>
                </a:cubicBezTo>
                <a:cubicBezTo>
                  <a:pt x="2150945" y="385123"/>
                  <a:pt x="2097815" y="416840"/>
                  <a:pt x="2121694" y="423956"/>
                </a:cubicBezTo>
                <a:cubicBezTo>
                  <a:pt x="2142687" y="430213"/>
                  <a:pt x="2116512" y="413640"/>
                  <a:pt x="2165452" y="414431"/>
                </a:cubicBezTo>
                <a:cubicBezTo>
                  <a:pt x="2170338" y="414507"/>
                  <a:pt x="2195551" y="518386"/>
                  <a:pt x="2219325" y="555220"/>
                </a:cubicBezTo>
                <a:cubicBezTo>
                  <a:pt x="2221840" y="559125"/>
                  <a:pt x="2208114" y="584499"/>
                  <a:pt x="2209210" y="600759"/>
                </a:cubicBezTo>
                <a:cubicBezTo>
                  <a:pt x="2210286" y="616932"/>
                  <a:pt x="2202190" y="645736"/>
                  <a:pt x="2207419" y="671901"/>
                </a:cubicBezTo>
                <a:cubicBezTo>
                  <a:pt x="2212648" y="698066"/>
                  <a:pt x="2225240" y="699476"/>
                  <a:pt x="2216944" y="750187"/>
                </a:cubicBezTo>
                <a:cubicBezTo>
                  <a:pt x="2214486" y="765198"/>
                  <a:pt x="2216649" y="787982"/>
                  <a:pt x="2216649" y="787982"/>
                </a:cubicBezTo>
                <a:cubicBezTo>
                  <a:pt x="2216649" y="787992"/>
                  <a:pt x="2213934" y="840941"/>
                  <a:pt x="2205333" y="854362"/>
                </a:cubicBezTo>
                <a:cubicBezTo>
                  <a:pt x="2198161" y="865554"/>
                  <a:pt x="2198322" y="873536"/>
                  <a:pt x="2198484" y="876393"/>
                </a:cubicBezTo>
                <a:cubicBezTo>
                  <a:pt x="2162889" y="877088"/>
                  <a:pt x="2126790" y="877574"/>
                  <a:pt x="2091033" y="878174"/>
                </a:cubicBezTo>
                <a:cubicBezTo>
                  <a:pt x="2090480" y="875993"/>
                  <a:pt x="2090156" y="874240"/>
                  <a:pt x="2089547" y="872821"/>
                </a:cubicBezTo>
                <a:cubicBezTo>
                  <a:pt x="2088271" y="869869"/>
                  <a:pt x="2088213" y="867116"/>
                  <a:pt x="2088356" y="860020"/>
                </a:cubicBezTo>
                <a:cubicBezTo>
                  <a:pt x="2088509" y="852952"/>
                  <a:pt x="2088709" y="847857"/>
                  <a:pt x="2088356" y="840674"/>
                </a:cubicBezTo>
                <a:cubicBezTo>
                  <a:pt x="2088023" y="833483"/>
                  <a:pt x="2087737" y="823406"/>
                  <a:pt x="2087461" y="818643"/>
                </a:cubicBezTo>
                <a:cubicBezTo>
                  <a:pt x="2087204" y="813900"/>
                  <a:pt x="2086137" y="800688"/>
                  <a:pt x="2087166" y="799298"/>
                </a:cubicBezTo>
                <a:cubicBezTo>
                  <a:pt x="2088185" y="797917"/>
                  <a:pt x="2090423" y="792611"/>
                  <a:pt x="2090442" y="788582"/>
                </a:cubicBezTo>
                <a:cubicBezTo>
                  <a:pt x="2090461" y="784553"/>
                  <a:pt x="2089680" y="777781"/>
                  <a:pt x="2090738" y="773695"/>
                </a:cubicBezTo>
                <a:cubicBezTo>
                  <a:pt x="2091795" y="769628"/>
                  <a:pt x="2094567" y="759436"/>
                  <a:pt x="2096395" y="754054"/>
                </a:cubicBezTo>
                <a:cubicBezTo>
                  <a:pt x="2098091" y="749063"/>
                  <a:pt x="2097434" y="741976"/>
                  <a:pt x="2101453" y="735299"/>
                </a:cubicBezTo>
                <a:cubicBezTo>
                  <a:pt x="2101110" y="739824"/>
                  <a:pt x="2100520" y="746177"/>
                  <a:pt x="2099672" y="748701"/>
                </a:cubicBezTo>
                <a:cubicBezTo>
                  <a:pt x="2099691" y="748739"/>
                  <a:pt x="2099891" y="748701"/>
                  <a:pt x="2099967" y="748701"/>
                </a:cubicBezTo>
                <a:cubicBezTo>
                  <a:pt x="2097777" y="755016"/>
                  <a:pt x="2094948" y="770008"/>
                  <a:pt x="2096091" y="776676"/>
                </a:cubicBezTo>
                <a:cubicBezTo>
                  <a:pt x="2097253" y="783277"/>
                  <a:pt x="2098072" y="785801"/>
                  <a:pt x="2099072" y="789478"/>
                </a:cubicBezTo>
                <a:cubicBezTo>
                  <a:pt x="2100063" y="793154"/>
                  <a:pt x="2099015" y="796021"/>
                  <a:pt x="2096986" y="803765"/>
                </a:cubicBezTo>
                <a:cubicBezTo>
                  <a:pt x="2094976" y="811499"/>
                  <a:pt x="2093957" y="812480"/>
                  <a:pt x="2091928" y="818348"/>
                </a:cubicBezTo>
                <a:cubicBezTo>
                  <a:pt x="2089918" y="824234"/>
                  <a:pt x="2091833" y="832064"/>
                  <a:pt x="2091928" y="831740"/>
                </a:cubicBezTo>
                <a:cubicBezTo>
                  <a:pt x="2092023" y="831435"/>
                  <a:pt x="2091900" y="826958"/>
                  <a:pt x="2093709" y="822520"/>
                </a:cubicBezTo>
                <a:cubicBezTo>
                  <a:pt x="2095538" y="818100"/>
                  <a:pt x="2096986" y="812395"/>
                  <a:pt x="2096986" y="812395"/>
                </a:cubicBezTo>
                <a:cubicBezTo>
                  <a:pt x="2096986" y="812395"/>
                  <a:pt x="2097681" y="815633"/>
                  <a:pt x="2097586" y="821624"/>
                </a:cubicBezTo>
                <a:cubicBezTo>
                  <a:pt x="2097500" y="827587"/>
                  <a:pt x="2098215" y="834597"/>
                  <a:pt x="2099367" y="839484"/>
                </a:cubicBezTo>
                <a:cubicBezTo>
                  <a:pt x="2100510" y="844370"/>
                  <a:pt x="2102510" y="844780"/>
                  <a:pt x="2103539" y="848713"/>
                </a:cubicBezTo>
                <a:cubicBezTo>
                  <a:pt x="2104568" y="852638"/>
                  <a:pt x="2102834" y="856476"/>
                  <a:pt x="2103234" y="856153"/>
                </a:cubicBezTo>
                <a:cubicBezTo>
                  <a:pt x="2103635" y="855838"/>
                  <a:pt x="2106463" y="853114"/>
                  <a:pt x="2107111" y="847818"/>
                </a:cubicBezTo>
                <a:cubicBezTo>
                  <a:pt x="2107759" y="842493"/>
                  <a:pt x="2106635" y="841922"/>
                  <a:pt x="2104130" y="837103"/>
                </a:cubicBezTo>
                <a:cubicBezTo>
                  <a:pt x="2101634" y="832264"/>
                  <a:pt x="2102444" y="829968"/>
                  <a:pt x="2102644" y="824301"/>
                </a:cubicBezTo>
                <a:cubicBezTo>
                  <a:pt x="2102853" y="818643"/>
                  <a:pt x="2103901" y="813642"/>
                  <a:pt x="2104435" y="815967"/>
                </a:cubicBezTo>
                <a:cubicBezTo>
                  <a:pt x="2104958" y="818291"/>
                  <a:pt x="2105397" y="820415"/>
                  <a:pt x="2105616" y="829063"/>
                </a:cubicBezTo>
                <a:cubicBezTo>
                  <a:pt x="2105835" y="837731"/>
                  <a:pt x="2107587" y="841351"/>
                  <a:pt x="2109197" y="845437"/>
                </a:cubicBezTo>
                <a:cubicBezTo>
                  <a:pt x="2110797" y="849523"/>
                  <a:pt x="2112169" y="854210"/>
                  <a:pt x="2112169" y="853476"/>
                </a:cubicBezTo>
                <a:cubicBezTo>
                  <a:pt x="2112169" y="852733"/>
                  <a:pt x="2113398" y="850428"/>
                  <a:pt x="2111578" y="843951"/>
                </a:cubicBezTo>
                <a:cubicBezTo>
                  <a:pt x="2109750" y="837483"/>
                  <a:pt x="2110788" y="840389"/>
                  <a:pt x="2109788" y="834721"/>
                </a:cubicBezTo>
                <a:cubicBezTo>
                  <a:pt x="2108807" y="829035"/>
                  <a:pt x="2109521" y="829826"/>
                  <a:pt x="2109197" y="825787"/>
                </a:cubicBezTo>
                <a:cubicBezTo>
                  <a:pt x="2108854" y="821739"/>
                  <a:pt x="2110197" y="811328"/>
                  <a:pt x="2109197" y="807337"/>
                </a:cubicBezTo>
                <a:cubicBezTo>
                  <a:pt x="2108197" y="803346"/>
                  <a:pt x="2108006" y="796440"/>
                  <a:pt x="2107406" y="795126"/>
                </a:cubicBezTo>
                <a:cubicBezTo>
                  <a:pt x="2106816" y="793831"/>
                  <a:pt x="2108721" y="779372"/>
                  <a:pt x="2108597" y="780839"/>
                </a:cubicBezTo>
                <a:cubicBezTo>
                  <a:pt x="2108473" y="782296"/>
                  <a:pt x="2108425" y="794412"/>
                  <a:pt x="2110683" y="800488"/>
                </a:cubicBezTo>
                <a:cubicBezTo>
                  <a:pt x="2112940" y="806585"/>
                  <a:pt x="2111997" y="811528"/>
                  <a:pt x="2112464" y="815071"/>
                </a:cubicBezTo>
                <a:cubicBezTo>
                  <a:pt x="2112931" y="818605"/>
                  <a:pt x="2112569" y="824234"/>
                  <a:pt x="2113960" y="828464"/>
                </a:cubicBezTo>
                <a:cubicBezTo>
                  <a:pt x="2115198" y="824349"/>
                  <a:pt x="2115141" y="820796"/>
                  <a:pt x="2115141" y="819243"/>
                </a:cubicBezTo>
                <a:cubicBezTo>
                  <a:pt x="2115141" y="817700"/>
                  <a:pt x="2113436" y="800603"/>
                  <a:pt x="2113064" y="799298"/>
                </a:cubicBezTo>
                <a:cubicBezTo>
                  <a:pt x="2112702" y="798003"/>
                  <a:pt x="2112045" y="786858"/>
                  <a:pt x="2111578" y="782038"/>
                </a:cubicBezTo>
                <a:cubicBezTo>
                  <a:pt x="2111112" y="777210"/>
                  <a:pt x="2110369" y="774523"/>
                  <a:pt x="2110083" y="768932"/>
                </a:cubicBezTo>
                <a:cubicBezTo>
                  <a:pt x="2109007" y="756016"/>
                  <a:pt x="2108683" y="749320"/>
                  <a:pt x="2103835" y="746615"/>
                </a:cubicBezTo>
                <a:cubicBezTo>
                  <a:pt x="2104034" y="746482"/>
                  <a:pt x="2104425" y="746015"/>
                  <a:pt x="2104435" y="746015"/>
                </a:cubicBezTo>
                <a:cubicBezTo>
                  <a:pt x="2104435" y="746015"/>
                  <a:pt x="2102853" y="737661"/>
                  <a:pt x="2105920" y="731137"/>
                </a:cubicBezTo>
                <a:cubicBezTo>
                  <a:pt x="2108988" y="724603"/>
                  <a:pt x="2110969" y="717392"/>
                  <a:pt x="2112169" y="713278"/>
                </a:cubicBezTo>
                <a:cubicBezTo>
                  <a:pt x="2112255" y="712973"/>
                  <a:pt x="2112131" y="712897"/>
                  <a:pt x="2112169" y="712678"/>
                </a:cubicBezTo>
                <a:cubicBezTo>
                  <a:pt x="2112969" y="710449"/>
                  <a:pt x="2114045" y="707553"/>
                  <a:pt x="2114550" y="706134"/>
                </a:cubicBezTo>
                <a:cubicBezTo>
                  <a:pt x="2116608" y="700324"/>
                  <a:pt x="2114245" y="662033"/>
                  <a:pt x="2112169" y="657014"/>
                </a:cubicBezTo>
                <a:cubicBezTo>
                  <a:pt x="2111131" y="651394"/>
                  <a:pt x="2104892" y="630115"/>
                  <a:pt x="2100263" y="627553"/>
                </a:cubicBezTo>
                <a:cubicBezTo>
                  <a:pt x="2095653" y="624990"/>
                  <a:pt x="2070468" y="610769"/>
                  <a:pt x="2063649" y="602845"/>
                </a:cubicBezTo>
                <a:cubicBezTo>
                  <a:pt x="2056838" y="594920"/>
                  <a:pt x="2036464" y="561430"/>
                  <a:pt x="2030311" y="557001"/>
                </a:cubicBezTo>
                <a:cubicBezTo>
                  <a:pt x="2024148" y="552572"/>
                  <a:pt x="2018681" y="550896"/>
                  <a:pt x="2015128" y="543313"/>
                </a:cubicBezTo>
                <a:cubicBezTo>
                  <a:pt x="2011328" y="535617"/>
                  <a:pt x="1993192" y="494231"/>
                  <a:pt x="1991620" y="490326"/>
                </a:cubicBezTo>
                <a:cubicBezTo>
                  <a:pt x="2005260" y="502128"/>
                  <a:pt x="2018062" y="495803"/>
                  <a:pt x="2006803" y="476934"/>
                </a:cubicBezTo>
                <a:cubicBezTo>
                  <a:pt x="1999479" y="468399"/>
                  <a:pt x="2005984" y="462379"/>
                  <a:pt x="2006499" y="458779"/>
                </a:cubicBezTo>
                <a:cubicBezTo>
                  <a:pt x="2005698" y="453778"/>
                  <a:pt x="1997850" y="457026"/>
                  <a:pt x="1999355" y="450740"/>
                </a:cubicBezTo>
                <a:cubicBezTo>
                  <a:pt x="2000860" y="444463"/>
                  <a:pt x="1995154" y="442091"/>
                  <a:pt x="1994897" y="441520"/>
                </a:cubicBezTo>
                <a:cubicBezTo>
                  <a:pt x="1994173" y="440015"/>
                  <a:pt x="1997469" y="428537"/>
                  <a:pt x="1989239" y="429013"/>
                </a:cubicBezTo>
                <a:cubicBezTo>
                  <a:pt x="1982629" y="429261"/>
                  <a:pt x="1987972" y="428909"/>
                  <a:pt x="1984772" y="441520"/>
                </a:cubicBezTo>
                <a:cubicBezTo>
                  <a:pt x="1983553" y="446311"/>
                  <a:pt x="1980028" y="436586"/>
                  <a:pt x="1978228" y="430204"/>
                </a:cubicBezTo>
                <a:cubicBezTo>
                  <a:pt x="1977533" y="427747"/>
                  <a:pt x="1965389" y="428451"/>
                  <a:pt x="1968998" y="437348"/>
                </a:cubicBezTo>
                <a:cubicBezTo>
                  <a:pt x="1973694" y="448911"/>
                  <a:pt x="1972904" y="452350"/>
                  <a:pt x="1969294" y="452531"/>
                </a:cubicBezTo>
                <a:cubicBezTo>
                  <a:pt x="1968151" y="452588"/>
                  <a:pt x="1967065" y="453283"/>
                  <a:pt x="1966322" y="454607"/>
                </a:cubicBezTo>
                <a:cubicBezTo>
                  <a:pt x="1965646" y="453969"/>
                  <a:pt x="1959102" y="448016"/>
                  <a:pt x="1956492" y="446578"/>
                </a:cubicBezTo>
                <a:cubicBezTo>
                  <a:pt x="1955121" y="445815"/>
                  <a:pt x="1954416" y="445635"/>
                  <a:pt x="1954111" y="445682"/>
                </a:cubicBezTo>
                <a:cubicBezTo>
                  <a:pt x="1953825" y="445730"/>
                  <a:pt x="1954120" y="445978"/>
                  <a:pt x="1954111" y="445978"/>
                </a:cubicBezTo>
                <a:cubicBezTo>
                  <a:pt x="1954111" y="445978"/>
                  <a:pt x="1952244" y="450988"/>
                  <a:pt x="1954711" y="452531"/>
                </a:cubicBezTo>
                <a:cubicBezTo>
                  <a:pt x="1957159" y="454093"/>
                  <a:pt x="1959340" y="453988"/>
                  <a:pt x="1959473" y="458484"/>
                </a:cubicBezTo>
                <a:cubicBezTo>
                  <a:pt x="1959607" y="462979"/>
                  <a:pt x="1957616" y="465551"/>
                  <a:pt x="1960959" y="464732"/>
                </a:cubicBezTo>
                <a:cubicBezTo>
                  <a:pt x="1963712" y="464056"/>
                  <a:pt x="1965027" y="463056"/>
                  <a:pt x="1965427" y="462646"/>
                </a:cubicBezTo>
                <a:cubicBezTo>
                  <a:pt x="1965722" y="464161"/>
                  <a:pt x="1966027" y="465656"/>
                  <a:pt x="1966913" y="467113"/>
                </a:cubicBezTo>
                <a:cubicBezTo>
                  <a:pt x="1970570" y="473181"/>
                  <a:pt x="1966703" y="483230"/>
                  <a:pt x="1969294" y="487059"/>
                </a:cubicBezTo>
                <a:cubicBezTo>
                  <a:pt x="1970570" y="488935"/>
                  <a:pt x="1973761" y="493603"/>
                  <a:pt x="1973761" y="493603"/>
                </a:cubicBezTo>
                <a:cubicBezTo>
                  <a:pt x="1975075" y="496984"/>
                  <a:pt x="1993335" y="577813"/>
                  <a:pt x="1994592" y="583195"/>
                </a:cubicBezTo>
                <a:cubicBezTo>
                  <a:pt x="1995849" y="588576"/>
                  <a:pt x="2000221" y="607226"/>
                  <a:pt x="1999059" y="612074"/>
                </a:cubicBezTo>
                <a:cubicBezTo>
                  <a:pt x="1997897" y="616913"/>
                  <a:pt x="1995259" y="635592"/>
                  <a:pt x="1994897" y="638859"/>
                </a:cubicBezTo>
                <a:cubicBezTo>
                  <a:pt x="1994526" y="642145"/>
                  <a:pt x="1990506" y="670472"/>
                  <a:pt x="1990135" y="682912"/>
                </a:cubicBezTo>
                <a:cubicBezTo>
                  <a:pt x="1989753" y="695342"/>
                  <a:pt x="1999298" y="714011"/>
                  <a:pt x="1999660" y="717145"/>
                </a:cubicBezTo>
                <a:cubicBezTo>
                  <a:pt x="1999660" y="717202"/>
                  <a:pt x="1999945" y="717383"/>
                  <a:pt x="1999955" y="717440"/>
                </a:cubicBezTo>
                <a:cubicBezTo>
                  <a:pt x="2001974" y="722431"/>
                  <a:pt x="2010023" y="746882"/>
                  <a:pt x="2010966" y="753463"/>
                </a:cubicBezTo>
                <a:cubicBezTo>
                  <a:pt x="2011928" y="760046"/>
                  <a:pt x="2014204" y="770294"/>
                  <a:pt x="2015128" y="779353"/>
                </a:cubicBezTo>
                <a:cubicBezTo>
                  <a:pt x="2016052" y="788411"/>
                  <a:pt x="2015128" y="790125"/>
                  <a:pt x="2013052" y="794831"/>
                </a:cubicBezTo>
                <a:cubicBezTo>
                  <a:pt x="2010966" y="799536"/>
                  <a:pt x="2011280" y="800355"/>
                  <a:pt x="2012156" y="804956"/>
                </a:cubicBezTo>
                <a:cubicBezTo>
                  <a:pt x="2013042" y="809557"/>
                  <a:pt x="2013652" y="812156"/>
                  <a:pt x="2013347" y="819834"/>
                </a:cubicBezTo>
                <a:cubicBezTo>
                  <a:pt x="2013023" y="827511"/>
                  <a:pt x="2012918" y="849704"/>
                  <a:pt x="2009775" y="861210"/>
                </a:cubicBezTo>
                <a:cubicBezTo>
                  <a:pt x="2007184" y="870459"/>
                  <a:pt x="2006013" y="874212"/>
                  <a:pt x="2004422" y="879365"/>
                </a:cubicBezTo>
                <a:cubicBezTo>
                  <a:pt x="1934785" y="880308"/>
                  <a:pt x="1866224" y="882032"/>
                  <a:pt x="1795463" y="882346"/>
                </a:cubicBezTo>
                <a:cubicBezTo>
                  <a:pt x="1792100" y="880879"/>
                  <a:pt x="1793072" y="881041"/>
                  <a:pt x="1789214" y="879365"/>
                </a:cubicBezTo>
                <a:cubicBezTo>
                  <a:pt x="1761906" y="867678"/>
                  <a:pt x="1736046" y="853714"/>
                  <a:pt x="1711823" y="837398"/>
                </a:cubicBezTo>
                <a:cubicBezTo>
                  <a:pt x="1687611" y="821062"/>
                  <a:pt x="1669304" y="806308"/>
                  <a:pt x="1656760" y="793049"/>
                </a:cubicBezTo>
                <a:cubicBezTo>
                  <a:pt x="1644215" y="779791"/>
                  <a:pt x="1630013" y="753330"/>
                  <a:pt x="1614192" y="713573"/>
                </a:cubicBezTo>
                <a:cubicBezTo>
                  <a:pt x="1598362" y="673796"/>
                  <a:pt x="1585446" y="643411"/>
                  <a:pt x="1575492" y="622790"/>
                </a:cubicBezTo>
                <a:cubicBezTo>
                  <a:pt x="1565539" y="602159"/>
                  <a:pt x="1559014" y="586195"/>
                  <a:pt x="1555852" y="574565"/>
                </a:cubicBezTo>
                <a:cubicBezTo>
                  <a:pt x="1552680" y="562954"/>
                  <a:pt x="1551651" y="551724"/>
                  <a:pt x="1552575" y="540932"/>
                </a:cubicBezTo>
                <a:cubicBezTo>
                  <a:pt x="1553499" y="530121"/>
                  <a:pt x="1557185" y="521082"/>
                  <a:pt x="1563891" y="513843"/>
                </a:cubicBezTo>
                <a:cubicBezTo>
                  <a:pt x="1570587" y="506604"/>
                  <a:pt x="1581598" y="497698"/>
                  <a:pt x="1597228" y="487354"/>
                </a:cubicBezTo>
                <a:cubicBezTo>
                  <a:pt x="1612849" y="477010"/>
                  <a:pt x="1629909" y="472419"/>
                  <a:pt x="1648120" y="473657"/>
                </a:cubicBezTo>
                <a:cubicBezTo>
                  <a:pt x="1666332" y="474905"/>
                  <a:pt x="1680001" y="479087"/>
                  <a:pt x="1689202" y="486163"/>
                </a:cubicBezTo>
                <a:cubicBezTo>
                  <a:pt x="1698393" y="493222"/>
                  <a:pt x="1706261" y="496974"/>
                  <a:pt x="1712709" y="497174"/>
                </a:cubicBezTo>
                <a:cubicBezTo>
                  <a:pt x="1719186" y="497374"/>
                  <a:pt x="1724568" y="495669"/>
                  <a:pt x="1728788" y="492412"/>
                </a:cubicBezTo>
                <a:cubicBezTo>
                  <a:pt x="1733007" y="489164"/>
                  <a:pt x="1742056" y="487802"/>
                  <a:pt x="1756172" y="488249"/>
                </a:cubicBezTo>
                <a:cubicBezTo>
                  <a:pt x="1770288" y="488688"/>
                  <a:pt x="1778765" y="488135"/>
                  <a:pt x="1781175" y="486163"/>
                </a:cubicBezTo>
                <a:cubicBezTo>
                  <a:pt x="1783594" y="484211"/>
                  <a:pt x="1793710" y="485192"/>
                  <a:pt x="1811836" y="489145"/>
                </a:cubicBezTo>
                <a:cubicBezTo>
                  <a:pt x="1829962" y="493088"/>
                  <a:pt x="1849517" y="494412"/>
                  <a:pt x="1870177" y="493012"/>
                </a:cubicBezTo>
                <a:cubicBezTo>
                  <a:pt x="1890817" y="491621"/>
                  <a:pt x="1903114" y="488392"/>
                  <a:pt x="1907381" y="483782"/>
                </a:cubicBezTo>
                <a:cubicBezTo>
                  <a:pt x="1911648" y="479172"/>
                  <a:pt x="1912753" y="472390"/>
                  <a:pt x="1910658" y="463542"/>
                </a:cubicBezTo>
                <a:cubicBezTo>
                  <a:pt x="1909620" y="459103"/>
                  <a:pt x="1908715" y="454883"/>
                  <a:pt x="1907677" y="450445"/>
                </a:cubicBezTo>
                <a:cubicBezTo>
                  <a:pt x="1909458" y="450159"/>
                  <a:pt x="1911277" y="449816"/>
                  <a:pt x="1913039" y="449549"/>
                </a:cubicBezTo>
                <a:cubicBezTo>
                  <a:pt x="1916582" y="448987"/>
                  <a:pt x="1918183" y="445301"/>
                  <a:pt x="1918392" y="438538"/>
                </a:cubicBezTo>
                <a:cubicBezTo>
                  <a:pt x="1918602" y="431776"/>
                  <a:pt x="1916373" y="425661"/>
                  <a:pt x="1911249" y="420088"/>
                </a:cubicBezTo>
                <a:cubicBezTo>
                  <a:pt x="1906124" y="414507"/>
                  <a:pt x="1895780" y="409649"/>
                  <a:pt x="1880597" y="405801"/>
                </a:cubicBezTo>
                <a:cubicBezTo>
                  <a:pt x="1872996" y="403867"/>
                  <a:pt x="1865557" y="402086"/>
                  <a:pt x="1857966" y="400143"/>
                </a:cubicBezTo>
                <a:cubicBezTo>
                  <a:pt x="1859547" y="396810"/>
                  <a:pt x="1861157" y="393362"/>
                  <a:pt x="1862728" y="390018"/>
                </a:cubicBezTo>
                <a:cubicBezTo>
                  <a:pt x="1865881" y="383351"/>
                  <a:pt x="1870129" y="378340"/>
                  <a:pt x="1875530" y="375140"/>
                </a:cubicBezTo>
                <a:cubicBezTo>
                  <a:pt x="1880930" y="371920"/>
                  <a:pt x="1885455" y="366710"/>
                  <a:pt x="1889227" y="359357"/>
                </a:cubicBezTo>
                <a:cubicBezTo>
                  <a:pt x="1892989" y="352033"/>
                  <a:pt x="1897209" y="346822"/>
                  <a:pt x="1902028" y="343584"/>
                </a:cubicBezTo>
                <a:cubicBezTo>
                  <a:pt x="1906838" y="340345"/>
                  <a:pt x="1911296" y="338697"/>
                  <a:pt x="1915420" y="338821"/>
                </a:cubicBezTo>
                <a:cubicBezTo>
                  <a:pt x="1919535" y="338954"/>
                  <a:pt x="1925526" y="342298"/>
                  <a:pt x="1933575" y="348651"/>
                </a:cubicBezTo>
                <a:cubicBezTo>
                  <a:pt x="1941614" y="354995"/>
                  <a:pt x="1949148" y="358271"/>
                  <a:pt x="1955597" y="358471"/>
                </a:cubicBezTo>
                <a:cubicBezTo>
                  <a:pt x="1962074" y="358671"/>
                  <a:pt x="1967741" y="356728"/>
                  <a:pt x="1972570" y="352813"/>
                </a:cubicBezTo>
                <a:cubicBezTo>
                  <a:pt x="1977400" y="348899"/>
                  <a:pt x="1980924" y="342289"/>
                  <a:pt x="1983581" y="332868"/>
                </a:cubicBezTo>
                <a:cubicBezTo>
                  <a:pt x="1986229" y="323476"/>
                  <a:pt x="1989658" y="315180"/>
                  <a:pt x="1994002" y="307865"/>
                </a:cubicBezTo>
                <a:cubicBezTo>
                  <a:pt x="1998345" y="300550"/>
                  <a:pt x="2012442" y="302112"/>
                  <a:pt x="2036264" y="312332"/>
                </a:cubicBezTo>
                <a:cubicBezTo>
                  <a:pt x="2060086" y="322562"/>
                  <a:pt x="2078079" y="327743"/>
                  <a:pt x="2089842" y="328106"/>
                </a:cubicBezTo>
                <a:cubicBezTo>
                  <a:pt x="2101606" y="328477"/>
                  <a:pt x="2109702" y="326429"/>
                  <a:pt x="2114550" y="321857"/>
                </a:cubicBezTo>
                <a:cubicBezTo>
                  <a:pt x="2119398" y="317266"/>
                  <a:pt x="2122342" y="310408"/>
                  <a:pt x="2123180" y="301617"/>
                </a:cubicBezTo>
                <a:cubicBezTo>
                  <a:pt x="2124046" y="292844"/>
                  <a:pt x="2129562" y="288787"/>
                  <a:pt x="2139553" y="289120"/>
                </a:cubicBezTo>
                <a:cubicBezTo>
                  <a:pt x="2149555" y="289424"/>
                  <a:pt x="2154803" y="285805"/>
                  <a:pt x="2155622" y="278395"/>
                </a:cubicBezTo>
                <a:cubicBezTo>
                  <a:pt x="2156451" y="270975"/>
                  <a:pt x="2163509" y="267060"/>
                  <a:pt x="2176463" y="266793"/>
                </a:cubicBezTo>
                <a:cubicBezTo>
                  <a:pt x="2189426" y="266517"/>
                  <a:pt x="2196656" y="265469"/>
                  <a:pt x="2198484" y="263517"/>
                </a:cubicBezTo>
                <a:cubicBezTo>
                  <a:pt x="2200313" y="261545"/>
                  <a:pt x="2201304" y="258116"/>
                  <a:pt x="2201466" y="253401"/>
                </a:cubicBezTo>
                <a:cubicBezTo>
                  <a:pt x="2201618" y="248658"/>
                  <a:pt x="2198751" y="241876"/>
                  <a:pt x="2192541" y="232856"/>
                </a:cubicBezTo>
                <a:cubicBezTo>
                  <a:pt x="2186340" y="223864"/>
                  <a:pt x="2178873" y="216720"/>
                  <a:pt x="2170214" y="211720"/>
                </a:cubicBezTo>
                <a:cubicBezTo>
                  <a:pt x="2161537" y="206710"/>
                  <a:pt x="2153431" y="203709"/>
                  <a:pt x="2145802" y="202795"/>
                </a:cubicBezTo>
                <a:cubicBezTo>
                  <a:pt x="2138182" y="201880"/>
                  <a:pt x="2133105" y="198737"/>
                  <a:pt x="2130924" y="193270"/>
                </a:cubicBezTo>
                <a:cubicBezTo>
                  <a:pt x="2128742" y="187783"/>
                  <a:pt x="2125666" y="182678"/>
                  <a:pt x="2121694" y="177792"/>
                </a:cubicBezTo>
                <a:cubicBezTo>
                  <a:pt x="2117722" y="172924"/>
                  <a:pt x="2112045" y="170076"/>
                  <a:pt x="2104435" y="169162"/>
                </a:cubicBezTo>
                <a:cubicBezTo>
                  <a:pt x="2096805" y="168247"/>
                  <a:pt x="2091995" y="164390"/>
                  <a:pt x="2089842" y="157551"/>
                </a:cubicBezTo>
                <a:cubicBezTo>
                  <a:pt x="2087699" y="150712"/>
                  <a:pt x="2083051" y="144416"/>
                  <a:pt x="2076155" y="138796"/>
                </a:cubicBezTo>
                <a:cubicBezTo>
                  <a:pt x="2069268" y="133167"/>
                  <a:pt x="2062991" y="130033"/>
                  <a:pt x="2057105" y="129871"/>
                </a:cubicBezTo>
                <a:cubicBezTo>
                  <a:pt x="2051218" y="129681"/>
                  <a:pt x="2046208" y="127490"/>
                  <a:pt x="2042217" y="123318"/>
                </a:cubicBezTo>
                <a:cubicBezTo>
                  <a:pt x="2038226" y="119136"/>
                  <a:pt x="2032168" y="115136"/>
                  <a:pt x="2024063" y="110821"/>
                </a:cubicBezTo>
                <a:cubicBezTo>
                  <a:pt x="2015957" y="106506"/>
                  <a:pt x="2005213" y="105030"/>
                  <a:pt x="1991620" y="106649"/>
                </a:cubicBezTo>
                <a:cubicBezTo>
                  <a:pt x="1978028" y="108259"/>
                  <a:pt x="1968865" y="102925"/>
                  <a:pt x="1963941" y="90581"/>
                </a:cubicBezTo>
                <a:cubicBezTo>
                  <a:pt x="1959026" y="78236"/>
                  <a:pt x="1954882" y="70473"/>
                  <a:pt x="1951434" y="67663"/>
                </a:cubicBezTo>
                <a:cubicBezTo>
                  <a:pt x="1947986" y="64844"/>
                  <a:pt x="1938099" y="62644"/>
                  <a:pt x="1922259" y="60815"/>
                </a:cubicBezTo>
                <a:cubicBezTo>
                  <a:pt x="1906429" y="58967"/>
                  <a:pt x="1894818" y="53690"/>
                  <a:pt x="1887436" y="45337"/>
                </a:cubicBezTo>
                <a:cubicBezTo>
                  <a:pt x="1880045" y="36974"/>
                  <a:pt x="1870367" y="33869"/>
                  <a:pt x="1857966" y="35507"/>
                </a:cubicBezTo>
                <a:cubicBezTo>
                  <a:pt x="1845555" y="37155"/>
                  <a:pt x="1836249" y="34402"/>
                  <a:pt x="1830591" y="27477"/>
                </a:cubicBezTo>
                <a:cubicBezTo>
                  <a:pt x="1824914" y="20524"/>
                  <a:pt x="1819418" y="15486"/>
                  <a:pt x="1813617" y="12590"/>
                </a:cubicBezTo>
                <a:cubicBezTo>
                  <a:pt x="1807826" y="9704"/>
                  <a:pt x="1799511" y="8380"/>
                  <a:pt x="1788909" y="8723"/>
                </a:cubicBezTo>
                <a:cubicBezTo>
                  <a:pt x="1778308" y="9066"/>
                  <a:pt x="1768735" y="11904"/>
                  <a:pt x="1760334" y="17057"/>
                </a:cubicBezTo>
                <a:cubicBezTo>
                  <a:pt x="1751933" y="22210"/>
                  <a:pt x="1746618" y="24868"/>
                  <a:pt x="1744266" y="24801"/>
                </a:cubicBezTo>
                <a:cubicBezTo>
                  <a:pt x="1741913" y="24725"/>
                  <a:pt x="1738408" y="22239"/>
                  <a:pt x="1733845" y="17353"/>
                </a:cubicBezTo>
                <a:cubicBezTo>
                  <a:pt x="1729292" y="12475"/>
                  <a:pt x="1721082" y="8008"/>
                  <a:pt x="1708842" y="4256"/>
                </a:cubicBezTo>
                <a:cubicBezTo>
                  <a:pt x="1696603" y="493"/>
                  <a:pt x="1686163" y="-707"/>
                  <a:pt x="1677886" y="388"/>
                </a:cubicBezTo>
                <a:close/>
                <a:moveTo>
                  <a:pt x="8100117" y="214701"/>
                </a:moveTo>
                <a:cubicBezTo>
                  <a:pt x="8102127" y="215206"/>
                  <a:pt x="8103470" y="216949"/>
                  <a:pt x="8103985" y="219463"/>
                </a:cubicBezTo>
                <a:cubicBezTo>
                  <a:pt x="8104489" y="221978"/>
                  <a:pt x="8106842" y="225360"/>
                  <a:pt x="8110833" y="229884"/>
                </a:cubicBezTo>
                <a:cubicBezTo>
                  <a:pt x="8114853" y="234408"/>
                  <a:pt x="8117291" y="246209"/>
                  <a:pt x="8118272" y="265307"/>
                </a:cubicBezTo>
                <a:cubicBezTo>
                  <a:pt x="8119282" y="284396"/>
                  <a:pt x="8118396" y="299092"/>
                  <a:pt x="8115891" y="309656"/>
                </a:cubicBezTo>
                <a:cubicBezTo>
                  <a:pt x="8113386" y="320210"/>
                  <a:pt x="8110499" y="328629"/>
                  <a:pt x="8106966" y="334659"/>
                </a:cubicBezTo>
                <a:cubicBezTo>
                  <a:pt x="8103451" y="340688"/>
                  <a:pt x="8100174" y="344936"/>
                  <a:pt x="8097146" y="347451"/>
                </a:cubicBezTo>
                <a:cubicBezTo>
                  <a:pt x="8094126" y="349965"/>
                  <a:pt x="8091792" y="350451"/>
                  <a:pt x="8090297" y="348946"/>
                </a:cubicBezTo>
                <a:cubicBezTo>
                  <a:pt x="8088792" y="347432"/>
                  <a:pt x="8085878" y="346460"/>
                  <a:pt x="8081372" y="345965"/>
                </a:cubicBezTo>
                <a:cubicBezTo>
                  <a:pt x="8076848" y="345460"/>
                  <a:pt x="8072105" y="342660"/>
                  <a:pt x="8067085" y="337631"/>
                </a:cubicBezTo>
                <a:cubicBezTo>
                  <a:pt x="8062055" y="332611"/>
                  <a:pt x="8059246" y="328353"/>
                  <a:pt x="8058741" y="324838"/>
                </a:cubicBezTo>
                <a:cubicBezTo>
                  <a:pt x="8058246" y="321314"/>
                  <a:pt x="8056779" y="318904"/>
                  <a:pt x="8054283" y="317390"/>
                </a:cubicBezTo>
                <a:cubicBezTo>
                  <a:pt x="8051769" y="315885"/>
                  <a:pt x="8050330" y="311227"/>
                  <a:pt x="8049816" y="303703"/>
                </a:cubicBezTo>
                <a:cubicBezTo>
                  <a:pt x="8049311" y="296159"/>
                  <a:pt x="8047549" y="289491"/>
                  <a:pt x="8045053" y="283462"/>
                </a:cubicBezTo>
                <a:cubicBezTo>
                  <a:pt x="8042539" y="277433"/>
                  <a:pt x="8035490" y="267088"/>
                  <a:pt x="8023917" y="252506"/>
                </a:cubicBezTo>
                <a:cubicBezTo>
                  <a:pt x="8018145" y="245219"/>
                  <a:pt x="8012420" y="238066"/>
                  <a:pt x="8006658" y="230770"/>
                </a:cubicBezTo>
                <a:cubicBezTo>
                  <a:pt x="8008668" y="231274"/>
                  <a:pt x="8010564" y="231760"/>
                  <a:pt x="8012611" y="232265"/>
                </a:cubicBezTo>
                <a:cubicBezTo>
                  <a:pt x="8016631" y="233265"/>
                  <a:pt x="8019450" y="234713"/>
                  <a:pt x="8020946" y="236732"/>
                </a:cubicBezTo>
                <a:cubicBezTo>
                  <a:pt x="8022451" y="238742"/>
                  <a:pt x="8024698" y="239704"/>
                  <a:pt x="8027194" y="239704"/>
                </a:cubicBezTo>
                <a:cubicBezTo>
                  <a:pt x="8029708" y="239704"/>
                  <a:pt x="8032204" y="237284"/>
                  <a:pt x="8035233" y="232265"/>
                </a:cubicBezTo>
                <a:cubicBezTo>
                  <a:pt x="8038243" y="227236"/>
                  <a:pt x="8042444" y="225883"/>
                  <a:pt x="8047435" y="228388"/>
                </a:cubicBezTo>
                <a:cubicBezTo>
                  <a:pt x="8049949" y="229645"/>
                  <a:pt x="8052349" y="231008"/>
                  <a:pt x="8054874" y="232265"/>
                </a:cubicBezTo>
                <a:cubicBezTo>
                  <a:pt x="8055626" y="230751"/>
                  <a:pt x="8056483" y="228998"/>
                  <a:pt x="8057255" y="227502"/>
                </a:cubicBezTo>
                <a:cubicBezTo>
                  <a:pt x="8058769" y="224483"/>
                  <a:pt x="8060141" y="223035"/>
                  <a:pt x="8061122" y="223035"/>
                </a:cubicBezTo>
                <a:cubicBezTo>
                  <a:pt x="8062132" y="223035"/>
                  <a:pt x="8064142" y="224483"/>
                  <a:pt x="8067675" y="227502"/>
                </a:cubicBezTo>
                <a:cubicBezTo>
                  <a:pt x="8071190" y="230512"/>
                  <a:pt x="8074857" y="232351"/>
                  <a:pt x="8078391" y="232856"/>
                </a:cubicBezTo>
                <a:cubicBezTo>
                  <a:pt x="8081906" y="233360"/>
                  <a:pt x="8084696" y="233265"/>
                  <a:pt x="8086725" y="232265"/>
                </a:cubicBezTo>
                <a:cubicBezTo>
                  <a:pt x="8088735" y="231255"/>
                  <a:pt x="8090726" y="227979"/>
                  <a:pt x="8093278" y="222445"/>
                </a:cubicBezTo>
                <a:cubicBezTo>
                  <a:pt x="8095783" y="216911"/>
                  <a:pt x="8098098" y="214196"/>
                  <a:pt x="8100117" y="214701"/>
                </a:cubicBezTo>
                <a:close/>
                <a:moveTo>
                  <a:pt x="7900397" y="215596"/>
                </a:moveTo>
                <a:cubicBezTo>
                  <a:pt x="7901902" y="215596"/>
                  <a:pt x="7903760" y="217530"/>
                  <a:pt x="7905750" y="221549"/>
                </a:cubicBezTo>
                <a:cubicBezTo>
                  <a:pt x="7907760" y="225569"/>
                  <a:pt x="7908227" y="230227"/>
                  <a:pt x="7907236" y="235237"/>
                </a:cubicBezTo>
                <a:cubicBezTo>
                  <a:pt x="7906236" y="240266"/>
                  <a:pt x="7906246" y="243161"/>
                  <a:pt x="7907236" y="244171"/>
                </a:cubicBezTo>
                <a:cubicBezTo>
                  <a:pt x="7908246" y="245171"/>
                  <a:pt x="7910065" y="245648"/>
                  <a:pt x="7912599" y="245657"/>
                </a:cubicBezTo>
                <a:cubicBezTo>
                  <a:pt x="7915113" y="245657"/>
                  <a:pt x="7917123" y="245076"/>
                  <a:pt x="7919142" y="243571"/>
                </a:cubicBezTo>
                <a:cubicBezTo>
                  <a:pt x="7921152" y="242066"/>
                  <a:pt x="7923457" y="241571"/>
                  <a:pt x="7925991" y="242085"/>
                </a:cubicBezTo>
                <a:cubicBezTo>
                  <a:pt x="7928505" y="242590"/>
                  <a:pt x="7933621" y="248781"/>
                  <a:pt x="7941174" y="260840"/>
                </a:cubicBezTo>
                <a:cubicBezTo>
                  <a:pt x="7948708" y="272899"/>
                  <a:pt x="7960119" y="283833"/>
                  <a:pt x="7975702" y="293882"/>
                </a:cubicBezTo>
                <a:cubicBezTo>
                  <a:pt x="7983493" y="298902"/>
                  <a:pt x="7991408" y="304036"/>
                  <a:pt x="7999210" y="309056"/>
                </a:cubicBezTo>
                <a:cubicBezTo>
                  <a:pt x="7997962" y="309313"/>
                  <a:pt x="7996619" y="309408"/>
                  <a:pt x="7995342" y="309656"/>
                </a:cubicBezTo>
                <a:cubicBezTo>
                  <a:pt x="7992828" y="310160"/>
                  <a:pt x="7990028" y="309675"/>
                  <a:pt x="7987008" y="308170"/>
                </a:cubicBezTo>
                <a:cubicBezTo>
                  <a:pt x="7983998" y="306655"/>
                  <a:pt x="7980597" y="306074"/>
                  <a:pt x="7976597" y="306084"/>
                </a:cubicBezTo>
                <a:cubicBezTo>
                  <a:pt x="7972568" y="306084"/>
                  <a:pt x="7968787" y="308017"/>
                  <a:pt x="7965281" y="312037"/>
                </a:cubicBezTo>
                <a:cubicBezTo>
                  <a:pt x="7961767" y="316056"/>
                  <a:pt x="7955680" y="317905"/>
                  <a:pt x="7947127" y="317390"/>
                </a:cubicBezTo>
                <a:cubicBezTo>
                  <a:pt x="7938583" y="316885"/>
                  <a:pt x="7932506" y="316980"/>
                  <a:pt x="7928972" y="317990"/>
                </a:cubicBezTo>
                <a:cubicBezTo>
                  <a:pt x="7925448" y="318990"/>
                  <a:pt x="7923047" y="320829"/>
                  <a:pt x="7921524" y="323343"/>
                </a:cubicBezTo>
                <a:cubicBezTo>
                  <a:pt x="7920019" y="325858"/>
                  <a:pt x="7920390" y="328277"/>
                  <a:pt x="7922419" y="330782"/>
                </a:cubicBezTo>
                <a:cubicBezTo>
                  <a:pt x="7924429" y="333297"/>
                  <a:pt x="7924972" y="335621"/>
                  <a:pt x="7924505" y="337631"/>
                </a:cubicBezTo>
                <a:cubicBezTo>
                  <a:pt x="7924000" y="339640"/>
                  <a:pt x="7922038" y="341479"/>
                  <a:pt x="7918552" y="342993"/>
                </a:cubicBezTo>
                <a:cubicBezTo>
                  <a:pt x="7915028" y="344498"/>
                  <a:pt x="7912637" y="346346"/>
                  <a:pt x="7911103" y="348346"/>
                </a:cubicBezTo>
                <a:cubicBezTo>
                  <a:pt x="7909598" y="350356"/>
                  <a:pt x="7906293" y="351899"/>
                  <a:pt x="7901283" y="353413"/>
                </a:cubicBezTo>
                <a:cubicBezTo>
                  <a:pt x="7896264" y="354919"/>
                  <a:pt x="7890644" y="358119"/>
                  <a:pt x="7884614" y="362634"/>
                </a:cubicBezTo>
                <a:cubicBezTo>
                  <a:pt x="7878585" y="367158"/>
                  <a:pt x="7875699" y="371035"/>
                  <a:pt x="7875689" y="374540"/>
                </a:cubicBezTo>
                <a:cubicBezTo>
                  <a:pt x="7875689" y="378064"/>
                  <a:pt x="7876261" y="380769"/>
                  <a:pt x="7877766" y="382284"/>
                </a:cubicBezTo>
                <a:cubicBezTo>
                  <a:pt x="7879280" y="383789"/>
                  <a:pt x="7885386" y="384284"/>
                  <a:pt x="7895930" y="383770"/>
                </a:cubicBezTo>
                <a:cubicBezTo>
                  <a:pt x="7906484" y="383265"/>
                  <a:pt x="7914046" y="385199"/>
                  <a:pt x="7918552" y="389723"/>
                </a:cubicBezTo>
                <a:cubicBezTo>
                  <a:pt x="7920971" y="392152"/>
                  <a:pt x="7920981" y="393533"/>
                  <a:pt x="7922124" y="395381"/>
                </a:cubicBezTo>
                <a:cubicBezTo>
                  <a:pt x="7919066" y="394638"/>
                  <a:pt x="7918647" y="394075"/>
                  <a:pt x="7912894" y="392999"/>
                </a:cubicBezTo>
                <a:cubicBezTo>
                  <a:pt x="7901559" y="390894"/>
                  <a:pt x="7893253" y="389732"/>
                  <a:pt x="7888186" y="389723"/>
                </a:cubicBezTo>
                <a:cubicBezTo>
                  <a:pt x="7883148" y="389723"/>
                  <a:pt x="7878357" y="390723"/>
                  <a:pt x="7873308" y="392399"/>
                </a:cubicBezTo>
                <a:cubicBezTo>
                  <a:pt x="7868269" y="394085"/>
                  <a:pt x="7865050" y="393256"/>
                  <a:pt x="7863783" y="390313"/>
                </a:cubicBezTo>
                <a:cubicBezTo>
                  <a:pt x="7862526" y="387380"/>
                  <a:pt x="7857763" y="385332"/>
                  <a:pt x="7849791" y="384065"/>
                </a:cubicBezTo>
                <a:cubicBezTo>
                  <a:pt x="7841809" y="382808"/>
                  <a:pt x="7837694" y="381102"/>
                  <a:pt x="7837285" y="379007"/>
                </a:cubicBezTo>
                <a:cubicBezTo>
                  <a:pt x="7836866" y="376912"/>
                  <a:pt x="7837046" y="375216"/>
                  <a:pt x="7837885" y="373949"/>
                </a:cubicBezTo>
                <a:cubicBezTo>
                  <a:pt x="7838723" y="372692"/>
                  <a:pt x="7838199" y="370634"/>
                  <a:pt x="7836103" y="367701"/>
                </a:cubicBezTo>
                <a:cubicBezTo>
                  <a:pt x="7833998" y="364758"/>
                  <a:pt x="7827893" y="363234"/>
                  <a:pt x="7818235" y="363234"/>
                </a:cubicBezTo>
                <a:cubicBezTo>
                  <a:pt x="7817501" y="363234"/>
                  <a:pt x="7816910" y="362958"/>
                  <a:pt x="7816158" y="362938"/>
                </a:cubicBezTo>
                <a:cubicBezTo>
                  <a:pt x="7814644" y="358519"/>
                  <a:pt x="7813025" y="354309"/>
                  <a:pt x="7812291" y="345965"/>
                </a:cubicBezTo>
                <a:cubicBezTo>
                  <a:pt x="7811281" y="334411"/>
                  <a:pt x="7809367" y="326782"/>
                  <a:pt x="7806328" y="322753"/>
                </a:cubicBezTo>
                <a:cubicBezTo>
                  <a:pt x="7803318" y="318733"/>
                  <a:pt x="7801556" y="314561"/>
                  <a:pt x="7801566" y="310551"/>
                </a:cubicBezTo>
                <a:cubicBezTo>
                  <a:pt x="7801566" y="308532"/>
                  <a:pt x="7801566" y="306598"/>
                  <a:pt x="7801566" y="304588"/>
                </a:cubicBezTo>
                <a:cubicBezTo>
                  <a:pt x="7803833" y="305351"/>
                  <a:pt x="7806157" y="305922"/>
                  <a:pt x="7808414" y="306674"/>
                </a:cubicBezTo>
                <a:cubicBezTo>
                  <a:pt x="7812938" y="308189"/>
                  <a:pt x="7816225" y="307713"/>
                  <a:pt x="7818235" y="305188"/>
                </a:cubicBezTo>
                <a:cubicBezTo>
                  <a:pt x="7820254" y="302674"/>
                  <a:pt x="7823426" y="301617"/>
                  <a:pt x="7827464" y="301617"/>
                </a:cubicBezTo>
                <a:cubicBezTo>
                  <a:pt x="7831484" y="301617"/>
                  <a:pt x="7834398" y="300645"/>
                  <a:pt x="7836399" y="298645"/>
                </a:cubicBezTo>
                <a:cubicBezTo>
                  <a:pt x="7838408" y="296626"/>
                  <a:pt x="7839247" y="294397"/>
                  <a:pt x="7838780" y="292387"/>
                </a:cubicBezTo>
                <a:cubicBezTo>
                  <a:pt x="7838275" y="290377"/>
                  <a:pt x="7836999" y="289320"/>
                  <a:pt x="7835503" y="288815"/>
                </a:cubicBezTo>
                <a:cubicBezTo>
                  <a:pt x="7833998" y="288310"/>
                  <a:pt x="7833408" y="286472"/>
                  <a:pt x="7833417" y="283462"/>
                </a:cubicBezTo>
                <a:cubicBezTo>
                  <a:pt x="7833417" y="281947"/>
                  <a:pt x="7833417" y="280490"/>
                  <a:pt x="7833417" y="278995"/>
                </a:cubicBezTo>
                <a:cubicBezTo>
                  <a:pt x="7835684" y="278995"/>
                  <a:pt x="7838008" y="278995"/>
                  <a:pt x="7840266" y="278995"/>
                </a:cubicBezTo>
                <a:cubicBezTo>
                  <a:pt x="7844790" y="278995"/>
                  <a:pt x="7848657" y="278033"/>
                  <a:pt x="7852172" y="276013"/>
                </a:cubicBezTo>
                <a:cubicBezTo>
                  <a:pt x="7855687" y="274004"/>
                  <a:pt x="7860802" y="273222"/>
                  <a:pt x="7867355" y="274232"/>
                </a:cubicBezTo>
                <a:cubicBezTo>
                  <a:pt x="7873889" y="275242"/>
                  <a:pt x="7879604" y="274747"/>
                  <a:pt x="7884614" y="272746"/>
                </a:cubicBezTo>
                <a:cubicBezTo>
                  <a:pt x="7889644" y="270736"/>
                  <a:pt x="7892434" y="267831"/>
                  <a:pt x="7892949" y="263812"/>
                </a:cubicBezTo>
                <a:cubicBezTo>
                  <a:pt x="7893453" y="259792"/>
                  <a:pt x="7894844" y="257373"/>
                  <a:pt x="7896816" y="256373"/>
                </a:cubicBezTo>
                <a:cubicBezTo>
                  <a:pt x="7898835" y="255363"/>
                  <a:pt x="7899769" y="253629"/>
                  <a:pt x="7899797" y="251610"/>
                </a:cubicBezTo>
                <a:cubicBezTo>
                  <a:pt x="7899797" y="249601"/>
                  <a:pt x="7895054" y="246124"/>
                  <a:pt x="7885510" y="240599"/>
                </a:cubicBezTo>
                <a:cubicBezTo>
                  <a:pt x="7875965" y="235065"/>
                  <a:pt x="7870927" y="231294"/>
                  <a:pt x="7870927" y="229284"/>
                </a:cubicBezTo>
                <a:cubicBezTo>
                  <a:pt x="7870927" y="228284"/>
                  <a:pt x="7870927" y="227026"/>
                  <a:pt x="7870927" y="226007"/>
                </a:cubicBezTo>
                <a:cubicBezTo>
                  <a:pt x="7872432" y="226007"/>
                  <a:pt x="7874194" y="226007"/>
                  <a:pt x="7875689" y="226007"/>
                </a:cubicBezTo>
                <a:cubicBezTo>
                  <a:pt x="7878699" y="226007"/>
                  <a:pt x="7881138" y="225045"/>
                  <a:pt x="7883128" y="223035"/>
                </a:cubicBezTo>
                <a:cubicBezTo>
                  <a:pt x="7885138" y="221026"/>
                  <a:pt x="7887910" y="220063"/>
                  <a:pt x="7891463" y="220063"/>
                </a:cubicBezTo>
                <a:cubicBezTo>
                  <a:pt x="7894978" y="220063"/>
                  <a:pt x="7896892" y="219483"/>
                  <a:pt x="7897416" y="217977"/>
                </a:cubicBezTo>
                <a:cubicBezTo>
                  <a:pt x="7897920" y="216463"/>
                  <a:pt x="7898902" y="215587"/>
                  <a:pt x="7900397" y="215596"/>
                </a:cubicBezTo>
                <a:close/>
                <a:moveTo>
                  <a:pt x="8141789" y="249524"/>
                </a:moveTo>
                <a:cubicBezTo>
                  <a:pt x="8143304" y="250029"/>
                  <a:pt x="8145342" y="253801"/>
                  <a:pt x="8148342" y="260840"/>
                </a:cubicBezTo>
                <a:cubicBezTo>
                  <a:pt x="8151352" y="267869"/>
                  <a:pt x="8152733" y="273013"/>
                  <a:pt x="8152210" y="276013"/>
                </a:cubicBezTo>
                <a:cubicBezTo>
                  <a:pt x="8151705" y="279033"/>
                  <a:pt x="8152086" y="281061"/>
                  <a:pt x="8153105" y="282567"/>
                </a:cubicBezTo>
                <a:cubicBezTo>
                  <a:pt x="8154105" y="284072"/>
                  <a:pt x="8157963" y="284081"/>
                  <a:pt x="8165011" y="282567"/>
                </a:cubicBezTo>
                <a:cubicBezTo>
                  <a:pt x="8172040" y="281061"/>
                  <a:pt x="8176689" y="282404"/>
                  <a:pt x="8178699" y="286434"/>
                </a:cubicBezTo>
                <a:cubicBezTo>
                  <a:pt x="8180708" y="290453"/>
                  <a:pt x="8184471" y="293368"/>
                  <a:pt x="8190014" y="295368"/>
                </a:cubicBezTo>
                <a:cubicBezTo>
                  <a:pt x="8195539" y="297378"/>
                  <a:pt x="8201368" y="295349"/>
                  <a:pt x="8207874" y="288815"/>
                </a:cubicBezTo>
                <a:cubicBezTo>
                  <a:pt x="8214408" y="282281"/>
                  <a:pt x="8219551" y="278119"/>
                  <a:pt x="8223047" y="276613"/>
                </a:cubicBezTo>
                <a:cubicBezTo>
                  <a:pt x="8226571" y="275108"/>
                  <a:pt x="8229933" y="275490"/>
                  <a:pt x="8233467" y="277509"/>
                </a:cubicBezTo>
                <a:cubicBezTo>
                  <a:pt x="8236992" y="279519"/>
                  <a:pt x="8239297" y="282805"/>
                  <a:pt x="8240316" y="287329"/>
                </a:cubicBezTo>
                <a:cubicBezTo>
                  <a:pt x="8241326" y="291853"/>
                  <a:pt x="8238401" y="298625"/>
                  <a:pt x="8231391" y="308170"/>
                </a:cubicBezTo>
                <a:cubicBezTo>
                  <a:pt x="8224352" y="317714"/>
                  <a:pt x="8218742" y="323334"/>
                  <a:pt x="8214722" y="324838"/>
                </a:cubicBezTo>
                <a:cubicBezTo>
                  <a:pt x="8210693" y="326344"/>
                  <a:pt x="8196463" y="336707"/>
                  <a:pt x="8171860" y="355795"/>
                </a:cubicBezTo>
                <a:cubicBezTo>
                  <a:pt x="8147228" y="374883"/>
                  <a:pt x="8129826" y="395190"/>
                  <a:pt x="8119767" y="416812"/>
                </a:cubicBezTo>
                <a:cubicBezTo>
                  <a:pt x="8109719" y="438415"/>
                  <a:pt x="8104099" y="449254"/>
                  <a:pt x="8103099" y="449254"/>
                </a:cubicBezTo>
                <a:cubicBezTo>
                  <a:pt x="8102089" y="449254"/>
                  <a:pt x="8101537" y="439872"/>
                  <a:pt x="8101013" y="421270"/>
                </a:cubicBezTo>
                <a:cubicBezTo>
                  <a:pt x="8100508" y="402677"/>
                  <a:pt x="8102318" y="390304"/>
                  <a:pt x="8106366" y="383770"/>
                </a:cubicBezTo>
                <a:cubicBezTo>
                  <a:pt x="8110395" y="377236"/>
                  <a:pt x="8116596" y="363681"/>
                  <a:pt x="8125121" y="343584"/>
                </a:cubicBezTo>
                <a:cubicBezTo>
                  <a:pt x="8133664" y="323486"/>
                  <a:pt x="8137512" y="303646"/>
                  <a:pt x="8137027" y="284053"/>
                </a:cubicBezTo>
                <a:cubicBezTo>
                  <a:pt x="8136522" y="264460"/>
                  <a:pt x="8136903" y="253611"/>
                  <a:pt x="8137922" y="251610"/>
                </a:cubicBezTo>
                <a:cubicBezTo>
                  <a:pt x="8138932" y="249601"/>
                  <a:pt x="8140265" y="249020"/>
                  <a:pt x="8141789" y="249524"/>
                </a:cubicBezTo>
                <a:close/>
                <a:moveTo>
                  <a:pt x="1317422" y="292682"/>
                </a:moveTo>
                <a:cubicBezTo>
                  <a:pt x="1319803" y="292082"/>
                  <a:pt x="1322870" y="292672"/>
                  <a:pt x="1326947" y="294178"/>
                </a:cubicBezTo>
                <a:cubicBezTo>
                  <a:pt x="1331024" y="295654"/>
                  <a:pt x="1333976" y="298597"/>
                  <a:pt x="1335586" y="303407"/>
                </a:cubicBezTo>
                <a:cubicBezTo>
                  <a:pt x="1337196" y="308189"/>
                  <a:pt x="1337548" y="313704"/>
                  <a:pt x="1336777" y="319771"/>
                </a:cubicBezTo>
                <a:cubicBezTo>
                  <a:pt x="1335996" y="325848"/>
                  <a:pt x="1330090" y="328753"/>
                  <a:pt x="1318917" y="328401"/>
                </a:cubicBezTo>
                <a:cubicBezTo>
                  <a:pt x="1307745" y="328058"/>
                  <a:pt x="1299439" y="326734"/>
                  <a:pt x="1294209" y="324534"/>
                </a:cubicBezTo>
                <a:cubicBezTo>
                  <a:pt x="1291600" y="323439"/>
                  <a:pt x="1289085" y="322362"/>
                  <a:pt x="1286466" y="321257"/>
                </a:cubicBezTo>
                <a:cubicBezTo>
                  <a:pt x="1290047" y="319676"/>
                  <a:pt x="1293609" y="318095"/>
                  <a:pt x="1297191" y="316495"/>
                </a:cubicBezTo>
                <a:cubicBezTo>
                  <a:pt x="1304344" y="313332"/>
                  <a:pt x="1308926" y="308827"/>
                  <a:pt x="1310878" y="302807"/>
                </a:cubicBezTo>
                <a:cubicBezTo>
                  <a:pt x="1312831" y="296778"/>
                  <a:pt x="1315060" y="293292"/>
                  <a:pt x="1317422" y="292682"/>
                </a:cubicBezTo>
                <a:close/>
                <a:moveTo>
                  <a:pt x="1347492" y="292682"/>
                </a:moveTo>
                <a:cubicBezTo>
                  <a:pt x="1350626" y="295835"/>
                  <a:pt x="1353579" y="299083"/>
                  <a:pt x="1356722" y="302207"/>
                </a:cubicBezTo>
                <a:cubicBezTo>
                  <a:pt x="1362999" y="308503"/>
                  <a:pt x="1369247" y="311122"/>
                  <a:pt x="1375172" y="309951"/>
                </a:cubicBezTo>
                <a:cubicBezTo>
                  <a:pt x="1378134" y="309370"/>
                  <a:pt x="1381135" y="308732"/>
                  <a:pt x="1384097" y="308170"/>
                </a:cubicBezTo>
                <a:cubicBezTo>
                  <a:pt x="1384821" y="313266"/>
                  <a:pt x="1385459" y="318247"/>
                  <a:pt x="1386183" y="323343"/>
                </a:cubicBezTo>
                <a:cubicBezTo>
                  <a:pt x="1387631" y="333544"/>
                  <a:pt x="1390602" y="341812"/>
                  <a:pt x="1395117" y="348051"/>
                </a:cubicBezTo>
                <a:cubicBezTo>
                  <a:pt x="1399632" y="354290"/>
                  <a:pt x="1403499" y="357461"/>
                  <a:pt x="1407023" y="357576"/>
                </a:cubicBezTo>
                <a:cubicBezTo>
                  <a:pt x="1410548" y="357690"/>
                  <a:pt x="1415548" y="355062"/>
                  <a:pt x="1421606" y="349832"/>
                </a:cubicBezTo>
                <a:cubicBezTo>
                  <a:pt x="1427655" y="344612"/>
                  <a:pt x="1433941" y="342908"/>
                  <a:pt x="1440361" y="344479"/>
                </a:cubicBezTo>
                <a:cubicBezTo>
                  <a:pt x="1443571" y="345260"/>
                  <a:pt x="1446667" y="345803"/>
                  <a:pt x="1449886" y="346565"/>
                </a:cubicBezTo>
                <a:cubicBezTo>
                  <a:pt x="1446467" y="352213"/>
                  <a:pt x="1443180" y="357881"/>
                  <a:pt x="1439761" y="363529"/>
                </a:cubicBezTo>
                <a:cubicBezTo>
                  <a:pt x="1432931" y="374825"/>
                  <a:pt x="1428893" y="387742"/>
                  <a:pt x="1427855" y="401924"/>
                </a:cubicBezTo>
                <a:cubicBezTo>
                  <a:pt x="1426826" y="416117"/>
                  <a:pt x="1424740" y="426289"/>
                  <a:pt x="1421606" y="432290"/>
                </a:cubicBezTo>
                <a:cubicBezTo>
                  <a:pt x="1418473" y="438282"/>
                  <a:pt x="1415625" y="440996"/>
                  <a:pt x="1413272" y="440920"/>
                </a:cubicBezTo>
                <a:cubicBezTo>
                  <a:pt x="1410919" y="440844"/>
                  <a:pt x="1403699" y="433090"/>
                  <a:pt x="1391241" y="417107"/>
                </a:cubicBezTo>
                <a:cubicBezTo>
                  <a:pt x="1378791" y="401143"/>
                  <a:pt x="1368104" y="376883"/>
                  <a:pt x="1359103" y="344774"/>
                </a:cubicBezTo>
                <a:cubicBezTo>
                  <a:pt x="1350093" y="312665"/>
                  <a:pt x="1345673" y="296102"/>
                  <a:pt x="1346302" y="294768"/>
                </a:cubicBezTo>
                <a:cubicBezTo>
                  <a:pt x="1346616" y="294101"/>
                  <a:pt x="1347178" y="293358"/>
                  <a:pt x="1347492" y="292682"/>
                </a:cubicBezTo>
                <a:close/>
                <a:moveTo>
                  <a:pt x="1533525" y="299531"/>
                </a:moveTo>
                <a:cubicBezTo>
                  <a:pt x="1535306" y="298912"/>
                  <a:pt x="1538164" y="300721"/>
                  <a:pt x="1542155" y="304893"/>
                </a:cubicBezTo>
                <a:cubicBezTo>
                  <a:pt x="1546146" y="309075"/>
                  <a:pt x="1551489" y="311475"/>
                  <a:pt x="1557928" y="312332"/>
                </a:cubicBezTo>
                <a:cubicBezTo>
                  <a:pt x="1564377" y="313208"/>
                  <a:pt x="1569777" y="316609"/>
                  <a:pt x="1574302" y="322153"/>
                </a:cubicBezTo>
                <a:cubicBezTo>
                  <a:pt x="1578836" y="327715"/>
                  <a:pt x="1580655" y="332182"/>
                  <a:pt x="1579959" y="335545"/>
                </a:cubicBezTo>
                <a:cubicBezTo>
                  <a:pt x="1579264" y="338917"/>
                  <a:pt x="1576273" y="344546"/>
                  <a:pt x="1570730" y="352518"/>
                </a:cubicBezTo>
                <a:cubicBezTo>
                  <a:pt x="1565186" y="360472"/>
                  <a:pt x="1561186" y="364491"/>
                  <a:pt x="1558824" y="364424"/>
                </a:cubicBezTo>
                <a:cubicBezTo>
                  <a:pt x="1556471" y="364348"/>
                  <a:pt x="1554528" y="362501"/>
                  <a:pt x="1552870" y="359062"/>
                </a:cubicBezTo>
                <a:cubicBezTo>
                  <a:pt x="1551213" y="355623"/>
                  <a:pt x="1544812" y="350623"/>
                  <a:pt x="1533820" y="344184"/>
                </a:cubicBezTo>
                <a:cubicBezTo>
                  <a:pt x="1522838" y="337745"/>
                  <a:pt x="1517371" y="333192"/>
                  <a:pt x="1517447" y="330487"/>
                </a:cubicBezTo>
                <a:cubicBezTo>
                  <a:pt x="1517533" y="327782"/>
                  <a:pt x="1519457" y="324629"/>
                  <a:pt x="1523105" y="320667"/>
                </a:cubicBezTo>
                <a:cubicBezTo>
                  <a:pt x="1526762" y="316714"/>
                  <a:pt x="1528924" y="312304"/>
                  <a:pt x="1529658" y="307570"/>
                </a:cubicBezTo>
                <a:cubicBezTo>
                  <a:pt x="1530391" y="302855"/>
                  <a:pt x="1531744" y="300150"/>
                  <a:pt x="1533525" y="299531"/>
                </a:cubicBezTo>
                <a:close/>
                <a:moveTo>
                  <a:pt x="1732064" y="300721"/>
                </a:moveTo>
                <a:cubicBezTo>
                  <a:pt x="1733236" y="300759"/>
                  <a:pt x="1734464" y="300702"/>
                  <a:pt x="1735636" y="300721"/>
                </a:cubicBezTo>
                <a:cubicBezTo>
                  <a:pt x="1737989" y="300797"/>
                  <a:pt x="1741160" y="302569"/>
                  <a:pt x="1745161" y="306084"/>
                </a:cubicBezTo>
                <a:cubicBezTo>
                  <a:pt x="1749171" y="309589"/>
                  <a:pt x="1757334" y="313342"/>
                  <a:pt x="1769564" y="317095"/>
                </a:cubicBezTo>
                <a:cubicBezTo>
                  <a:pt x="1781813" y="320867"/>
                  <a:pt x="1787424" y="327287"/>
                  <a:pt x="1786528" y="336745"/>
                </a:cubicBezTo>
                <a:cubicBezTo>
                  <a:pt x="1785652" y="346194"/>
                  <a:pt x="1783461" y="354690"/>
                  <a:pt x="1779689" y="362043"/>
                </a:cubicBezTo>
                <a:cubicBezTo>
                  <a:pt x="1775927" y="369368"/>
                  <a:pt x="1773412" y="373073"/>
                  <a:pt x="1772241" y="373054"/>
                </a:cubicBezTo>
                <a:cubicBezTo>
                  <a:pt x="1771069" y="373016"/>
                  <a:pt x="1770345" y="371416"/>
                  <a:pt x="1769859" y="367996"/>
                </a:cubicBezTo>
                <a:cubicBezTo>
                  <a:pt x="1769383" y="364596"/>
                  <a:pt x="1767697" y="361995"/>
                  <a:pt x="1764802" y="360557"/>
                </a:cubicBezTo>
                <a:cubicBezTo>
                  <a:pt x="1761906" y="359110"/>
                  <a:pt x="1758258" y="359033"/>
                  <a:pt x="1754086" y="360253"/>
                </a:cubicBezTo>
                <a:cubicBezTo>
                  <a:pt x="1749933" y="361481"/>
                  <a:pt x="1745647" y="361443"/>
                  <a:pt x="1740989" y="359957"/>
                </a:cubicBezTo>
                <a:cubicBezTo>
                  <a:pt x="1736331" y="358462"/>
                  <a:pt x="1732102" y="358871"/>
                  <a:pt x="1728492" y="361443"/>
                </a:cubicBezTo>
                <a:cubicBezTo>
                  <a:pt x="1724873" y="364044"/>
                  <a:pt x="1720053" y="364472"/>
                  <a:pt x="1714205" y="362938"/>
                </a:cubicBezTo>
                <a:cubicBezTo>
                  <a:pt x="1711281" y="362167"/>
                  <a:pt x="1708509" y="361615"/>
                  <a:pt x="1705566" y="360853"/>
                </a:cubicBezTo>
                <a:cubicBezTo>
                  <a:pt x="1707242" y="354471"/>
                  <a:pt x="1708966" y="347870"/>
                  <a:pt x="1710633" y="341507"/>
                </a:cubicBezTo>
                <a:cubicBezTo>
                  <a:pt x="1713976" y="328744"/>
                  <a:pt x="1718377" y="321619"/>
                  <a:pt x="1724320" y="319771"/>
                </a:cubicBezTo>
                <a:cubicBezTo>
                  <a:pt x="1730264" y="317923"/>
                  <a:pt x="1733083" y="314190"/>
                  <a:pt x="1732655" y="308760"/>
                </a:cubicBezTo>
                <a:cubicBezTo>
                  <a:pt x="1732445" y="306046"/>
                  <a:pt x="1732283" y="303436"/>
                  <a:pt x="1732064" y="300721"/>
                </a:cubicBezTo>
                <a:close/>
                <a:moveTo>
                  <a:pt x="1193302" y="306084"/>
                </a:moveTo>
                <a:cubicBezTo>
                  <a:pt x="1195730" y="313266"/>
                  <a:pt x="1198331" y="320628"/>
                  <a:pt x="1200741" y="327810"/>
                </a:cubicBezTo>
                <a:cubicBezTo>
                  <a:pt x="1205598" y="342183"/>
                  <a:pt x="1207199" y="352651"/>
                  <a:pt x="1205808" y="359357"/>
                </a:cubicBezTo>
                <a:cubicBezTo>
                  <a:pt x="1204417" y="366091"/>
                  <a:pt x="1202512" y="369768"/>
                  <a:pt x="1200150" y="370378"/>
                </a:cubicBezTo>
                <a:cubicBezTo>
                  <a:pt x="1197778" y="370977"/>
                  <a:pt x="1191892" y="369292"/>
                  <a:pt x="1182586" y="365615"/>
                </a:cubicBezTo>
                <a:cubicBezTo>
                  <a:pt x="1173290" y="361938"/>
                  <a:pt x="1164746" y="357290"/>
                  <a:pt x="1156697" y="351623"/>
                </a:cubicBezTo>
                <a:cubicBezTo>
                  <a:pt x="1148629" y="345956"/>
                  <a:pt x="1143705" y="340421"/>
                  <a:pt x="1142105" y="334954"/>
                </a:cubicBezTo>
                <a:cubicBezTo>
                  <a:pt x="1140514" y="329487"/>
                  <a:pt x="1139952" y="325438"/>
                  <a:pt x="1140619" y="322753"/>
                </a:cubicBezTo>
                <a:cubicBezTo>
                  <a:pt x="1141295" y="320067"/>
                  <a:pt x="1146105" y="319133"/>
                  <a:pt x="1154906" y="320076"/>
                </a:cubicBezTo>
                <a:cubicBezTo>
                  <a:pt x="1163707" y="321019"/>
                  <a:pt x="1172404" y="318971"/>
                  <a:pt x="1180805" y="313818"/>
                </a:cubicBezTo>
                <a:cubicBezTo>
                  <a:pt x="1185005" y="311246"/>
                  <a:pt x="1189111" y="308675"/>
                  <a:pt x="1193302" y="306084"/>
                </a:cubicBezTo>
                <a:close/>
                <a:moveTo>
                  <a:pt x="1678781" y="314113"/>
                </a:moveTo>
                <a:cubicBezTo>
                  <a:pt x="1679982" y="313475"/>
                  <a:pt x="1684315" y="314533"/>
                  <a:pt x="1691878" y="316799"/>
                </a:cubicBezTo>
                <a:cubicBezTo>
                  <a:pt x="1699460" y="319066"/>
                  <a:pt x="1703308" y="321962"/>
                  <a:pt x="1703184" y="326020"/>
                </a:cubicBezTo>
                <a:cubicBezTo>
                  <a:pt x="1703060" y="330087"/>
                  <a:pt x="1701156" y="333744"/>
                  <a:pt x="1697536" y="337040"/>
                </a:cubicBezTo>
                <a:cubicBezTo>
                  <a:pt x="1693898" y="340307"/>
                  <a:pt x="1689135" y="341965"/>
                  <a:pt x="1683248" y="341803"/>
                </a:cubicBezTo>
                <a:cubicBezTo>
                  <a:pt x="1677362" y="341612"/>
                  <a:pt x="1673933" y="340555"/>
                  <a:pt x="1673428" y="338526"/>
                </a:cubicBezTo>
                <a:cubicBezTo>
                  <a:pt x="1672895" y="336478"/>
                  <a:pt x="1673704" y="334763"/>
                  <a:pt x="1675505" y="333468"/>
                </a:cubicBezTo>
                <a:cubicBezTo>
                  <a:pt x="1677314" y="332163"/>
                  <a:pt x="1678019" y="328772"/>
                  <a:pt x="1677591" y="323343"/>
                </a:cubicBezTo>
                <a:cubicBezTo>
                  <a:pt x="1677172" y="317914"/>
                  <a:pt x="1677562" y="314780"/>
                  <a:pt x="1678781" y="314113"/>
                </a:cubicBezTo>
                <a:close/>
                <a:moveTo>
                  <a:pt x="1220991" y="327220"/>
                </a:moveTo>
                <a:cubicBezTo>
                  <a:pt x="1222162" y="327248"/>
                  <a:pt x="1223381" y="327496"/>
                  <a:pt x="1224553" y="327515"/>
                </a:cubicBezTo>
                <a:cubicBezTo>
                  <a:pt x="1226906" y="327591"/>
                  <a:pt x="1231878" y="329049"/>
                  <a:pt x="1239441" y="331982"/>
                </a:cubicBezTo>
                <a:cubicBezTo>
                  <a:pt x="1247004" y="334926"/>
                  <a:pt x="1254652" y="335535"/>
                  <a:pt x="1262958" y="333763"/>
                </a:cubicBezTo>
                <a:cubicBezTo>
                  <a:pt x="1271254" y="331992"/>
                  <a:pt x="1280760" y="333049"/>
                  <a:pt x="1291228" y="336745"/>
                </a:cubicBezTo>
                <a:cubicBezTo>
                  <a:pt x="1301715" y="340450"/>
                  <a:pt x="1311916" y="342593"/>
                  <a:pt x="1321889" y="343584"/>
                </a:cubicBezTo>
                <a:cubicBezTo>
                  <a:pt x="1331871" y="344574"/>
                  <a:pt x="1338872" y="349346"/>
                  <a:pt x="1342730" y="357576"/>
                </a:cubicBezTo>
                <a:cubicBezTo>
                  <a:pt x="1346587" y="365825"/>
                  <a:pt x="1348321" y="373645"/>
                  <a:pt x="1348083" y="381093"/>
                </a:cubicBezTo>
                <a:cubicBezTo>
                  <a:pt x="1347854" y="388532"/>
                  <a:pt x="1348597" y="395190"/>
                  <a:pt x="1350169" y="401334"/>
                </a:cubicBezTo>
                <a:cubicBezTo>
                  <a:pt x="1351740" y="407478"/>
                  <a:pt x="1359094" y="417736"/>
                  <a:pt x="1372191" y="431690"/>
                </a:cubicBezTo>
                <a:cubicBezTo>
                  <a:pt x="1378744" y="438672"/>
                  <a:pt x="1385287" y="445568"/>
                  <a:pt x="1391841" y="452531"/>
                </a:cubicBezTo>
                <a:cubicBezTo>
                  <a:pt x="1385107" y="451302"/>
                  <a:pt x="1378325" y="450169"/>
                  <a:pt x="1371600" y="448959"/>
                </a:cubicBezTo>
                <a:cubicBezTo>
                  <a:pt x="1358141" y="446501"/>
                  <a:pt x="1346216" y="441053"/>
                  <a:pt x="1335881" y="432585"/>
                </a:cubicBezTo>
                <a:cubicBezTo>
                  <a:pt x="1325547" y="424136"/>
                  <a:pt x="1311554" y="419441"/>
                  <a:pt x="1293914" y="418888"/>
                </a:cubicBezTo>
                <a:cubicBezTo>
                  <a:pt x="1276274" y="418346"/>
                  <a:pt x="1263348" y="416269"/>
                  <a:pt x="1255214" y="412640"/>
                </a:cubicBezTo>
                <a:cubicBezTo>
                  <a:pt x="1247089" y="409001"/>
                  <a:pt x="1239384" y="403144"/>
                  <a:pt x="1232002" y="394781"/>
                </a:cubicBezTo>
                <a:cubicBezTo>
                  <a:pt x="1224610" y="386427"/>
                  <a:pt x="1221924" y="377921"/>
                  <a:pt x="1223963" y="369187"/>
                </a:cubicBezTo>
                <a:cubicBezTo>
                  <a:pt x="1226001" y="360443"/>
                  <a:pt x="1226010" y="351366"/>
                  <a:pt x="1223963" y="341803"/>
                </a:cubicBezTo>
                <a:cubicBezTo>
                  <a:pt x="1222934" y="337031"/>
                  <a:pt x="1222010" y="331992"/>
                  <a:pt x="1220991" y="327220"/>
                </a:cubicBezTo>
                <a:close/>
                <a:moveTo>
                  <a:pt x="1484109" y="329601"/>
                </a:moveTo>
                <a:cubicBezTo>
                  <a:pt x="1485291" y="329629"/>
                  <a:pt x="1487634" y="332601"/>
                  <a:pt x="1491558" y="338821"/>
                </a:cubicBezTo>
                <a:cubicBezTo>
                  <a:pt x="1495482" y="345041"/>
                  <a:pt x="1504407" y="351147"/>
                  <a:pt x="1518342" y="356976"/>
                </a:cubicBezTo>
                <a:cubicBezTo>
                  <a:pt x="1532287" y="362834"/>
                  <a:pt x="1540316" y="369187"/>
                  <a:pt x="1542460" y="376026"/>
                </a:cubicBezTo>
                <a:cubicBezTo>
                  <a:pt x="1544593" y="382874"/>
                  <a:pt x="1545403" y="395266"/>
                  <a:pt x="1544841" y="413535"/>
                </a:cubicBezTo>
                <a:cubicBezTo>
                  <a:pt x="1544269" y="431805"/>
                  <a:pt x="1542698" y="445282"/>
                  <a:pt x="1540078" y="454017"/>
                </a:cubicBezTo>
                <a:cubicBezTo>
                  <a:pt x="1537449" y="462742"/>
                  <a:pt x="1533944" y="469885"/>
                  <a:pt x="1529658" y="475153"/>
                </a:cubicBezTo>
                <a:cubicBezTo>
                  <a:pt x="1525372" y="480430"/>
                  <a:pt x="1517714" y="484621"/>
                  <a:pt x="1506436" y="487649"/>
                </a:cubicBezTo>
                <a:cubicBezTo>
                  <a:pt x="1495158" y="490688"/>
                  <a:pt x="1487614" y="491736"/>
                  <a:pt x="1484109" y="490926"/>
                </a:cubicBezTo>
                <a:cubicBezTo>
                  <a:pt x="1480604" y="490135"/>
                  <a:pt x="1475489" y="486306"/>
                  <a:pt x="1468641" y="479315"/>
                </a:cubicBezTo>
                <a:cubicBezTo>
                  <a:pt x="1461792" y="472333"/>
                  <a:pt x="1456792" y="465875"/>
                  <a:pt x="1453458" y="459674"/>
                </a:cubicBezTo>
                <a:cubicBezTo>
                  <a:pt x="1450115" y="453474"/>
                  <a:pt x="1447571" y="446844"/>
                  <a:pt x="1446009" y="440024"/>
                </a:cubicBezTo>
                <a:cubicBezTo>
                  <a:pt x="1444457" y="433204"/>
                  <a:pt x="1444609" y="421479"/>
                  <a:pt x="1446314" y="404601"/>
                </a:cubicBezTo>
                <a:cubicBezTo>
                  <a:pt x="1448019" y="387732"/>
                  <a:pt x="1451448" y="374873"/>
                  <a:pt x="1456430" y="366206"/>
                </a:cubicBezTo>
                <a:cubicBezTo>
                  <a:pt x="1461411" y="357557"/>
                  <a:pt x="1466517" y="351547"/>
                  <a:pt x="1471908" y="348346"/>
                </a:cubicBezTo>
                <a:cubicBezTo>
                  <a:pt x="1477309" y="345127"/>
                  <a:pt x="1480404" y="341174"/>
                  <a:pt x="1481138" y="336440"/>
                </a:cubicBezTo>
                <a:cubicBezTo>
                  <a:pt x="1481871" y="331725"/>
                  <a:pt x="1482938" y="329582"/>
                  <a:pt x="1484109" y="329601"/>
                </a:cubicBezTo>
                <a:close/>
                <a:moveTo>
                  <a:pt x="1803502" y="331382"/>
                </a:moveTo>
                <a:cubicBezTo>
                  <a:pt x="1806369" y="333840"/>
                  <a:pt x="1809264" y="336364"/>
                  <a:pt x="1812131" y="338821"/>
                </a:cubicBezTo>
                <a:cubicBezTo>
                  <a:pt x="1817865" y="343745"/>
                  <a:pt x="1823228" y="346632"/>
                  <a:pt x="1827905" y="347451"/>
                </a:cubicBezTo>
                <a:cubicBezTo>
                  <a:pt x="1832591" y="348279"/>
                  <a:pt x="1835887" y="347146"/>
                  <a:pt x="1837735" y="344479"/>
                </a:cubicBezTo>
                <a:cubicBezTo>
                  <a:pt x="1839582" y="341831"/>
                  <a:pt x="1841630" y="340536"/>
                  <a:pt x="1843983" y="340612"/>
                </a:cubicBezTo>
                <a:cubicBezTo>
                  <a:pt x="1846336" y="340679"/>
                  <a:pt x="1849155" y="341746"/>
                  <a:pt x="1852613" y="343888"/>
                </a:cubicBezTo>
                <a:cubicBezTo>
                  <a:pt x="1856080" y="346022"/>
                  <a:pt x="1858061" y="348403"/>
                  <a:pt x="1858566" y="350432"/>
                </a:cubicBezTo>
                <a:cubicBezTo>
                  <a:pt x="1858832" y="351461"/>
                  <a:pt x="1859204" y="352385"/>
                  <a:pt x="1859461" y="353413"/>
                </a:cubicBezTo>
                <a:cubicBezTo>
                  <a:pt x="1857404" y="353347"/>
                  <a:pt x="1855280" y="353194"/>
                  <a:pt x="1853203" y="353109"/>
                </a:cubicBezTo>
                <a:cubicBezTo>
                  <a:pt x="1849088" y="352985"/>
                  <a:pt x="1846250" y="355985"/>
                  <a:pt x="1844878" y="362043"/>
                </a:cubicBezTo>
                <a:cubicBezTo>
                  <a:pt x="1843507" y="368092"/>
                  <a:pt x="1840782" y="372997"/>
                  <a:pt x="1836534" y="376921"/>
                </a:cubicBezTo>
                <a:cubicBezTo>
                  <a:pt x="1832296" y="380855"/>
                  <a:pt x="1827171" y="381817"/>
                  <a:pt x="1821361" y="379607"/>
                </a:cubicBezTo>
                <a:cubicBezTo>
                  <a:pt x="1815541" y="377388"/>
                  <a:pt x="1809407" y="376959"/>
                  <a:pt x="1802902" y="378112"/>
                </a:cubicBezTo>
                <a:cubicBezTo>
                  <a:pt x="1799644" y="378693"/>
                  <a:pt x="1796348" y="379322"/>
                  <a:pt x="1793081" y="379903"/>
                </a:cubicBezTo>
                <a:cubicBezTo>
                  <a:pt x="1793100" y="379226"/>
                  <a:pt x="1793358" y="378493"/>
                  <a:pt x="1793377" y="377817"/>
                </a:cubicBezTo>
                <a:cubicBezTo>
                  <a:pt x="1793424" y="376464"/>
                  <a:pt x="1795415" y="374464"/>
                  <a:pt x="1799635" y="371863"/>
                </a:cubicBezTo>
                <a:cubicBezTo>
                  <a:pt x="1803835" y="369282"/>
                  <a:pt x="1804949" y="363272"/>
                  <a:pt x="1802902" y="353709"/>
                </a:cubicBezTo>
                <a:cubicBezTo>
                  <a:pt x="1800844" y="344165"/>
                  <a:pt x="1800454" y="337907"/>
                  <a:pt x="1801711" y="335249"/>
                </a:cubicBezTo>
                <a:cubicBezTo>
                  <a:pt x="1802340" y="333916"/>
                  <a:pt x="1802873" y="332735"/>
                  <a:pt x="1803502" y="331382"/>
                </a:cubicBezTo>
                <a:close/>
                <a:moveTo>
                  <a:pt x="1596028" y="334954"/>
                </a:moveTo>
                <a:cubicBezTo>
                  <a:pt x="1597800" y="335011"/>
                  <a:pt x="1602372" y="339850"/>
                  <a:pt x="1609725" y="349537"/>
                </a:cubicBezTo>
                <a:cubicBezTo>
                  <a:pt x="1613402" y="354395"/>
                  <a:pt x="1617069" y="359271"/>
                  <a:pt x="1620736" y="364120"/>
                </a:cubicBezTo>
                <a:cubicBezTo>
                  <a:pt x="1617193" y="364691"/>
                  <a:pt x="1613573" y="365330"/>
                  <a:pt x="1610020" y="365910"/>
                </a:cubicBezTo>
                <a:cubicBezTo>
                  <a:pt x="1602924" y="367044"/>
                  <a:pt x="1597276" y="369206"/>
                  <a:pt x="1593056" y="372463"/>
                </a:cubicBezTo>
                <a:cubicBezTo>
                  <a:pt x="1588837" y="375711"/>
                  <a:pt x="1585827" y="381141"/>
                  <a:pt x="1583827" y="388532"/>
                </a:cubicBezTo>
                <a:cubicBezTo>
                  <a:pt x="1581836" y="395924"/>
                  <a:pt x="1584112" y="402744"/>
                  <a:pt x="1590970" y="409068"/>
                </a:cubicBezTo>
                <a:cubicBezTo>
                  <a:pt x="1597838" y="415383"/>
                  <a:pt x="1601457" y="419545"/>
                  <a:pt x="1601991" y="421574"/>
                </a:cubicBezTo>
                <a:cubicBezTo>
                  <a:pt x="1602515" y="423623"/>
                  <a:pt x="1600000" y="427337"/>
                  <a:pt x="1594542" y="432585"/>
                </a:cubicBezTo>
                <a:cubicBezTo>
                  <a:pt x="1589084" y="437834"/>
                  <a:pt x="1583779" y="440691"/>
                  <a:pt x="1578473" y="441215"/>
                </a:cubicBezTo>
                <a:cubicBezTo>
                  <a:pt x="1573159" y="441730"/>
                  <a:pt x="1569072" y="439710"/>
                  <a:pt x="1566272" y="435557"/>
                </a:cubicBezTo>
                <a:cubicBezTo>
                  <a:pt x="1563453" y="431414"/>
                  <a:pt x="1562071" y="424318"/>
                  <a:pt x="1561805" y="414126"/>
                </a:cubicBezTo>
                <a:cubicBezTo>
                  <a:pt x="1561529" y="403963"/>
                  <a:pt x="1562005" y="397219"/>
                  <a:pt x="1563291" y="393895"/>
                </a:cubicBezTo>
                <a:cubicBezTo>
                  <a:pt x="1564577" y="390542"/>
                  <a:pt x="1567167" y="388265"/>
                  <a:pt x="1571330" y="387046"/>
                </a:cubicBezTo>
                <a:cubicBezTo>
                  <a:pt x="1575483" y="385818"/>
                  <a:pt x="1579293" y="378969"/>
                  <a:pt x="1582636" y="366206"/>
                </a:cubicBezTo>
                <a:cubicBezTo>
                  <a:pt x="1585979" y="353442"/>
                  <a:pt x="1588484" y="344908"/>
                  <a:pt x="1590380" y="340907"/>
                </a:cubicBezTo>
                <a:cubicBezTo>
                  <a:pt x="1592266" y="336907"/>
                  <a:pt x="1594266" y="334897"/>
                  <a:pt x="1596028" y="334954"/>
                </a:cubicBezTo>
                <a:close/>
                <a:moveTo>
                  <a:pt x="1654673" y="348051"/>
                </a:moveTo>
                <a:cubicBezTo>
                  <a:pt x="1660569" y="347556"/>
                  <a:pt x="1667037" y="348679"/>
                  <a:pt x="1674019" y="351623"/>
                </a:cubicBezTo>
                <a:cubicBezTo>
                  <a:pt x="1680991" y="354547"/>
                  <a:pt x="1684020" y="358947"/>
                  <a:pt x="1683248" y="365015"/>
                </a:cubicBezTo>
                <a:cubicBezTo>
                  <a:pt x="1682858" y="368053"/>
                  <a:pt x="1682439" y="371207"/>
                  <a:pt x="1682058" y="374245"/>
                </a:cubicBezTo>
                <a:cubicBezTo>
                  <a:pt x="1674457" y="372654"/>
                  <a:pt x="1667037" y="371073"/>
                  <a:pt x="1659436" y="369482"/>
                </a:cubicBezTo>
                <a:cubicBezTo>
                  <a:pt x="1651835" y="367892"/>
                  <a:pt x="1644120" y="366310"/>
                  <a:pt x="1636509" y="364720"/>
                </a:cubicBezTo>
                <a:cubicBezTo>
                  <a:pt x="1638071" y="362062"/>
                  <a:pt x="1639719" y="359347"/>
                  <a:pt x="1641272" y="356681"/>
                </a:cubicBezTo>
                <a:cubicBezTo>
                  <a:pt x="1644387" y="351366"/>
                  <a:pt x="1648778" y="348546"/>
                  <a:pt x="1654673" y="348051"/>
                </a:cubicBezTo>
                <a:close/>
                <a:moveTo>
                  <a:pt x="1159374" y="378112"/>
                </a:moveTo>
                <a:cubicBezTo>
                  <a:pt x="1159964" y="378131"/>
                  <a:pt x="1160574" y="378379"/>
                  <a:pt x="1161155" y="378407"/>
                </a:cubicBezTo>
                <a:cubicBezTo>
                  <a:pt x="1162336" y="378445"/>
                  <a:pt x="1169556" y="381703"/>
                  <a:pt x="1182891" y="388237"/>
                </a:cubicBezTo>
                <a:cubicBezTo>
                  <a:pt x="1196226" y="394742"/>
                  <a:pt x="1206094" y="401505"/>
                  <a:pt x="1212352" y="408478"/>
                </a:cubicBezTo>
                <a:cubicBezTo>
                  <a:pt x="1218610" y="415440"/>
                  <a:pt x="1221648" y="419822"/>
                  <a:pt x="1221581" y="421870"/>
                </a:cubicBezTo>
                <a:cubicBezTo>
                  <a:pt x="1221515" y="423899"/>
                  <a:pt x="1217171" y="427213"/>
                  <a:pt x="1208780" y="431690"/>
                </a:cubicBezTo>
                <a:cubicBezTo>
                  <a:pt x="1200398" y="436167"/>
                  <a:pt x="1192016" y="438186"/>
                  <a:pt x="1183777" y="437938"/>
                </a:cubicBezTo>
                <a:cubicBezTo>
                  <a:pt x="1175547" y="437691"/>
                  <a:pt x="1168308" y="438691"/>
                  <a:pt x="1161755" y="441215"/>
                </a:cubicBezTo>
                <a:cubicBezTo>
                  <a:pt x="1155202" y="443720"/>
                  <a:pt x="1149791" y="444920"/>
                  <a:pt x="1145677" y="444787"/>
                </a:cubicBezTo>
                <a:cubicBezTo>
                  <a:pt x="1141562" y="444663"/>
                  <a:pt x="1133751" y="441624"/>
                  <a:pt x="1122159" y="435862"/>
                </a:cubicBezTo>
                <a:cubicBezTo>
                  <a:pt x="1110567" y="430080"/>
                  <a:pt x="1104862" y="426775"/>
                  <a:pt x="1104900" y="425442"/>
                </a:cubicBezTo>
                <a:cubicBezTo>
                  <a:pt x="1104919" y="424765"/>
                  <a:pt x="1104881" y="424032"/>
                  <a:pt x="1104900" y="423356"/>
                </a:cubicBezTo>
                <a:cubicBezTo>
                  <a:pt x="1110491" y="423527"/>
                  <a:pt x="1115978" y="423479"/>
                  <a:pt x="1121569" y="423651"/>
                </a:cubicBezTo>
                <a:cubicBezTo>
                  <a:pt x="1132742" y="424003"/>
                  <a:pt x="1143781" y="425461"/>
                  <a:pt x="1154316" y="427823"/>
                </a:cubicBezTo>
                <a:cubicBezTo>
                  <a:pt x="1164831" y="430185"/>
                  <a:pt x="1171851" y="430337"/>
                  <a:pt x="1175442" y="428413"/>
                </a:cubicBezTo>
                <a:cubicBezTo>
                  <a:pt x="1179033" y="426499"/>
                  <a:pt x="1181652" y="424718"/>
                  <a:pt x="1183481" y="422765"/>
                </a:cubicBezTo>
                <a:cubicBezTo>
                  <a:pt x="1185310" y="420784"/>
                  <a:pt x="1186091" y="418545"/>
                  <a:pt x="1185567" y="416507"/>
                </a:cubicBezTo>
                <a:cubicBezTo>
                  <a:pt x="1185043" y="414469"/>
                  <a:pt x="1183034" y="411954"/>
                  <a:pt x="1179614" y="408478"/>
                </a:cubicBezTo>
                <a:cubicBezTo>
                  <a:pt x="1176185" y="404982"/>
                  <a:pt x="1171746" y="402039"/>
                  <a:pt x="1166517" y="399838"/>
                </a:cubicBezTo>
                <a:cubicBezTo>
                  <a:pt x="1161288" y="397647"/>
                  <a:pt x="1158888" y="393447"/>
                  <a:pt x="1159078" y="387342"/>
                </a:cubicBezTo>
                <a:cubicBezTo>
                  <a:pt x="1159164" y="384294"/>
                  <a:pt x="1159278" y="381141"/>
                  <a:pt x="1159374" y="378112"/>
                </a:cubicBezTo>
                <a:close/>
                <a:moveTo>
                  <a:pt x="8064103" y="388828"/>
                </a:moveTo>
                <a:cubicBezTo>
                  <a:pt x="8065113" y="390590"/>
                  <a:pt x="8066056" y="392428"/>
                  <a:pt x="8067085" y="394190"/>
                </a:cubicBezTo>
                <a:cubicBezTo>
                  <a:pt x="8069094" y="397705"/>
                  <a:pt x="8070513" y="402344"/>
                  <a:pt x="8071542" y="407878"/>
                </a:cubicBezTo>
                <a:cubicBezTo>
                  <a:pt x="8072552" y="413412"/>
                  <a:pt x="8073409" y="422013"/>
                  <a:pt x="8073924" y="434071"/>
                </a:cubicBezTo>
                <a:cubicBezTo>
                  <a:pt x="8074428" y="446130"/>
                  <a:pt x="8073590" y="456017"/>
                  <a:pt x="8071542" y="463542"/>
                </a:cubicBezTo>
                <a:cubicBezTo>
                  <a:pt x="8069533" y="471076"/>
                  <a:pt x="8067723" y="481915"/>
                  <a:pt x="8066189" y="495984"/>
                </a:cubicBezTo>
                <a:cubicBezTo>
                  <a:pt x="8064675" y="510052"/>
                  <a:pt x="8062246" y="520406"/>
                  <a:pt x="8058741" y="526940"/>
                </a:cubicBezTo>
                <a:cubicBezTo>
                  <a:pt x="8055226" y="533474"/>
                  <a:pt x="8049635" y="541028"/>
                  <a:pt x="8042072" y="549562"/>
                </a:cubicBezTo>
                <a:cubicBezTo>
                  <a:pt x="8034538" y="558106"/>
                  <a:pt x="8027013" y="568936"/>
                  <a:pt x="8019460" y="582013"/>
                </a:cubicBezTo>
                <a:cubicBezTo>
                  <a:pt x="8011916" y="595073"/>
                  <a:pt x="8006696" y="603102"/>
                  <a:pt x="8003677" y="606121"/>
                </a:cubicBezTo>
                <a:cubicBezTo>
                  <a:pt x="8002172" y="607626"/>
                  <a:pt x="8000705" y="609084"/>
                  <a:pt x="7999210" y="610588"/>
                </a:cubicBezTo>
                <a:cubicBezTo>
                  <a:pt x="7996705" y="600283"/>
                  <a:pt x="7994304" y="589939"/>
                  <a:pt x="7991771" y="579632"/>
                </a:cubicBezTo>
                <a:cubicBezTo>
                  <a:pt x="7986751" y="559020"/>
                  <a:pt x="7984036" y="545771"/>
                  <a:pt x="7984036" y="539742"/>
                </a:cubicBezTo>
                <a:cubicBezTo>
                  <a:pt x="7984036" y="538141"/>
                  <a:pt x="7984522" y="535341"/>
                  <a:pt x="7984627" y="533493"/>
                </a:cubicBezTo>
                <a:cubicBezTo>
                  <a:pt x="7986027" y="533065"/>
                  <a:pt x="7986932" y="533198"/>
                  <a:pt x="7988503" y="532598"/>
                </a:cubicBezTo>
                <a:cubicBezTo>
                  <a:pt x="7993961" y="530503"/>
                  <a:pt x="7996914" y="528102"/>
                  <a:pt x="7997724" y="525159"/>
                </a:cubicBezTo>
                <a:cubicBezTo>
                  <a:pt x="7998562" y="522215"/>
                  <a:pt x="7998219" y="519815"/>
                  <a:pt x="7996533" y="517720"/>
                </a:cubicBezTo>
                <a:cubicBezTo>
                  <a:pt x="7995695" y="516663"/>
                  <a:pt x="7994990" y="515481"/>
                  <a:pt x="7994152" y="514443"/>
                </a:cubicBezTo>
                <a:cubicBezTo>
                  <a:pt x="7996676" y="514024"/>
                  <a:pt x="7999076" y="513662"/>
                  <a:pt x="8001591" y="513253"/>
                </a:cubicBezTo>
                <a:cubicBezTo>
                  <a:pt x="8006630" y="512414"/>
                  <a:pt x="8009849" y="510367"/>
                  <a:pt x="8011116" y="506995"/>
                </a:cubicBezTo>
                <a:cubicBezTo>
                  <a:pt x="8012383" y="503642"/>
                  <a:pt x="8014449" y="500937"/>
                  <a:pt x="8017374" y="499260"/>
                </a:cubicBezTo>
                <a:cubicBezTo>
                  <a:pt x="8020307" y="497584"/>
                  <a:pt x="8021812" y="495526"/>
                  <a:pt x="8021841" y="493012"/>
                </a:cubicBezTo>
                <a:cubicBezTo>
                  <a:pt x="8021841" y="490488"/>
                  <a:pt x="8018783" y="487259"/>
                  <a:pt x="8012906" y="483487"/>
                </a:cubicBezTo>
                <a:cubicBezTo>
                  <a:pt x="8007030" y="479706"/>
                  <a:pt x="8003610" y="477134"/>
                  <a:pt x="8002791" y="475448"/>
                </a:cubicBezTo>
                <a:cubicBezTo>
                  <a:pt x="8002601" y="475067"/>
                  <a:pt x="8000867" y="474629"/>
                  <a:pt x="8000410" y="474257"/>
                </a:cubicBezTo>
                <a:cubicBezTo>
                  <a:pt x="8006534" y="459160"/>
                  <a:pt x="8010192" y="442996"/>
                  <a:pt x="8011116" y="425737"/>
                </a:cubicBezTo>
                <a:cubicBezTo>
                  <a:pt x="8012126" y="407144"/>
                  <a:pt x="8012983" y="397181"/>
                  <a:pt x="8013497" y="395676"/>
                </a:cubicBezTo>
                <a:cubicBezTo>
                  <a:pt x="8014002" y="394171"/>
                  <a:pt x="8014983" y="393581"/>
                  <a:pt x="8016478" y="393590"/>
                </a:cubicBezTo>
                <a:cubicBezTo>
                  <a:pt x="8017984" y="393590"/>
                  <a:pt x="8019841" y="394171"/>
                  <a:pt x="8021841" y="395676"/>
                </a:cubicBezTo>
                <a:cubicBezTo>
                  <a:pt x="8023851" y="397181"/>
                  <a:pt x="8027604" y="398067"/>
                  <a:pt x="8033147" y="398057"/>
                </a:cubicBezTo>
                <a:cubicBezTo>
                  <a:pt x="8038672" y="398057"/>
                  <a:pt x="8042577" y="397181"/>
                  <a:pt x="8045053" y="395676"/>
                </a:cubicBezTo>
                <a:cubicBezTo>
                  <a:pt x="8047568" y="394171"/>
                  <a:pt x="8050854" y="393581"/>
                  <a:pt x="8054874" y="393590"/>
                </a:cubicBezTo>
                <a:cubicBezTo>
                  <a:pt x="8058893" y="393590"/>
                  <a:pt x="8061627" y="392723"/>
                  <a:pt x="8062617" y="391209"/>
                </a:cubicBezTo>
                <a:cubicBezTo>
                  <a:pt x="8063122" y="390457"/>
                  <a:pt x="8063637" y="389580"/>
                  <a:pt x="8064103" y="388828"/>
                </a:cubicBezTo>
                <a:close/>
                <a:moveTo>
                  <a:pt x="7999810" y="396571"/>
                </a:moveTo>
                <a:cubicBezTo>
                  <a:pt x="8000562" y="396571"/>
                  <a:pt x="8001419" y="396571"/>
                  <a:pt x="8002191" y="396571"/>
                </a:cubicBezTo>
                <a:cubicBezTo>
                  <a:pt x="8001439" y="406115"/>
                  <a:pt x="8000581" y="415602"/>
                  <a:pt x="7999810" y="425146"/>
                </a:cubicBezTo>
                <a:cubicBezTo>
                  <a:pt x="7999324" y="431262"/>
                  <a:pt x="7996705" y="436062"/>
                  <a:pt x="7995647" y="441815"/>
                </a:cubicBezTo>
                <a:cubicBezTo>
                  <a:pt x="7995895" y="439043"/>
                  <a:pt x="7994876" y="436376"/>
                  <a:pt x="7992066" y="434376"/>
                </a:cubicBezTo>
                <a:cubicBezTo>
                  <a:pt x="7989132" y="432271"/>
                  <a:pt x="7986389" y="431404"/>
                  <a:pt x="7983436" y="431395"/>
                </a:cubicBezTo>
                <a:cubicBezTo>
                  <a:pt x="7980503" y="431395"/>
                  <a:pt x="7975597" y="429871"/>
                  <a:pt x="7968853" y="426928"/>
                </a:cubicBezTo>
                <a:cubicBezTo>
                  <a:pt x="7962138" y="423994"/>
                  <a:pt x="7956480" y="420584"/>
                  <a:pt x="7951889" y="416812"/>
                </a:cubicBezTo>
                <a:cubicBezTo>
                  <a:pt x="7947270" y="413031"/>
                  <a:pt x="7942974" y="410811"/>
                  <a:pt x="7938792" y="409963"/>
                </a:cubicBezTo>
                <a:cubicBezTo>
                  <a:pt x="7936735" y="409554"/>
                  <a:pt x="7936554" y="407992"/>
                  <a:pt x="7935516" y="406982"/>
                </a:cubicBezTo>
                <a:cubicBezTo>
                  <a:pt x="7936640" y="406896"/>
                  <a:pt x="7936850" y="407239"/>
                  <a:pt x="7938192" y="406982"/>
                </a:cubicBezTo>
                <a:cubicBezTo>
                  <a:pt x="7943726" y="405982"/>
                  <a:pt x="7949946" y="405896"/>
                  <a:pt x="7956947" y="406392"/>
                </a:cubicBezTo>
                <a:cubicBezTo>
                  <a:pt x="7963986" y="406896"/>
                  <a:pt x="7969110" y="406411"/>
                  <a:pt x="7972130" y="404906"/>
                </a:cubicBezTo>
                <a:cubicBezTo>
                  <a:pt x="7975140" y="403391"/>
                  <a:pt x="7978931" y="403001"/>
                  <a:pt x="7983436" y="404010"/>
                </a:cubicBezTo>
                <a:cubicBezTo>
                  <a:pt x="7987960" y="405020"/>
                  <a:pt x="7991342" y="404039"/>
                  <a:pt x="7993856" y="401038"/>
                </a:cubicBezTo>
                <a:cubicBezTo>
                  <a:pt x="7996371" y="398019"/>
                  <a:pt x="7998286" y="396571"/>
                  <a:pt x="7999810" y="396571"/>
                </a:cubicBezTo>
                <a:close/>
                <a:moveTo>
                  <a:pt x="7995342" y="443006"/>
                </a:moveTo>
                <a:cubicBezTo>
                  <a:pt x="7993676" y="451788"/>
                  <a:pt x="7992104" y="460656"/>
                  <a:pt x="7989094" y="468599"/>
                </a:cubicBezTo>
                <a:cubicBezTo>
                  <a:pt x="7985341" y="466713"/>
                  <a:pt x="7983112" y="464199"/>
                  <a:pt x="7983436" y="460265"/>
                </a:cubicBezTo>
                <a:cubicBezTo>
                  <a:pt x="7983855" y="455226"/>
                  <a:pt x="7985913" y="451655"/>
                  <a:pt x="7989685" y="449549"/>
                </a:cubicBezTo>
                <a:cubicBezTo>
                  <a:pt x="7993057" y="447683"/>
                  <a:pt x="7994647" y="445530"/>
                  <a:pt x="7995342" y="443006"/>
                </a:cubicBezTo>
                <a:close/>
                <a:moveTo>
                  <a:pt x="7618810" y="453426"/>
                </a:moveTo>
                <a:cubicBezTo>
                  <a:pt x="7620486" y="453845"/>
                  <a:pt x="7621334" y="455198"/>
                  <a:pt x="7621791" y="457293"/>
                </a:cubicBezTo>
                <a:cubicBezTo>
                  <a:pt x="7622210" y="459389"/>
                  <a:pt x="7624077" y="462132"/>
                  <a:pt x="7627439" y="465923"/>
                </a:cubicBezTo>
                <a:cubicBezTo>
                  <a:pt x="7630801" y="469704"/>
                  <a:pt x="7632869" y="479724"/>
                  <a:pt x="7633697" y="495688"/>
                </a:cubicBezTo>
                <a:cubicBezTo>
                  <a:pt x="7634535" y="511643"/>
                  <a:pt x="7634002" y="523768"/>
                  <a:pt x="7631906" y="532598"/>
                </a:cubicBezTo>
                <a:cubicBezTo>
                  <a:pt x="7629811" y="541418"/>
                  <a:pt x="7627401" y="548400"/>
                  <a:pt x="7624467" y="553438"/>
                </a:cubicBezTo>
                <a:cubicBezTo>
                  <a:pt x="7621524" y="558468"/>
                  <a:pt x="7618667" y="562040"/>
                  <a:pt x="7616133" y="564145"/>
                </a:cubicBezTo>
                <a:cubicBezTo>
                  <a:pt x="7613609" y="566250"/>
                  <a:pt x="7611733" y="566592"/>
                  <a:pt x="7610475" y="565345"/>
                </a:cubicBezTo>
                <a:cubicBezTo>
                  <a:pt x="7609218" y="564078"/>
                  <a:pt x="7606808" y="563383"/>
                  <a:pt x="7603036" y="562963"/>
                </a:cubicBezTo>
                <a:cubicBezTo>
                  <a:pt x="7599255" y="562535"/>
                  <a:pt x="7595340" y="560306"/>
                  <a:pt x="7591130" y="556115"/>
                </a:cubicBezTo>
                <a:cubicBezTo>
                  <a:pt x="7586930" y="551915"/>
                  <a:pt x="7584434" y="548333"/>
                  <a:pt x="7583986" y="545399"/>
                </a:cubicBezTo>
                <a:cubicBezTo>
                  <a:pt x="7583567" y="542456"/>
                  <a:pt x="7582510" y="540408"/>
                  <a:pt x="7580414" y="539151"/>
                </a:cubicBezTo>
                <a:cubicBezTo>
                  <a:pt x="7578309" y="537884"/>
                  <a:pt x="7576957" y="534131"/>
                  <a:pt x="7576547" y="527835"/>
                </a:cubicBezTo>
                <a:cubicBezTo>
                  <a:pt x="7576119" y="521539"/>
                  <a:pt x="7574776" y="515615"/>
                  <a:pt x="7572671" y="510576"/>
                </a:cubicBezTo>
                <a:cubicBezTo>
                  <a:pt x="7570575" y="505537"/>
                  <a:pt x="7564765" y="497155"/>
                  <a:pt x="7555116" y="484973"/>
                </a:cubicBezTo>
                <a:cubicBezTo>
                  <a:pt x="7550287" y="478887"/>
                  <a:pt x="7545391" y="472610"/>
                  <a:pt x="7540524" y="466513"/>
                </a:cubicBezTo>
                <a:cubicBezTo>
                  <a:pt x="7542210" y="466942"/>
                  <a:pt x="7543876" y="467599"/>
                  <a:pt x="7545591" y="468009"/>
                </a:cubicBezTo>
                <a:cubicBezTo>
                  <a:pt x="7548944" y="468847"/>
                  <a:pt x="7551487" y="469895"/>
                  <a:pt x="7552735" y="471581"/>
                </a:cubicBezTo>
                <a:cubicBezTo>
                  <a:pt x="7553992" y="473257"/>
                  <a:pt x="7555392" y="474257"/>
                  <a:pt x="7557497" y="474257"/>
                </a:cubicBezTo>
                <a:cubicBezTo>
                  <a:pt x="7559593" y="474257"/>
                  <a:pt x="7562117" y="472209"/>
                  <a:pt x="7564641" y="468009"/>
                </a:cubicBezTo>
                <a:cubicBezTo>
                  <a:pt x="7567156" y="463808"/>
                  <a:pt x="7570556" y="462637"/>
                  <a:pt x="7574756" y="464732"/>
                </a:cubicBezTo>
                <a:cubicBezTo>
                  <a:pt x="7576852" y="465780"/>
                  <a:pt x="7578909" y="466961"/>
                  <a:pt x="7581005" y="468009"/>
                </a:cubicBezTo>
                <a:cubicBezTo>
                  <a:pt x="7581633" y="466751"/>
                  <a:pt x="7582176" y="465399"/>
                  <a:pt x="7582796" y="464132"/>
                </a:cubicBezTo>
                <a:cubicBezTo>
                  <a:pt x="7584053" y="461617"/>
                  <a:pt x="7585224" y="460265"/>
                  <a:pt x="7586072" y="460265"/>
                </a:cubicBezTo>
                <a:cubicBezTo>
                  <a:pt x="7586910" y="460265"/>
                  <a:pt x="7588787" y="461617"/>
                  <a:pt x="7591721" y="464132"/>
                </a:cubicBezTo>
                <a:cubicBezTo>
                  <a:pt x="7594664" y="466657"/>
                  <a:pt x="7597398" y="468180"/>
                  <a:pt x="7600360" y="468599"/>
                </a:cubicBezTo>
                <a:cubicBezTo>
                  <a:pt x="7603293" y="469019"/>
                  <a:pt x="7605789" y="468856"/>
                  <a:pt x="7607503" y="468009"/>
                </a:cubicBezTo>
                <a:cubicBezTo>
                  <a:pt x="7609180" y="467170"/>
                  <a:pt x="7611037" y="464294"/>
                  <a:pt x="7613152" y="459674"/>
                </a:cubicBezTo>
                <a:cubicBezTo>
                  <a:pt x="7615257" y="455055"/>
                  <a:pt x="7617133" y="452997"/>
                  <a:pt x="7618810" y="453426"/>
                </a:cubicBezTo>
                <a:close/>
                <a:moveTo>
                  <a:pt x="7451827" y="454017"/>
                </a:moveTo>
                <a:cubicBezTo>
                  <a:pt x="7453084" y="454017"/>
                  <a:pt x="7454608" y="455722"/>
                  <a:pt x="7456285" y="459074"/>
                </a:cubicBezTo>
                <a:cubicBezTo>
                  <a:pt x="7457971" y="462436"/>
                  <a:pt x="7458304" y="466199"/>
                  <a:pt x="7457485" y="470390"/>
                </a:cubicBezTo>
                <a:cubicBezTo>
                  <a:pt x="7456637" y="474590"/>
                  <a:pt x="7456637" y="476991"/>
                  <a:pt x="7457485" y="477829"/>
                </a:cubicBezTo>
                <a:cubicBezTo>
                  <a:pt x="7458323" y="478667"/>
                  <a:pt x="7459847" y="479306"/>
                  <a:pt x="7461942" y="479315"/>
                </a:cubicBezTo>
                <a:cubicBezTo>
                  <a:pt x="7464048" y="479315"/>
                  <a:pt x="7465924" y="478496"/>
                  <a:pt x="7467600" y="477238"/>
                </a:cubicBezTo>
                <a:cubicBezTo>
                  <a:pt x="7469277" y="475972"/>
                  <a:pt x="7471124" y="475619"/>
                  <a:pt x="7473258" y="476038"/>
                </a:cubicBezTo>
                <a:cubicBezTo>
                  <a:pt x="7475354" y="476467"/>
                  <a:pt x="7479459" y="481753"/>
                  <a:pt x="7485755" y="491821"/>
                </a:cubicBezTo>
                <a:cubicBezTo>
                  <a:pt x="7492051" y="501899"/>
                  <a:pt x="7501890" y="511110"/>
                  <a:pt x="7514930" y="519501"/>
                </a:cubicBezTo>
                <a:cubicBezTo>
                  <a:pt x="7521435" y="523701"/>
                  <a:pt x="7527770" y="527807"/>
                  <a:pt x="7534275" y="532007"/>
                </a:cubicBezTo>
                <a:cubicBezTo>
                  <a:pt x="7533228" y="532217"/>
                  <a:pt x="7532351" y="532379"/>
                  <a:pt x="7531303" y="532598"/>
                </a:cubicBezTo>
                <a:cubicBezTo>
                  <a:pt x="7529198" y="533017"/>
                  <a:pt x="7526675" y="532674"/>
                  <a:pt x="7524160" y="531407"/>
                </a:cubicBezTo>
                <a:cubicBezTo>
                  <a:pt x="7521635" y="530150"/>
                  <a:pt x="7518864" y="529626"/>
                  <a:pt x="7515521" y="529626"/>
                </a:cubicBezTo>
                <a:cubicBezTo>
                  <a:pt x="7512168" y="529626"/>
                  <a:pt x="7508920" y="531322"/>
                  <a:pt x="7505996" y="534684"/>
                </a:cubicBezTo>
                <a:cubicBezTo>
                  <a:pt x="7503062" y="538036"/>
                  <a:pt x="7497985" y="539570"/>
                  <a:pt x="7490822" y="539151"/>
                </a:cubicBezTo>
                <a:cubicBezTo>
                  <a:pt x="7483678" y="538722"/>
                  <a:pt x="7478592" y="538894"/>
                  <a:pt x="7475639" y="539742"/>
                </a:cubicBezTo>
                <a:cubicBezTo>
                  <a:pt x="7472696" y="540580"/>
                  <a:pt x="7470658" y="542094"/>
                  <a:pt x="7469391" y="544209"/>
                </a:cubicBezTo>
                <a:cubicBezTo>
                  <a:pt x="7468124" y="546305"/>
                  <a:pt x="7468286" y="548352"/>
                  <a:pt x="7469981" y="550457"/>
                </a:cubicBezTo>
                <a:cubicBezTo>
                  <a:pt x="7471658" y="552552"/>
                  <a:pt x="7472448" y="554429"/>
                  <a:pt x="7472067" y="556115"/>
                </a:cubicBezTo>
                <a:cubicBezTo>
                  <a:pt x="7471648" y="557792"/>
                  <a:pt x="7469943" y="559315"/>
                  <a:pt x="7467010" y="560582"/>
                </a:cubicBezTo>
                <a:cubicBezTo>
                  <a:pt x="7464067" y="561840"/>
                  <a:pt x="7462028" y="563068"/>
                  <a:pt x="7460752" y="564745"/>
                </a:cubicBezTo>
                <a:cubicBezTo>
                  <a:pt x="7459494" y="566421"/>
                  <a:pt x="7456618" y="567954"/>
                  <a:pt x="7452417" y="569212"/>
                </a:cubicBezTo>
                <a:cubicBezTo>
                  <a:pt x="7448217" y="570469"/>
                  <a:pt x="7443788" y="573174"/>
                  <a:pt x="7438730" y="576946"/>
                </a:cubicBezTo>
                <a:cubicBezTo>
                  <a:pt x="7433691" y="580727"/>
                  <a:pt x="7431005" y="583823"/>
                  <a:pt x="7430986" y="586776"/>
                </a:cubicBezTo>
                <a:cubicBezTo>
                  <a:pt x="7430986" y="589709"/>
                  <a:pt x="7431815" y="592062"/>
                  <a:pt x="7433072" y="593320"/>
                </a:cubicBezTo>
                <a:cubicBezTo>
                  <a:pt x="7434330" y="594577"/>
                  <a:pt x="7439140" y="594930"/>
                  <a:pt x="7447960" y="594510"/>
                </a:cubicBezTo>
                <a:cubicBezTo>
                  <a:pt x="7456770" y="594091"/>
                  <a:pt x="7463228" y="595786"/>
                  <a:pt x="7467010" y="599568"/>
                </a:cubicBezTo>
                <a:cubicBezTo>
                  <a:pt x="7470781" y="603349"/>
                  <a:pt x="7472649" y="606093"/>
                  <a:pt x="7472658" y="608207"/>
                </a:cubicBezTo>
                <a:cubicBezTo>
                  <a:pt x="7472658" y="610303"/>
                  <a:pt x="7473191" y="611998"/>
                  <a:pt x="7474449" y="613265"/>
                </a:cubicBezTo>
                <a:cubicBezTo>
                  <a:pt x="7475706" y="614523"/>
                  <a:pt x="7478754" y="614694"/>
                  <a:pt x="7483374" y="613856"/>
                </a:cubicBezTo>
                <a:cubicBezTo>
                  <a:pt x="7487993" y="613017"/>
                  <a:pt x="7493289" y="612856"/>
                  <a:pt x="7499147" y="613265"/>
                </a:cubicBezTo>
                <a:cubicBezTo>
                  <a:pt x="7505033" y="613684"/>
                  <a:pt x="7509148" y="613341"/>
                  <a:pt x="7511653" y="612074"/>
                </a:cubicBezTo>
                <a:cubicBezTo>
                  <a:pt x="7514168" y="610817"/>
                  <a:pt x="7517397" y="610636"/>
                  <a:pt x="7521178" y="611474"/>
                </a:cubicBezTo>
                <a:cubicBezTo>
                  <a:pt x="7524960" y="612313"/>
                  <a:pt x="7527694" y="611312"/>
                  <a:pt x="7529808" y="608798"/>
                </a:cubicBezTo>
                <a:cubicBezTo>
                  <a:pt x="7531913" y="606283"/>
                  <a:pt x="7533608" y="605226"/>
                  <a:pt x="7534866" y="605226"/>
                </a:cubicBezTo>
                <a:cubicBezTo>
                  <a:pt x="7535504" y="605226"/>
                  <a:pt x="7536342" y="605226"/>
                  <a:pt x="7536952" y="605226"/>
                </a:cubicBezTo>
                <a:cubicBezTo>
                  <a:pt x="7536323" y="613208"/>
                  <a:pt x="7535485" y="621056"/>
                  <a:pt x="7534866" y="629038"/>
                </a:cubicBezTo>
                <a:cubicBezTo>
                  <a:pt x="7533608" y="644993"/>
                  <a:pt x="7530037" y="659471"/>
                  <a:pt x="7524160" y="672501"/>
                </a:cubicBezTo>
                <a:cubicBezTo>
                  <a:pt x="7518273" y="685512"/>
                  <a:pt x="7514854" y="695380"/>
                  <a:pt x="7514035" y="701667"/>
                </a:cubicBezTo>
                <a:cubicBezTo>
                  <a:pt x="7513615" y="704819"/>
                  <a:pt x="7513263" y="707744"/>
                  <a:pt x="7512844" y="710896"/>
                </a:cubicBezTo>
                <a:cubicBezTo>
                  <a:pt x="7512216" y="710687"/>
                  <a:pt x="7511673" y="710515"/>
                  <a:pt x="7511053" y="710296"/>
                </a:cubicBezTo>
                <a:cubicBezTo>
                  <a:pt x="7509796" y="709877"/>
                  <a:pt x="7507919" y="706648"/>
                  <a:pt x="7505405" y="700771"/>
                </a:cubicBezTo>
                <a:cubicBezTo>
                  <a:pt x="7502881" y="694894"/>
                  <a:pt x="7499461" y="689256"/>
                  <a:pt x="7495280" y="683807"/>
                </a:cubicBezTo>
                <a:cubicBezTo>
                  <a:pt x="7491080" y="678349"/>
                  <a:pt x="7487889" y="673244"/>
                  <a:pt x="7485755" y="668624"/>
                </a:cubicBezTo>
                <a:cubicBezTo>
                  <a:pt x="7483659" y="664005"/>
                  <a:pt x="7478554" y="656671"/>
                  <a:pt x="7470572" y="646603"/>
                </a:cubicBezTo>
                <a:cubicBezTo>
                  <a:pt x="7462599" y="636525"/>
                  <a:pt x="7452837" y="628134"/>
                  <a:pt x="7441111" y="620999"/>
                </a:cubicBezTo>
                <a:cubicBezTo>
                  <a:pt x="7429348" y="613865"/>
                  <a:pt x="7419613" y="608589"/>
                  <a:pt x="7411641" y="605226"/>
                </a:cubicBezTo>
                <a:cubicBezTo>
                  <a:pt x="7403659" y="601863"/>
                  <a:pt x="7397182" y="598101"/>
                  <a:pt x="7392591" y="593920"/>
                </a:cubicBezTo>
                <a:cubicBezTo>
                  <a:pt x="7387971" y="589719"/>
                  <a:pt x="7384552" y="585967"/>
                  <a:pt x="7382466" y="582604"/>
                </a:cubicBezTo>
                <a:cubicBezTo>
                  <a:pt x="7380370" y="579242"/>
                  <a:pt x="7378846" y="572612"/>
                  <a:pt x="7378008" y="562963"/>
                </a:cubicBezTo>
                <a:cubicBezTo>
                  <a:pt x="7377170" y="553305"/>
                  <a:pt x="7375465" y="546676"/>
                  <a:pt x="7372941" y="543313"/>
                </a:cubicBezTo>
                <a:cubicBezTo>
                  <a:pt x="7370426" y="539951"/>
                  <a:pt x="7369378" y="536846"/>
                  <a:pt x="7369378" y="533493"/>
                </a:cubicBezTo>
                <a:cubicBezTo>
                  <a:pt x="7369378" y="531807"/>
                  <a:pt x="7369378" y="530112"/>
                  <a:pt x="7369378" y="528426"/>
                </a:cubicBezTo>
                <a:cubicBezTo>
                  <a:pt x="7371264" y="529064"/>
                  <a:pt x="7373160" y="529588"/>
                  <a:pt x="7375027" y="530217"/>
                </a:cubicBezTo>
                <a:cubicBezTo>
                  <a:pt x="7378808" y="531474"/>
                  <a:pt x="7381371" y="531121"/>
                  <a:pt x="7383066" y="529026"/>
                </a:cubicBezTo>
                <a:cubicBezTo>
                  <a:pt x="7384743" y="526931"/>
                  <a:pt x="7387409" y="525759"/>
                  <a:pt x="7390810" y="525749"/>
                </a:cubicBezTo>
                <a:cubicBezTo>
                  <a:pt x="7394162" y="525749"/>
                  <a:pt x="7396582" y="525054"/>
                  <a:pt x="7398249" y="523368"/>
                </a:cubicBezTo>
                <a:cubicBezTo>
                  <a:pt x="7399925" y="521692"/>
                  <a:pt x="7400421" y="519987"/>
                  <a:pt x="7400030" y="518310"/>
                </a:cubicBezTo>
                <a:cubicBezTo>
                  <a:pt x="7399611" y="516634"/>
                  <a:pt x="7398915" y="515453"/>
                  <a:pt x="7397649" y="515034"/>
                </a:cubicBezTo>
                <a:cubicBezTo>
                  <a:pt x="7396391" y="514615"/>
                  <a:pt x="7395867" y="513081"/>
                  <a:pt x="7395867" y="510576"/>
                </a:cubicBezTo>
                <a:cubicBezTo>
                  <a:pt x="7395867" y="509309"/>
                  <a:pt x="7395867" y="508262"/>
                  <a:pt x="7395867" y="506995"/>
                </a:cubicBezTo>
                <a:cubicBezTo>
                  <a:pt x="7397753" y="506995"/>
                  <a:pt x="7399649" y="506995"/>
                  <a:pt x="7401516" y="506995"/>
                </a:cubicBezTo>
                <a:cubicBezTo>
                  <a:pt x="7405297" y="506995"/>
                  <a:pt x="7408688" y="506004"/>
                  <a:pt x="7411641" y="504318"/>
                </a:cubicBezTo>
                <a:cubicBezTo>
                  <a:pt x="7414584" y="502642"/>
                  <a:pt x="7418651" y="502289"/>
                  <a:pt x="7424147" y="503128"/>
                </a:cubicBezTo>
                <a:cubicBezTo>
                  <a:pt x="7429605" y="503966"/>
                  <a:pt x="7434549" y="503613"/>
                  <a:pt x="7438730" y="501937"/>
                </a:cubicBezTo>
                <a:cubicBezTo>
                  <a:pt x="7442930" y="500260"/>
                  <a:pt x="7445141" y="497555"/>
                  <a:pt x="7445578" y="494203"/>
                </a:cubicBezTo>
                <a:cubicBezTo>
                  <a:pt x="7445997" y="490841"/>
                  <a:pt x="7446874" y="488783"/>
                  <a:pt x="7448550" y="487945"/>
                </a:cubicBezTo>
                <a:cubicBezTo>
                  <a:pt x="7450227" y="487106"/>
                  <a:pt x="7451198" y="486068"/>
                  <a:pt x="7451227" y="484382"/>
                </a:cubicBezTo>
                <a:cubicBezTo>
                  <a:pt x="7451227" y="482696"/>
                  <a:pt x="7447312" y="479467"/>
                  <a:pt x="7439321" y="474857"/>
                </a:cubicBezTo>
                <a:cubicBezTo>
                  <a:pt x="7431348" y="470238"/>
                  <a:pt x="7427100" y="466999"/>
                  <a:pt x="7427119" y="465332"/>
                </a:cubicBezTo>
                <a:cubicBezTo>
                  <a:pt x="7427119" y="464485"/>
                  <a:pt x="7427119" y="463789"/>
                  <a:pt x="7427119" y="462951"/>
                </a:cubicBezTo>
                <a:cubicBezTo>
                  <a:pt x="7428376" y="462951"/>
                  <a:pt x="7429729" y="462951"/>
                  <a:pt x="7430986" y="462951"/>
                </a:cubicBezTo>
                <a:cubicBezTo>
                  <a:pt x="7433510" y="462951"/>
                  <a:pt x="7435577" y="461951"/>
                  <a:pt x="7437235" y="460265"/>
                </a:cubicBezTo>
                <a:cubicBezTo>
                  <a:pt x="7438921" y="458588"/>
                  <a:pt x="7441416" y="457884"/>
                  <a:pt x="7444378" y="457884"/>
                </a:cubicBezTo>
                <a:cubicBezTo>
                  <a:pt x="7447321" y="457884"/>
                  <a:pt x="7449007" y="457065"/>
                  <a:pt x="7449446" y="455807"/>
                </a:cubicBezTo>
                <a:cubicBezTo>
                  <a:pt x="7449865" y="454540"/>
                  <a:pt x="7450569" y="454017"/>
                  <a:pt x="7451827" y="454017"/>
                </a:cubicBezTo>
                <a:close/>
                <a:moveTo>
                  <a:pt x="7653338" y="482296"/>
                </a:moveTo>
                <a:cubicBezTo>
                  <a:pt x="7654595" y="482715"/>
                  <a:pt x="7656471" y="485954"/>
                  <a:pt x="7658996" y="491821"/>
                </a:cubicBezTo>
                <a:cubicBezTo>
                  <a:pt x="7661510" y="497698"/>
                  <a:pt x="7662682" y="501813"/>
                  <a:pt x="7662272" y="504318"/>
                </a:cubicBezTo>
                <a:cubicBezTo>
                  <a:pt x="7661844" y="506842"/>
                  <a:pt x="7662024" y="508718"/>
                  <a:pt x="7662863" y="509976"/>
                </a:cubicBezTo>
                <a:cubicBezTo>
                  <a:pt x="7663701" y="511233"/>
                  <a:pt x="7667101" y="511233"/>
                  <a:pt x="7672978" y="509976"/>
                </a:cubicBezTo>
                <a:cubicBezTo>
                  <a:pt x="7678865" y="508718"/>
                  <a:pt x="7682627" y="509891"/>
                  <a:pt x="7684294" y="513253"/>
                </a:cubicBezTo>
                <a:cubicBezTo>
                  <a:pt x="7685971" y="516605"/>
                  <a:pt x="7688876" y="519025"/>
                  <a:pt x="7693524" y="520692"/>
                </a:cubicBezTo>
                <a:cubicBezTo>
                  <a:pt x="7698143" y="522368"/>
                  <a:pt x="7703259" y="520492"/>
                  <a:pt x="7708697" y="515034"/>
                </a:cubicBezTo>
                <a:cubicBezTo>
                  <a:pt x="7714164" y="509576"/>
                  <a:pt x="7718584" y="506176"/>
                  <a:pt x="7721499" y="504918"/>
                </a:cubicBezTo>
                <a:cubicBezTo>
                  <a:pt x="7724442" y="503661"/>
                  <a:pt x="7727176" y="503832"/>
                  <a:pt x="7730128" y="505509"/>
                </a:cubicBezTo>
                <a:cubicBezTo>
                  <a:pt x="7733071" y="507195"/>
                  <a:pt x="7734919" y="510071"/>
                  <a:pt x="7735786" y="513843"/>
                </a:cubicBezTo>
                <a:cubicBezTo>
                  <a:pt x="7736625" y="517624"/>
                  <a:pt x="7734224" y="523425"/>
                  <a:pt x="7728347" y="531407"/>
                </a:cubicBezTo>
                <a:cubicBezTo>
                  <a:pt x="7722470" y="539389"/>
                  <a:pt x="7717698" y="544133"/>
                  <a:pt x="7714355" y="545399"/>
                </a:cubicBezTo>
                <a:cubicBezTo>
                  <a:pt x="7711002" y="546657"/>
                  <a:pt x="7699201" y="555334"/>
                  <a:pt x="7678636" y="571289"/>
                </a:cubicBezTo>
                <a:cubicBezTo>
                  <a:pt x="7658062" y="587252"/>
                  <a:pt x="7643574" y="604131"/>
                  <a:pt x="7635183" y="622190"/>
                </a:cubicBezTo>
                <a:cubicBezTo>
                  <a:pt x="7626782" y="640249"/>
                  <a:pt x="7622048" y="649279"/>
                  <a:pt x="7621191" y="649279"/>
                </a:cubicBezTo>
                <a:cubicBezTo>
                  <a:pt x="7620353" y="649279"/>
                  <a:pt x="7619819" y="641602"/>
                  <a:pt x="7619410" y="626057"/>
                </a:cubicBezTo>
                <a:cubicBezTo>
                  <a:pt x="7618981" y="610522"/>
                  <a:pt x="7620515" y="599959"/>
                  <a:pt x="7623867" y="594510"/>
                </a:cubicBezTo>
                <a:cubicBezTo>
                  <a:pt x="7627229" y="589053"/>
                  <a:pt x="7632526" y="577965"/>
                  <a:pt x="7639641" y="561173"/>
                </a:cubicBezTo>
                <a:cubicBezTo>
                  <a:pt x="7646785" y="544380"/>
                  <a:pt x="7649871" y="527835"/>
                  <a:pt x="7649471" y="511462"/>
                </a:cubicBezTo>
                <a:cubicBezTo>
                  <a:pt x="7649051" y="495088"/>
                  <a:pt x="7649223" y="486059"/>
                  <a:pt x="7650061" y="484382"/>
                </a:cubicBezTo>
                <a:cubicBezTo>
                  <a:pt x="7650900" y="482696"/>
                  <a:pt x="7652080" y="481877"/>
                  <a:pt x="7653338" y="482296"/>
                </a:cubicBezTo>
                <a:close/>
                <a:moveTo>
                  <a:pt x="7927181" y="525749"/>
                </a:moveTo>
                <a:cubicBezTo>
                  <a:pt x="7930410" y="531398"/>
                  <a:pt x="7934849" y="540580"/>
                  <a:pt x="7937297" y="544209"/>
                </a:cubicBezTo>
                <a:cubicBezTo>
                  <a:pt x="7943336" y="553248"/>
                  <a:pt x="7948060" y="566983"/>
                  <a:pt x="7951585" y="585576"/>
                </a:cubicBezTo>
                <a:cubicBezTo>
                  <a:pt x="7955109" y="604178"/>
                  <a:pt x="7956928" y="614523"/>
                  <a:pt x="7956947" y="616532"/>
                </a:cubicBezTo>
                <a:cubicBezTo>
                  <a:pt x="7956947" y="617542"/>
                  <a:pt x="7956947" y="618504"/>
                  <a:pt x="7956947" y="619513"/>
                </a:cubicBezTo>
                <a:cubicBezTo>
                  <a:pt x="7956443" y="619513"/>
                  <a:pt x="7955947" y="619513"/>
                  <a:pt x="7955461" y="619513"/>
                </a:cubicBezTo>
                <a:cubicBezTo>
                  <a:pt x="7954451" y="619513"/>
                  <a:pt x="7951185" y="617580"/>
                  <a:pt x="7945641" y="613560"/>
                </a:cubicBezTo>
                <a:cubicBezTo>
                  <a:pt x="7940107" y="609541"/>
                  <a:pt x="7932068" y="597339"/>
                  <a:pt x="7921524" y="577251"/>
                </a:cubicBezTo>
                <a:cubicBezTo>
                  <a:pt x="7910970" y="557144"/>
                  <a:pt x="7904407" y="547657"/>
                  <a:pt x="7901883" y="548676"/>
                </a:cubicBezTo>
                <a:cubicBezTo>
                  <a:pt x="7899369" y="549676"/>
                  <a:pt x="7898320" y="551114"/>
                  <a:pt x="7898311" y="553134"/>
                </a:cubicBezTo>
                <a:cubicBezTo>
                  <a:pt x="7898311" y="555144"/>
                  <a:pt x="7903054" y="565497"/>
                  <a:pt x="7912599" y="584090"/>
                </a:cubicBezTo>
                <a:cubicBezTo>
                  <a:pt x="7922143" y="602683"/>
                  <a:pt x="7932496" y="616722"/>
                  <a:pt x="7943555" y="625762"/>
                </a:cubicBezTo>
                <a:cubicBezTo>
                  <a:pt x="7954604" y="634811"/>
                  <a:pt x="7961872" y="643888"/>
                  <a:pt x="7965872" y="653451"/>
                </a:cubicBezTo>
                <a:cubicBezTo>
                  <a:pt x="7969901" y="662995"/>
                  <a:pt x="7971273" y="671901"/>
                  <a:pt x="7969749" y="679940"/>
                </a:cubicBezTo>
                <a:cubicBezTo>
                  <a:pt x="7968234" y="687979"/>
                  <a:pt x="7966291" y="694647"/>
                  <a:pt x="7963796" y="700181"/>
                </a:cubicBezTo>
                <a:cubicBezTo>
                  <a:pt x="7961281" y="705705"/>
                  <a:pt x="7959938" y="710839"/>
                  <a:pt x="7959928" y="715363"/>
                </a:cubicBezTo>
                <a:cubicBezTo>
                  <a:pt x="7959928" y="719878"/>
                  <a:pt x="7961281" y="725984"/>
                  <a:pt x="7963796" y="733518"/>
                </a:cubicBezTo>
                <a:cubicBezTo>
                  <a:pt x="7966310" y="741053"/>
                  <a:pt x="7967739" y="751016"/>
                  <a:pt x="7968253" y="763579"/>
                </a:cubicBezTo>
                <a:cubicBezTo>
                  <a:pt x="7968758" y="776142"/>
                  <a:pt x="7968682" y="801108"/>
                  <a:pt x="7967663" y="838293"/>
                </a:cubicBezTo>
                <a:cubicBezTo>
                  <a:pt x="7966653" y="875479"/>
                  <a:pt x="7963958" y="906616"/>
                  <a:pt x="7959928" y="931753"/>
                </a:cubicBezTo>
                <a:cubicBezTo>
                  <a:pt x="7956756" y="951536"/>
                  <a:pt x="7953880" y="961833"/>
                  <a:pt x="7950994" y="971339"/>
                </a:cubicBezTo>
                <a:cubicBezTo>
                  <a:pt x="7822426" y="950307"/>
                  <a:pt x="7694533" y="931667"/>
                  <a:pt x="7567022" y="914189"/>
                </a:cubicBezTo>
                <a:cubicBezTo>
                  <a:pt x="7565584" y="907912"/>
                  <a:pt x="7565231" y="893567"/>
                  <a:pt x="7566422" y="867763"/>
                </a:cubicBezTo>
                <a:cubicBezTo>
                  <a:pt x="7567680" y="840465"/>
                  <a:pt x="7569556" y="822053"/>
                  <a:pt x="7572080" y="812395"/>
                </a:cubicBezTo>
                <a:cubicBezTo>
                  <a:pt x="7574594" y="802737"/>
                  <a:pt x="7583100" y="786020"/>
                  <a:pt x="7597378" y="762093"/>
                </a:cubicBezTo>
                <a:cubicBezTo>
                  <a:pt x="7611657" y="738157"/>
                  <a:pt x="7619172" y="722669"/>
                  <a:pt x="7620000" y="715954"/>
                </a:cubicBezTo>
                <a:cubicBezTo>
                  <a:pt x="7620839" y="709239"/>
                  <a:pt x="7622715" y="703610"/>
                  <a:pt x="7625658" y="698990"/>
                </a:cubicBezTo>
                <a:cubicBezTo>
                  <a:pt x="7628592" y="694371"/>
                  <a:pt x="7635735" y="678521"/>
                  <a:pt x="7647089" y="651660"/>
                </a:cubicBezTo>
                <a:cubicBezTo>
                  <a:pt x="7658424" y="624790"/>
                  <a:pt x="7673226" y="604674"/>
                  <a:pt x="7691733" y="591234"/>
                </a:cubicBezTo>
                <a:cubicBezTo>
                  <a:pt x="7710212" y="577803"/>
                  <a:pt x="7724518" y="566192"/>
                  <a:pt x="7734596" y="556115"/>
                </a:cubicBezTo>
                <a:cubicBezTo>
                  <a:pt x="7744673" y="546038"/>
                  <a:pt x="7755055" y="539922"/>
                  <a:pt x="7765552" y="538256"/>
                </a:cubicBezTo>
                <a:cubicBezTo>
                  <a:pt x="7770800" y="537417"/>
                  <a:pt x="7776096" y="536722"/>
                  <a:pt x="7781335" y="535874"/>
                </a:cubicBezTo>
                <a:cubicBezTo>
                  <a:pt x="7781335" y="537760"/>
                  <a:pt x="7781335" y="539637"/>
                  <a:pt x="7781335" y="541532"/>
                </a:cubicBezTo>
                <a:cubicBezTo>
                  <a:pt x="7781335" y="545304"/>
                  <a:pt x="7782030" y="548171"/>
                  <a:pt x="7783716" y="549857"/>
                </a:cubicBezTo>
                <a:cubicBezTo>
                  <a:pt x="7785392" y="551543"/>
                  <a:pt x="7787412" y="552239"/>
                  <a:pt x="7789964" y="552239"/>
                </a:cubicBezTo>
                <a:cubicBezTo>
                  <a:pt x="7792479" y="552239"/>
                  <a:pt x="7798756" y="550019"/>
                  <a:pt x="7808414" y="545399"/>
                </a:cubicBezTo>
                <a:cubicBezTo>
                  <a:pt x="7818072" y="540780"/>
                  <a:pt x="7823702" y="538246"/>
                  <a:pt x="7825378" y="538256"/>
                </a:cubicBezTo>
                <a:cubicBezTo>
                  <a:pt x="7827064" y="538256"/>
                  <a:pt x="7828560" y="540599"/>
                  <a:pt x="7829846" y="544799"/>
                </a:cubicBezTo>
                <a:cubicBezTo>
                  <a:pt x="7831103" y="549000"/>
                  <a:pt x="7832512" y="551057"/>
                  <a:pt x="7834608" y="551057"/>
                </a:cubicBezTo>
                <a:cubicBezTo>
                  <a:pt x="7836713" y="551057"/>
                  <a:pt x="7839408" y="549352"/>
                  <a:pt x="7842352" y="545990"/>
                </a:cubicBezTo>
                <a:cubicBezTo>
                  <a:pt x="7845285" y="542637"/>
                  <a:pt x="7847505" y="540751"/>
                  <a:pt x="7849191" y="540332"/>
                </a:cubicBezTo>
                <a:cubicBezTo>
                  <a:pt x="7850039" y="540122"/>
                  <a:pt x="7851038" y="539961"/>
                  <a:pt x="7851877" y="539742"/>
                </a:cubicBezTo>
                <a:cubicBezTo>
                  <a:pt x="7852087" y="541837"/>
                  <a:pt x="7852258" y="543885"/>
                  <a:pt x="7852467" y="545990"/>
                </a:cubicBezTo>
                <a:cubicBezTo>
                  <a:pt x="7852887" y="550190"/>
                  <a:pt x="7856820" y="552419"/>
                  <a:pt x="7864374" y="552838"/>
                </a:cubicBezTo>
                <a:cubicBezTo>
                  <a:pt x="7871937" y="553258"/>
                  <a:pt x="7880966" y="551743"/>
                  <a:pt x="7891463" y="548371"/>
                </a:cubicBezTo>
                <a:cubicBezTo>
                  <a:pt x="7901959" y="545019"/>
                  <a:pt x="7910465" y="540199"/>
                  <a:pt x="7916761" y="533493"/>
                </a:cubicBezTo>
                <a:cubicBezTo>
                  <a:pt x="7920342" y="529674"/>
                  <a:pt x="7923743" y="527131"/>
                  <a:pt x="7927181" y="525749"/>
                </a:cubicBezTo>
                <a:close/>
                <a:moveTo>
                  <a:pt x="7588453" y="598978"/>
                </a:moveTo>
                <a:cubicBezTo>
                  <a:pt x="7589292" y="600444"/>
                  <a:pt x="7590292" y="601663"/>
                  <a:pt x="7591130" y="603140"/>
                </a:cubicBezTo>
                <a:cubicBezTo>
                  <a:pt x="7592807" y="606083"/>
                  <a:pt x="7593826" y="610131"/>
                  <a:pt x="7594702" y="614751"/>
                </a:cubicBezTo>
                <a:cubicBezTo>
                  <a:pt x="7595540" y="619370"/>
                  <a:pt x="7596359" y="626705"/>
                  <a:pt x="7596778" y="636782"/>
                </a:cubicBezTo>
                <a:cubicBezTo>
                  <a:pt x="7597207" y="646850"/>
                  <a:pt x="7596378" y="654899"/>
                  <a:pt x="7594702" y="661185"/>
                </a:cubicBezTo>
                <a:cubicBezTo>
                  <a:pt x="7593016" y="667481"/>
                  <a:pt x="7591530" y="676511"/>
                  <a:pt x="7590235" y="688274"/>
                </a:cubicBezTo>
                <a:cubicBezTo>
                  <a:pt x="7588977" y="700028"/>
                  <a:pt x="7586920" y="708706"/>
                  <a:pt x="7583986" y="714164"/>
                </a:cubicBezTo>
                <a:cubicBezTo>
                  <a:pt x="7581043" y="719631"/>
                  <a:pt x="7576604" y="725784"/>
                  <a:pt x="7570289" y="732918"/>
                </a:cubicBezTo>
                <a:cubicBezTo>
                  <a:pt x="7563993" y="740062"/>
                  <a:pt x="7557554" y="749092"/>
                  <a:pt x="7551239" y="760007"/>
                </a:cubicBezTo>
                <a:cubicBezTo>
                  <a:pt x="7544943" y="770923"/>
                  <a:pt x="7540676" y="777733"/>
                  <a:pt x="7538142" y="780248"/>
                </a:cubicBezTo>
                <a:cubicBezTo>
                  <a:pt x="7536885" y="781505"/>
                  <a:pt x="7535533" y="782858"/>
                  <a:pt x="7534275" y="784115"/>
                </a:cubicBezTo>
                <a:cubicBezTo>
                  <a:pt x="7532180" y="775514"/>
                  <a:pt x="7530123" y="766836"/>
                  <a:pt x="7528027" y="758226"/>
                </a:cubicBezTo>
                <a:cubicBezTo>
                  <a:pt x="7523826" y="741005"/>
                  <a:pt x="7521788" y="729918"/>
                  <a:pt x="7521778" y="724888"/>
                </a:cubicBezTo>
                <a:cubicBezTo>
                  <a:pt x="7521778" y="719850"/>
                  <a:pt x="7522302" y="713221"/>
                  <a:pt x="7523560" y="705238"/>
                </a:cubicBezTo>
                <a:cubicBezTo>
                  <a:pt x="7524817" y="697256"/>
                  <a:pt x="7528398" y="686531"/>
                  <a:pt x="7534275" y="673092"/>
                </a:cubicBezTo>
                <a:cubicBezTo>
                  <a:pt x="7540152" y="659652"/>
                  <a:pt x="7543572" y="645174"/>
                  <a:pt x="7544391" y="629638"/>
                </a:cubicBezTo>
                <a:cubicBezTo>
                  <a:pt x="7545239" y="614094"/>
                  <a:pt x="7545762" y="605883"/>
                  <a:pt x="7546181" y="604626"/>
                </a:cubicBezTo>
                <a:cubicBezTo>
                  <a:pt x="7546601" y="603369"/>
                  <a:pt x="7547601" y="602549"/>
                  <a:pt x="7548858" y="602549"/>
                </a:cubicBezTo>
                <a:cubicBezTo>
                  <a:pt x="7550116" y="602549"/>
                  <a:pt x="7551649" y="603369"/>
                  <a:pt x="7553325" y="604626"/>
                </a:cubicBezTo>
                <a:cubicBezTo>
                  <a:pt x="7555002" y="605893"/>
                  <a:pt x="7557916" y="606417"/>
                  <a:pt x="7562555" y="606417"/>
                </a:cubicBezTo>
                <a:cubicBezTo>
                  <a:pt x="7567174" y="606417"/>
                  <a:pt x="7570585" y="605893"/>
                  <a:pt x="7572671" y="604626"/>
                </a:cubicBezTo>
                <a:cubicBezTo>
                  <a:pt x="7574776" y="603369"/>
                  <a:pt x="7577652" y="602549"/>
                  <a:pt x="7581005" y="602549"/>
                </a:cubicBezTo>
                <a:cubicBezTo>
                  <a:pt x="7584367" y="602549"/>
                  <a:pt x="7586434" y="602016"/>
                  <a:pt x="7587253" y="600759"/>
                </a:cubicBezTo>
                <a:cubicBezTo>
                  <a:pt x="7587682" y="600130"/>
                  <a:pt x="7588025" y="599606"/>
                  <a:pt x="7588453" y="598978"/>
                </a:cubicBezTo>
                <a:close/>
                <a:moveTo>
                  <a:pt x="2311603" y="652851"/>
                </a:moveTo>
                <a:cubicBezTo>
                  <a:pt x="2311594" y="652851"/>
                  <a:pt x="2317842" y="666443"/>
                  <a:pt x="2324100" y="682912"/>
                </a:cubicBezTo>
                <a:cubicBezTo>
                  <a:pt x="2323481" y="685341"/>
                  <a:pt x="2320528" y="697304"/>
                  <a:pt x="2320528" y="703753"/>
                </a:cubicBezTo>
                <a:cubicBezTo>
                  <a:pt x="2320528" y="710887"/>
                  <a:pt x="2319023" y="714059"/>
                  <a:pt x="2319042" y="718631"/>
                </a:cubicBezTo>
                <a:cubicBezTo>
                  <a:pt x="2319061" y="723222"/>
                  <a:pt x="2319319" y="727232"/>
                  <a:pt x="2321719" y="732328"/>
                </a:cubicBezTo>
                <a:cubicBezTo>
                  <a:pt x="2324129" y="737424"/>
                  <a:pt x="2324862" y="740795"/>
                  <a:pt x="2324100" y="744529"/>
                </a:cubicBezTo>
                <a:cubicBezTo>
                  <a:pt x="2323338" y="748272"/>
                  <a:pt x="2323500" y="753454"/>
                  <a:pt x="2323510" y="753463"/>
                </a:cubicBezTo>
                <a:cubicBezTo>
                  <a:pt x="2323500" y="753454"/>
                  <a:pt x="2326234" y="748939"/>
                  <a:pt x="2326186" y="746015"/>
                </a:cubicBezTo>
                <a:cubicBezTo>
                  <a:pt x="2326129" y="743100"/>
                  <a:pt x="2328015" y="742396"/>
                  <a:pt x="2327377" y="747806"/>
                </a:cubicBezTo>
                <a:cubicBezTo>
                  <a:pt x="2326729" y="753216"/>
                  <a:pt x="2322767" y="752416"/>
                  <a:pt x="2324995" y="757921"/>
                </a:cubicBezTo>
                <a:cubicBezTo>
                  <a:pt x="2327224" y="763427"/>
                  <a:pt x="2330758" y="768599"/>
                  <a:pt x="2330349" y="766856"/>
                </a:cubicBezTo>
                <a:cubicBezTo>
                  <a:pt x="2329939" y="765113"/>
                  <a:pt x="2327348" y="758969"/>
                  <a:pt x="2327672" y="754054"/>
                </a:cubicBezTo>
                <a:cubicBezTo>
                  <a:pt x="2328005" y="749139"/>
                  <a:pt x="2332130" y="747215"/>
                  <a:pt x="2330349" y="742148"/>
                </a:cubicBezTo>
                <a:cubicBezTo>
                  <a:pt x="2328567" y="737090"/>
                  <a:pt x="2332473" y="739652"/>
                  <a:pt x="2331834" y="745424"/>
                </a:cubicBezTo>
                <a:cubicBezTo>
                  <a:pt x="2331215" y="751206"/>
                  <a:pt x="2330968" y="753083"/>
                  <a:pt x="2331834" y="755845"/>
                </a:cubicBezTo>
                <a:cubicBezTo>
                  <a:pt x="2332720" y="758588"/>
                  <a:pt x="2333244" y="753616"/>
                  <a:pt x="2333625" y="748701"/>
                </a:cubicBezTo>
                <a:cubicBezTo>
                  <a:pt x="2334016" y="743777"/>
                  <a:pt x="2334673" y="736128"/>
                  <a:pt x="2334520" y="728451"/>
                </a:cubicBezTo>
                <a:cubicBezTo>
                  <a:pt x="2334387" y="722022"/>
                  <a:pt x="2333063" y="718288"/>
                  <a:pt x="2332139" y="712982"/>
                </a:cubicBezTo>
                <a:cubicBezTo>
                  <a:pt x="2333892" y="720260"/>
                  <a:pt x="2337159" y="728936"/>
                  <a:pt x="2336902" y="734109"/>
                </a:cubicBezTo>
                <a:cubicBezTo>
                  <a:pt x="2336140" y="749187"/>
                  <a:pt x="2333235" y="751340"/>
                  <a:pt x="2343150" y="768342"/>
                </a:cubicBezTo>
                <a:cubicBezTo>
                  <a:pt x="2347151" y="787192"/>
                  <a:pt x="2354818" y="829511"/>
                  <a:pt x="2356542" y="847818"/>
                </a:cubicBezTo>
                <a:cubicBezTo>
                  <a:pt x="2354618" y="860648"/>
                  <a:pt x="2357895" y="860048"/>
                  <a:pt x="2358333" y="869840"/>
                </a:cubicBezTo>
                <a:cubicBezTo>
                  <a:pt x="2358438" y="872250"/>
                  <a:pt x="2357771" y="872259"/>
                  <a:pt x="2357733" y="874012"/>
                </a:cubicBezTo>
                <a:cubicBezTo>
                  <a:pt x="2341598" y="874374"/>
                  <a:pt x="2325053" y="874250"/>
                  <a:pt x="2308917" y="874603"/>
                </a:cubicBezTo>
                <a:cubicBezTo>
                  <a:pt x="2307946" y="869059"/>
                  <a:pt x="2306841" y="863268"/>
                  <a:pt x="2303860" y="856448"/>
                </a:cubicBezTo>
                <a:cubicBezTo>
                  <a:pt x="2299716" y="846942"/>
                  <a:pt x="2297249" y="819919"/>
                  <a:pt x="2299697" y="810013"/>
                </a:cubicBezTo>
                <a:cubicBezTo>
                  <a:pt x="2302135" y="800089"/>
                  <a:pt x="2309232" y="740605"/>
                  <a:pt x="2309813" y="732918"/>
                </a:cubicBezTo>
                <a:cubicBezTo>
                  <a:pt x="2310394" y="725251"/>
                  <a:pt x="2301907" y="710429"/>
                  <a:pt x="2299097" y="695114"/>
                </a:cubicBezTo>
                <a:cubicBezTo>
                  <a:pt x="2296268" y="679807"/>
                  <a:pt x="2311603" y="652851"/>
                  <a:pt x="2311603" y="652851"/>
                </a:cubicBezTo>
                <a:close/>
                <a:moveTo>
                  <a:pt x="2247005" y="663271"/>
                </a:moveTo>
                <a:cubicBezTo>
                  <a:pt x="2247005" y="663271"/>
                  <a:pt x="2256758" y="667738"/>
                  <a:pt x="2262188" y="679340"/>
                </a:cubicBezTo>
                <a:cubicBezTo>
                  <a:pt x="2267617" y="690932"/>
                  <a:pt x="2275742" y="747615"/>
                  <a:pt x="2272303" y="758817"/>
                </a:cubicBezTo>
                <a:cubicBezTo>
                  <a:pt x="2268874" y="770018"/>
                  <a:pt x="2272779" y="787058"/>
                  <a:pt x="2279447" y="791259"/>
                </a:cubicBezTo>
                <a:cubicBezTo>
                  <a:pt x="2286124" y="795469"/>
                  <a:pt x="2283124" y="802584"/>
                  <a:pt x="2285410" y="815967"/>
                </a:cubicBezTo>
                <a:cubicBezTo>
                  <a:pt x="2287686" y="829350"/>
                  <a:pt x="2283628" y="851638"/>
                  <a:pt x="2277666" y="866868"/>
                </a:cubicBezTo>
                <a:cubicBezTo>
                  <a:pt x="2276266" y="870431"/>
                  <a:pt x="2276418" y="872317"/>
                  <a:pt x="2275885" y="875203"/>
                </a:cubicBezTo>
                <a:cubicBezTo>
                  <a:pt x="2256873" y="875602"/>
                  <a:pt x="2237451" y="875717"/>
                  <a:pt x="2218430" y="876089"/>
                </a:cubicBezTo>
                <a:cubicBezTo>
                  <a:pt x="2221059" y="866135"/>
                  <a:pt x="2220525" y="854371"/>
                  <a:pt x="2220516" y="854362"/>
                </a:cubicBezTo>
                <a:cubicBezTo>
                  <a:pt x="2220516" y="854362"/>
                  <a:pt x="2224535" y="811290"/>
                  <a:pt x="2231527" y="791259"/>
                </a:cubicBezTo>
                <a:cubicBezTo>
                  <a:pt x="2238528" y="771227"/>
                  <a:pt x="2235413" y="753044"/>
                  <a:pt x="2235994" y="748701"/>
                </a:cubicBezTo>
                <a:cubicBezTo>
                  <a:pt x="2236575" y="744358"/>
                  <a:pt x="2241833" y="719974"/>
                  <a:pt x="2240166" y="704048"/>
                </a:cubicBezTo>
                <a:cubicBezTo>
                  <a:pt x="2238489" y="688122"/>
                  <a:pt x="2247005" y="663271"/>
                  <a:pt x="2247005" y="663271"/>
                </a:cubicBezTo>
                <a:close/>
                <a:moveTo>
                  <a:pt x="2077041" y="711192"/>
                </a:moveTo>
                <a:cubicBezTo>
                  <a:pt x="2076917" y="711572"/>
                  <a:pt x="2077345" y="725222"/>
                  <a:pt x="2077936" y="733214"/>
                </a:cubicBezTo>
                <a:cubicBezTo>
                  <a:pt x="2078536" y="741214"/>
                  <a:pt x="2077984" y="770894"/>
                  <a:pt x="2077936" y="771018"/>
                </a:cubicBezTo>
                <a:cubicBezTo>
                  <a:pt x="2077888" y="771142"/>
                  <a:pt x="2076641" y="774990"/>
                  <a:pt x="2074659" y="777276"/>
                </a:cubicBezTo>
                <a:cubicBezTo>
                  <a:pt x="2068354" y="789840"/>
                  <a:pt x="2074183" y="796774"/>
                  <a:pt x="2075860" y="799593"/>
                </a:cubicBezTo>
                <a:cubicBezTo>
                  <a:pt x="2077536" y="802413"/>
                  <a:pt x="2078793" y="804299"/>
                  <a:pt x="2079422" y="808823"/>
                </a:cubicBezTo>
                <a:cubicBezTo>
                  <a:pt x="2080070" y="813347"/>
                  <a:pt x="2081032" y="824711"/>
                  <a:pt x="2081213" y="830254"/>
                </a:cubicBezTo>
                <a:cubicBezTo>
                  <a:pt x="2081384" y="835807"/>
                  <a:pt x="2084289" y="861201"/>
                  <a:pt x="2083594" y="868945"/>
                </a:cubicBezTo>
                <a:cubicBezTo>
                  <a:pt x="2083203" y="873345"/>
                  <a:pt x="2082860" y="875079"/>
                  <a:pt x="2082403" y="878174"/>
                </a:cubicBezTo>
                <a:cubicBezTo>
                  <a:pt x="2072592" y="878336"/>
                  <a:pt x="2062763" y="878622"/>
                  <a:pt x="2052933" y="878774"/>
                </a:cubicBezTo>
                <a:cubicBezTo>
                  <a:pt x="2052799" y="878184"/>
                  <a:pt x="2052847" y="877546"/>
                  <a:pt x="2052638" y="876688"/>
                </a:cubicBezTo>
                <a:cubicBezTo>
                  <a:pt x="2051961" y="873860"/>
                  <a:pt x="2049142" y="869545"/>
                  <a:pt x="2048770" y="866268"/>
                </a:cubicBezTo>
                <a:cubicBezTo>
                  <a:pt x="2048389" y="863011"/>
                  <a:pt x="2048675" y="864315"/>
                  <a:pt x="2048770" y="859420"/>
                </a:cubicBezTo>
                <a:cubicBezTo>
                  <a:pt x="2048866" y="854524"/>
                  <a:pt x="2048570" y="844828"/>
                  <a:pt x="2048466" y="842456"/>
                </a:cubicBezTo>
                <a:cubicBezTo>
                  <a:pt x="2048389" y="840084"/>
                  <a:pt x="2048913" y="826701"/>
                  <a:pt x="2048770" y="823406"/>
                </a:cubicBezTo>
                <a:cubicBezTo>
                  <a:pt x="2048618" y="820101"/>
                  <a:pt x="2049704" y="807537"/>
                  <a:pt x="2050847" y="803470"/>
                </a:cubicBezTo>
                <a:cubicBezTo>
                  <a:pt x="2052009" y="799383"/>
                  <a:pt x="2053200" y="795907"/>
                  <a:pt x="2053228" y="791259"/>
                </a:cubicBezTo>
                <a:cubicBezTo>
                  <a:pt x="2053247" y="786639"/>
                  <a:pt x="2051704" y="782981"/>
                  <a:pt x="2051152" y="778162"/>
                </a:cubicBezTo>
                <a:cubicBezTo>
                  <a:pt x="2050580" y="773352"/>
                  <a:pt x="2050085" y="775095"/>
                  <a:pt x="2050552" y="769828"/>
                </a:cubicBezTo>
                <a:cubicBezTo>
                  <a:pt x="2051028" y="764570"/>
                  <a:pt x="2052209" y="760198"/>
                  <a:pt x="2053533" y="752863"/>
                </a:cubicBezTo>
                <a:cubicBezTo>
                  <a:pt x="2054847" y="745539"/>
                  <a:pt x="2056219" y="738881"/>
                  <a:pt x="2058886" y="730832"/>
                </a:cubicBezTo>
                <a:cubicBezTo>
                  <a:pt x="2061553" y="722783"/>
                  <a:pt x="2060982" y="717535"/>
                  <a:pt x="2063353" y="717145"/>
                </a:cubicBezTo>
                <a:cubicBezTo>
                  <a:pt x="2065725" y="716764"/>
                  <a:pt x="2077174" y="710820"/>
                  <a:pt x="2077041" y="711192"/>
                </a:cubicBezTo>
                <a:close/>
                <a:moveTo>
                  <a:pt x="2030911" y="714164"/>
                </a:moveTo>
                <a:cubicBezTo>
                  <a:pt x="2031949" y="715916"/>
                  <a:pt x="2033235" y="719926"/>
                  <a:pt x="2033883" y="722507"/>
                </a:cubicBezTo>
                <a:cubicBezTo>
                  <a:pt x="2034540" y="725079"/>
                  <a:pt x="2038769" y="736442"/>
                  <a:pt x="2038941" y="744234"/>
                </a:cubicBezTo>
                <a:cubicBezTo>
                  <a:pt x="2039141" y="752006"/>
                  <a:pt x="2038350" y="770532"/>
                  <a:pt x="2038055" y="773999"/>
                </a:cubicBezTo>
                <a:cubicBezTo>
                  <a:pt x="2037750" y="777447"/>
                  <a:pt x="2037855" y="776467"/>
                  <a:pt x="2036264" y="779353"/>
                </a:cubicBezTo>
                <a:cubicBezTo>
                  <a:pt x="2034673" y="782238"/>
                  <a:pt x="2034283" y="790201"/>
                  <a:pt x="2034178" y="793945"/>
                </a:cubicBezTo>
                <a:cubicBezTo>
                  <a:pt x="2034083" y="797679"/>
                  <a:pt x="2039360" y="808023"/>
                  <a:pt x="2040436" y="812099"/>
                </a:cubicBezTo>
                <a:cubicBezTo>
                  <a:pt x="2041512" y="816157"/>
                  <a:pt x="2042846" y="829073"/>
                  <a:pt x="2042817" y="832340"/>
                </a:cubicBezTo>
                <a:cubicBezTo>
                  <a:pt x="2042808" y="835607"/>
                  <a:pt x="2042398" y="865649"/>
                  <a:pt x="2041027" y="871031"/>
                </a:cubicBezTo>
                <a:cubicBezTo>
                  <a:pt x="2040303" y="873888"/>
                  <a:pt x="2040303" y="875879"/>
                  <a:pt x="2040141" y="878774"/>
                </a:cubicBezTo>
                <a:cubicBezTo>
                  <a:pt x="2032587" y="878879"/>
                  <a:pt x="2025072" y="878946"/>
                  <a:pt x="2017509" y="879070"/>
                </a:cubicBezTo>
                <a:cubicBezTo>
                  <a:pt x="2017500" y="879108"/>
                  <a:pt x="2017224" y="879031"/>
                  <a:pt x="2017214" y="879070"/>
                </a:cubicBezTo>
                <a:cubicBezTo>
                  <a:pt x="2017357" y="878555"/>
                  <a:pt x="2017690" y="878384"/>
                  <a:pt x="2017814" y="877879"/>
                </a:cubicBezTo>
                <a:cubicBezTo>
                  <a:pt x="2019472" y="872383"/>
                  <a:pt x="2019186" y="858962"/>
                  <a:pt x="2019300" y="853171"/>
                </a:cubicBezTo>
                <a:cubicBezTo>
                  <a:pt x="2019405" y="847370"/>
                  <a:pt x="2020767" y="838332"/>
                  <a:pt x="2022272" y="828168"/>
                </a:cubicBezTo>
                <a:cubicBezTo>
                  <a:pt x="2023805" y="818015"/>
                  <a:pt x="2028339" y="803584"/>
                  <a:pt x="2028235" y="797812"/>
                </a:cubicBezTo>
                <a:cubicBezTo>
                  <a:pt x="2028120" y="792049"/>
                  <a:pt x="2030244" y="784248"/>
                  <a:pt x="2027339" y="776971"/>
                </a:cubicBezTo>
                <a:cubicBezTo>
                  <a:pt x="2024443" y="769694"/>
                  <a:pt x="2025948" y="747386"/>
                  <a:pt x="2024958" y="738576"/>
                </a:cubicBezTo>
                <a:cubicBezTo>
                  <a:pt x="2024024" y="730318"/>
                  <a:pt x="2023729" y="725574"/>
                  <a:pt x="2023767" y="718631"/>
                </a:cubicBezTo>
                <a:cubicBezTo>
                  <a:pt x="2023977" y="718212"/>
                  <a:pt x="2027034" y="714373"/>
                  <a:pt x="2027034" y="714763"/>
                </a:cubicBezTo>
                <a:cubicBezTo>
                  <a:pt x="2027034" y="715183"/>
                  <a:pt x="2029863" y="712449"/>
                  <a:pt x="2030911" y="7141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"/>
          <p:cNvSpPr/>
          <p:nvPr/>
        </p:nvSpPr>
        <p:spPr>
          <a:xfrm flipH="1">
            <a:off x="-7349" y="4436612"/>
            <a:ext cx="12572404" cy="2421312"/>
          </a:xfrm>
          <a:custGeom>
            <a:avLst/>
            <a:gdLst/>
            <a:ahLst/>
            <a:cxnLst/>
            <a:rect l="l" t="t" r="r" b="b"/>
            <a:pathLst>
              <a:path w="12572404" h="2421312" extrusionOk="0">
                <a:moveTo>
                  <a:pt x="1003102" y="772"/>
                </a:moveTo>
                <a:cubicBezTo>
                  <a:pt x="994671" y="1877"/>
                  <a:pt x="985782" y="4363"/>
                  <a:pt x="976908" y="7916"/>
                </a:cubicBezTo>
                <a:cubicBezTo>
                  <a:pt x="959159" y="15012"/>
                  <a:pt x="946800" y="18936"/>
                  <a:pt x="939701" y="19822"/>
                </a:cubicBezTo>
                <a:cubicBezTo>
                  <a:pt x="932601" y="20708"/>
                  <a:pt x="924162" y="18907"/>
                  <a:pt x="914400" y="14459"/>
                </a:cubicBezTo>
                <a:cubicBezTo>
                  <a:pt x="904638" y="10030"/>
                  <a:pt x="897103" y="7916"/>
                  <a:pt x="891778" y="7916"/>
                </a:cubicBezTo>
                <a:cubicBezTo>
                  <a:pt x="886454" y="7916"/>
                  <a:pt x="881327" y="9725"/>
                  <a:pt x="876002" y="13278"/>
                </a:cubicBezTo>
                <a:cubicBezTo>
                  <a:pt x="870677" y="16821"/>
                  <a:pt x="861334" y="19841"/>
                  <a:pt x="848023" y="22498"/>
                </a:cubicBezTo>
                <a:cubicBezTo>
                  <a:pt x="834711" y="25165"/>
                  <a:pt x="827176" y="27880"/>
                  <a:pt x="825401" y="30537"/>
                </a:cubicBezTo>
                <a:cubicBezTo>
                  <a:pt x="823626" y="33204"/>
                  <a:pt x="823025" y="37119"/>
                  <a:pt x="823913" y="42444"/>
                </a:cubicBezTo>
                <a:cubicBezTo>
                  <a:pt x="824800" y="47768"/>
                  <a:pt x="814250" y="54102"/>
                  <a:pt x="792064" y="61198"/>
                </a:cubicBezTo>
                <a:cubicBezTo>
                  <a:pt x="769876" y="68294"/>
                  <a:pt x="757519" y="75229"/>
                  <a:pt x="754856" y="82334"/>
                </a:cubicBezTo>
                <a:cubicBezTo>
                  <a:pt x="752194" y="89431"/>
                  <a:pt x="745563" y="94850"/>
                  <a:pt x="734914" y="98403"/>
                </a:cubicBezTo>
                <a:cubicBezTo>
                  <a:pt x="724264" y="101956"/>
                  <a:pt x="718839" y="106176"/>
                  <a:pt x="718839" y="111500"/>
                </a:cubicBezTo>
                <a:cubicBezTo>
                  <a:pt x="718839" y="116824"/>
                  <a:pt x="717335" y="121044"/>
                  <a:pt x="714673" y="123702"/>
                </a:cubicBezTo>
                <a:cubicBezTo>
                  <a:pt x="712010" y="126369"/>
                  <a:pt x="702965" y="131493"/>
                  <a:pt x="686991" y="139484"/>
                </a:cubicBezTo>
                <a:cubicBezTo>
                  <a:pt x="671016" y="147466"/>
                  <a:pt x="662880" y="153791"/>
                  <a:pt x="662880" y="158230"/>
                </a:cubicBezTo>
                <a:cubicBezTo>
                  <a:pt x="662880" y="162668"/>
                  <a:pt x="667401" y="167192"/>
                  <a:pt x="676275" y="171622"/>
                </a:cubicBezTo>
                <a:cubicBezTo>
                  <a:pt x="685149" y="176061"/>
                  <a:pt x="689372" y="179985"/>
                  <a:pt x="689372" y="183528"/>
                </a:cubicBezTo>
                <a:cubicBezTo>
                  <a:pt x="689372" y="187081"/>
                  <a:pt x="686357" y="191005"/>
                  <a:pt x="680145" y="195434"/>
                </a:cubicBezTo>
                <a:cubicBezTo>
                  <a:pt x="673932" y="199873"/>
                  <a:pt x="661877" y="200778"/>
                  <a:pt x="644128" y="198120"/>
                </a:cubicBezTo>
                <a:cubicBezTo>
                  <a:pt x="626379" y="195453"/>
                  <a:pt x="617036" y="191539"/>
                  <a:pt x="616148" y="186214"/>
                </a:cubicBezTo>
                <a:cubicBezTo>
                  <a:pt x="615261" y="180890"/>
                  <a:pt x="611342" y="176365"/>
                  <a:pt x="604242" y="172822"/>
                </a:cubicBezTo>
                <a:cubicBezTo>
                  <a:pt x="597142" y="169269"/>
                  <a:pt x="586895" y="167459"/>
                  <a:pt x="573583" y="167459"/>
                </a:cubicBezTo>
                <a:cubicBezTo>
                  <a:pt x="560272" y="167459"/>
                  <a:pt x="546105" y="171079"/>
                  <a:pt x="531019" y="178175"/>
                </a:cubicBezTo>
                <a:cubicBezTo>
                  <a:pt x="515932" y="185271"/>
                  <a:pt x="498150" y="188891"/>
                  <a:pt x="477739" y="188891"/>
                </a:cubicBezTo>
                <a:cubicBezTo>
                  <a:pt x="457327" y="188891"/>
                  <a:pt x="439242" y="186176"/>
                  <a:pt x="423267" y="180852"/>
                </a:cubicBezTo>
                <a:cubicBezTo>
                  <a:pt x="407293" y="175527"/>
                  <a:pt x="390112" y="172508"/>
                  <a:pt x="371475" y="171622"/>
                </a:cubicBezTo>
                <a:cubicBezTo>
                  <a:pt x="352838" y="170736"/>
                  <a:pt x="342591" y="171041"/>
                  <a:pt x="340816" y="172822"/>
                </a:cubicBezTo>
                <a:cubicBezTo>
                  <a:pt x="339042" y="174593"/>
                  <a:pt x="339042" y="179413"/>
                  <a:pt x="340816" y="187405"/>
                </a:cubicBezTo>
                <a:cubicBezTo>
                  <a:pt x="342591" y="195387"/>
                  <a:pt x="341087" y="200816"/>
                  <a:pt x="336649" y="203473"/>
                </a:cubicBezTo>
                <a:cubicBezTo>
                  <a:pt x="332212" y="206140"/>
                  <a:pt x="322566" y="206140"/>
                  <a:pt x="307479" y="203473"/>
                </a:cubicBezTo>
                <a:cubicBezTo>
                  <a:pt x="292392" y="200816"/>
                  <a:pt x="273707" y="202016"/>
                  <a:pt x="251520" y="207341"/>
                </a:cubicBezTo>
                <a:cubicBezTo>
                  <a:pt x="229332" y="212675"/>
                  <a:pt x="218183" y="219599"/>
                  <a:pt x="218183" y="227591"/>
                </a:cubicBezTo>
                <a:cubicBezTo>
                  <a:pt x="218183" y="235573"/>
                  <a:pt x="216071" y="241297"/>
                  <a:pt x="211633" y="244850"/>
                </a:cubicBezTo>
                <a:cubicBezTo>
                  <a:pt x="207196" y="248403"/>
                  <a:pt x="206292" y="253527"/>
                  <a:pt x="208955" y="260623"/>
                </a:cubicBezTo>
                <a:cubicBezTo>
                  <a:pt x="211617" y="267729"/>
                  <a:pt x="208905" y="273749"/>
                  <a:pt x="200918" y="278187"/>
                </a:cubicBezTo>
                <a:cubicBezTo>
                  <a:pt x="192931" y="282626"/>
                  <a:pt x="183588" y="285645"/>
                  <a:pt x="172939" y="287417"/>
                </a:cubicBezTo>
                <a:cubicBezTo>
                  <a:pt x="162289" y="289189"/>
                  <a:pt x="156259" y="290999"/>
                  <a:pt x="154483" y="292770"/>
                </a:cubicBezTo>
                <a:cubicBezTo>
                  <a:pt x="152709" y="294551"/>
                  <a:pt x="152108" y="297561"/>
                  <a:pt x="152995" y="302000"/>
                </a:cubicBezTo>
                <a:cubicBezTo>
                  <a:pt x="153439" y="304219"/>
                  <a:pt x="154040" y="306324"/>
                  <a:pt x="154483" y="308553"/>
                </a:cubicBezTo>
                <a:cubicBezTo>
                  <a:pt x="152265" y="308991"/>
                  <a:pt x="149856" y="309591"/>
                  <a:pt x="147638" y="310039"/>
                </a:cubicBezTo>
                <a:cubicBezTo>
                  <a:pt x="143200" y="310925"/>
                  <a:pt x="138074" y="314849"/>
                  <a:pt x="131861" y="321945"/>
                </a:cubicBezTo>
                <a:cubicBezTo>
                  <a:pt x="125649" y="329041"/>
                  <a:pt x="122337" y="337176"/>
                  <a:pt x="122336" y="346053"/>
                </a:cubicBezTo>
                <a:cubicBezTo>
                  <a:pt x="122336" y="354930"/>
                  <a:pt x="113594" y="359750"/>
                  <a:pt x="95845" y="360636"/>
                </a:cubicBezTo>
                <a:cubicBezTo>
                  <a:pt x="78096" y="361522"/>
                  <a:pt x="68152" y="363331"/>
                  <a:pt x="66377" y="365998"/>
                </a:cubicBezTo>
                <a:cubicBezTo>
                  <a:pt x="64602" y="368656"/>
                  <a:pt x="55860" y="372885"/>
                  <a:pt x="39886" y="379095"/>
                </a:cubicBezTo>
                <a:cubicBezTo>
                  <a:pt x="23912" y="385306"/>
                  <a:pt x="15170" y="389525"/>
                  <a:pt x="13395" y="391297"/>
                </a:cubicBezTo>
                <a:cubicBezTo>
                  <a:pt x="11620" y="393069"/>
                  <a:pt x="11620" y="396993"/>
                  <a:pt x="13395" y="403203"/>
                </a:cubicBezTo>
                <a:cubicBezTo>
                  <a:pt x="15170" y="409413"/>
                  <a:pt x="15170" y="413938"/>
                  <a:pt x="13395" y="416595"/>
                </a:cubicBezTo>
                <a:cubicBezTo>
                  <a:pt x="11620" y="419262"/>
                  <a:pt x="11019" y="424082"/>
                  <a:pt x="11906" y="431178"/>
                </a:cubicBezTo>
                <a:cubicBezTo>
                  <a:pt x="12794" y="438284"/>
                  <a:pt x="10986" y="443408"/>
                  <a:pt x="6548" y="446961"/>
                </a:cubicBezTo>
                <a:cubicBezTo>
                  <a:pt x="2111" y="450504"/>
                  <a:pt x="0" y="453819"/>
                  <a:pt x="0" y="456486"/>
                </a:cubicBezTo>
                <a:cubicBezTo>
                  <a:pt x="0" y="459143"/>
                  <a:pt x="3015" y="462163"/>
                  <a:pt x="9227" y="465716"/>
                </a:cubicBezTo>
                <a:cubicBezTo>
                  <a:pt x="15440" y="469259"/>
                  <a:pt x="25686" y="470164"/>
                  <a:pt x="39886" y="468392"/>
                </a:cubicBezTo>
                <a:cubicBezTo>
                  <a:pt x="46986" y="467506"/>
                  <a:pt x="54217" y="466602"/>
                  <a:pt x="61317" y="465716"/>
                </a:cubicBezTo>
                <a:cubicBezTo>
                  <a:pt x="60429" y="467925"/>
                  <a:pt x="59526" y="470040"/>
                  <a:pt x="58639" y="472259"/>
                </a:cubicBezTo>
                <a:cubicBezTo>
                  <a:pt x="56863" y="476698"/>
                  <a:pt x="57767" y="480918"/>
                  <a:pt x="61317" y="484461"/>
                </a:cubicBezTo>
                <a:cubicBezTo>
                  <a:pt x="64867" y="488014"/>
                  <a:pt x="76624" y="488318"/>
                  <a:pt x="97036" y="485652"/>
                </a:cubicBezTo>
                <a:cubicBezTo>
                  <a:pt x="117448" y="482994"/>
                  <a:pt x="128599" y="484794"/>
                  <a:pt x="130373" y="491014"/>
                </a:cubicBezTo>
                <a:cubicBezTo>
                  <a:pt x="132148" y="497224"/>
                  <a:pt x="142699" y="499339"/>
                  <a:pt x="162223" y="497558"/>
                </a:cubicBezTo>
                <a:cubicBezTo>
                  <a:pt x="181747" y="495786"/>
                  <a:pt x="195306" y="493671"/>
                  <a:pt x="202406" y="491014"/>
                </a:cubicBezTo>
                <a:cubicBezTo>
                  <a:pt x="209506" y="488347"/>
                  <a:pt x="215536" y="487137"/>
                  <a:pt x="220861" y="487147"/>
                </a:cubicBezTo>
                <a:cubicBezTo>
                  <a:pt x="226185" y="487147"/>
                  <a:pt x="230105" y="488947"/>
                  <a:pt x="232767" y="492500"/>
                </a:cubicBezTo>
                <a:cubicBezTo>
                  <a:pt x="235429" y="496053"/>
                  <a:pt x="239045" y="497558"/>
                  <a:pt x="243483" y="497558"/>
                </a:cubicBezTo>
                <a:cubicBezTo>
                  <a:pt x="247921" y="497558"/>
                  <a:pt x="251233" y="496653"/>
                  <a:pt x="253008" y="494881"/>
                </a:cubicBezTo>
                <a:cubicBezTo>
                  <a:pt x="254782" y="493110"/>
                  <a:pt x="264732" y="490995"/>
                  <a:pt x="283369" y="488328"/>
                </a:cubicBezTo>
                <a:cubicBezTo>
                  <a:pt x="302005" y="485671"/>
                  <a:pt x="314964" y="487480"/>
                  <a:pt x="322064" y="493691"/>
                </a:cubicBezTo>
                <a:cubicBezTo>
                  <a:pt x="329164" y="499901"/>
                  <a:pt x="336699" y="503520"/>
                  <a:pt x="344686" y="504406"/>
                </a:cubicBezTo>
                <a:cubicBezTo>
                  <a:pt x="352673" y="505292"/>
                  <a:pt x="362920" y="501682"/>
                  <a:pt x="375345" y="493691"/>
                </a:cubicBezTo>
                <a:cubicBezTo>
                  <a:pt x="387769" y="485699"/>
                  <a:pt x="405854" y="485404"/>
                  <a:pt x="429816" y="492500"/>
                </a:cubicBezTo>
                <a:cubicBezTo>
                  <a:pt x="453777" y="499596"/>
                  <a:pt x="474872" y="501110"/>
                  <a:pt x="492621" y="497558"/>
                </a:cubicBezTo>
                <a:cubicBezTo>
                  <a:pt x="510370" y="494014"/>
                  <a:pt x="522127" y="492805"/>
                  <a:pt x="528339" y="493691"/>
                </a:cubicBezTo>
                <a:cubicBezTo>
                  <a:pt x="534553" y="494577"/>
                  <a:pt x="545703" y="506635"/>
                  <a:pt x="561677" y="529705"/>
                </a:cubicBezTo>
                <a:cubicBezTo>
                  <a:pt x="577651" y="552784"/>
                  <a:pt x="592419" y="568157"/>
                  <a:pt x="605730" y="576139"/>
                </a:cubicBezTo>
                <a:cubicBezTo>
                  <a:pt x="619042" y="584130"/>
                  <a:pt x="631704" y="589855"/>
                  <a:pt x="644128" y="593408"/>
                </a:cubicBezTo>
                <a:cubicBezTo>
                  <a:pt x="656553" y="596951"/>
                  <a:pt x="669511" y="602380"/>
                  <a:pt x="682823" y="609477"/>
                </a:cubicBezTo>
                <a:cubicBezTo>
                  <a:pt x="696136" y="616582"/>
                  <a:pt x="713614" y="631346"/>
                  <a:pt x="734914" y="653530"/>
                </a:cubicBezTo>
                <a:cubicBezTo>
                  <a:pt x="756213" y="675723"/>
                  <a:pt x="776408" y="705860"/>
                  <a:pt x="795933" y="744017"/>
                </a:cubicBezTo>
                <a:cubicBezTo>
                  <a:pt x="815457" y="782184"/>
                  <a:pt x="830527" y="809302"/>
                  <a:pt x="841177" y="825284"/>
                </a:cubicBezTo>
                <a:cubicBezTo>
                  <a:pt x="851826" y="841258"/>
                  <a:pt x="860265" y="865670"/>
                  <a:pt x="866477" y="898503"/>
                </a:cubicBezTo>
                <a:cubicBezTo>
                  <a:pt x="872690" y="931336"/>
                  <a:pt x="876002" y="949424"/>
                  <a:pt x="876002" y="952977"/>
                </a:cubicBezTo>
                <a:cubicBezTo>
                  <a:pt x="876002" y="954749"/>
                  <a:pt x="876002" y="956558"/>
                  <a:pt x="876002" y="958330"/>
                </a:cubicBezTo>
                <a:cubicBezTo>
                  <a:pt x="875115" y="958330"/>
                  <a:pt x="874211" y="958330"/>
                  <a:pt x="873323" y="958330"/>
                </a:cubicBezTo>
                <a:cubicBezTo>
                  <a:pt x="871549" y="958330"/>
                  <a:pt x="865524" y="954719"/>
                  <a:pt x="855761" y="947614"/>
                </a:cubicBezTo>
                <a:cubicBezTo>
                  <a:pt x="846000" y="940518"/>
                  <a:pt x="831834" y="919115"/>
                  <a:pt x="813197" y="883616"/>
                </a:cubicBezTo>
                <a:cubicBezTo>
                  <a:pt x="794560" y="848125"/>
                  <a:pt x="783106" y="831247"/>
                  <a:pt x="778669" y="833019"/>
                </a:cubicBezTo>
                <a:cubicBezTo>
                  <a:pt x="774231" y="834790"/>
                  <a:pt x="772120" y="837505"/>
                  <a:pt x="772120" y="841058"/>
                </a:cubicBezTo>
                <a:cubicBezTo>
                  <a:pt x="772120" y="844601"/>
                  <a:pt x="780560" y="862984"/>
                  <a:pt x="797421" y="895827"/>
                </a:cubicBezTo>
                <a:cubicBezTo>
                  <a:pt x="814283" y="928659"/>
                  <a:pt x="832368" y="953072"/>
                  <a:pt x="851892" y="969045"/>
                </a:cubicBezTo>
                <a:cubicBezTo>
                  <a:pt x="871417" y="985019"/>
                  <a:pt x="884678" y="1001297"/>
                  <a:pt x="891778" y="1018166"/>
                </a:cubicBezTo>
                <a:cubicBezTo>
                  <a:pt x="898878" y="1035025"/>
                  <a:pt x="901287" y="1050694"/>
                  <a:pt x="898624" y="1064895"/>
                </a:cubicBezTo>
                <a:cubicBezTo>
                  <a:pt x="895962" y="1079097"/>
                  <a:pt x="892346" y="1090851"/>
                  <a:pt x="887908" y="1100614"/>
                </a:cubicBezTo>
                <a:cubicBezTo>
                  <a:pt x="883471" y="1110377"/>
                  <a:pt x="881063" y="1119416"/>
                  <a:pt x="881063" y="1127398"/>
                </a:cubicBezTo>
                <a:cubicBezTo>
                  <a:pt x="881063" y="1135390"/>
                  <a:pt x="883471" y="1145934"/>
                  <a:pt x="887908" y="1159250"/>
                </a:cubicBezTo>
                <a:cubicBezTo>
                  <a:pt x="892346" y="1172566"/>
                  <a:pt x="895058" y="1190339"/>
                  <a:pt x="895945" y="1212533"/>
                </a:cubicBezTo>
                <a:cubicBezTo>
                  <a:pt x="896833" y="1234716"/>
                  <a:pt x="896232" y="1278722"/>
                  <a:pt x="894458" y="1344397"/>
                </a:cubicBezTo>
                <a:cubicBezTo>
                  <a:pt x="892682" y="1410062"/>
                  <a:pt x="888162" y="1464917"/>
                  <a:pt x="881063" y="1509294"/>
                </a:cubicBezTo>
                <a:cubicBezTo>
                  <a:pt x="873963" y="1553671"/>
                  <a:pt x="867331" y="1583503"/>
                  <a:pt x="861120" y="1598591"/>
                </a:cubicBezTo>
                <a:cubicBezTo>
                  <a:pt x="855610" y="1611974"/>
                  <a:pt x="853798" y="1632776"/>
                  <a:pt x="854571" y="1658722"/>
                </a:cubicBezTo>
                <a:cubicBezTo>
                  <a:pt x="591764" y="1677239"/>
                  <a:pt x="380405" y="1748905"/>
                  <a:pt x="380405" y="1748905"/>
                </a:cubicBezTo>
                <a:lnTo>
                  <a:pt x="380405" y="2421313"/>
                </a:lnTo>
                <a:lnTo>
                  <a:pt x="12572405" y="2421313"/>
                </a:lnTo>
                <a:lnTo>
                  <a:pt x="12572405" y="1868272"/>
                </a:lnTo>
                <a:cubicBezTo>
                  <a:pt x="12572405" y="1868272"/>
                  <a:pt x="11752778" y="1679791"/>
                  <a:pt x="11361873" y="1690859"/>
                </a:cubicBezTo>
                <a:cubicBezTo>
                  <a:pt x="10522244" y="1714653"/>
                  <a:pt x="9787876" y="1684906"/>
                  <a:pt x="8992195" y="1975428"/>
                </a:cubicBezTo>
                <a:cubicBezTo>
                  <a:pt x="8038353" y="2323681"/>
                  <a:pt x="6934367" y="1695127"/>
                  <a:pt x="5953425" y="1665266"/>
                </a:cubicBezTo>
                <a:cubicBezTo>
                  <a:pt x="5674028" y="1656760"/>
                  <a:pt x="5487367" y="1652483"/>
                  <a:pt x="5346502" y="1654255"/>
                </a:cubicBezTo>
                <a:cubicBezTo>
                  <a:pt x="4923906" y="1659551"/>
                  <a:pt x="4914610" y="1717729"/>
                  <a:pt x="4058845" y="1868272"/>
                </a:cubicBezTo>
                <a:cubicBezTo>
                  <a:pt x="3357567" y="1991621"/>
                  <a:pt x="2893433" y="2227155"/>
                  <a:pt x="2495850" y="2144792"/>
                </a:cubicBezTo>
                <a:cubicBezTo>
                  <a:pt x="2060539" y="2054600"/>
                  <a:pt x="1553304" y="1724692"/>
                  <a:pt x="1170086" y="1667647"/>
                </a:cubicBezTo>
                <a:cubicBezTo>
                  <a:pt x="1130953" y="1661818"/>
                  <a:pt x="1091834" y="1659084"/>
                  <a:pt x="1052811" y="1656931"/>
                </a:cubicBezTo>
                <a:cubicBezTo>
                  <a:pt x="1052027" y="1650016"/>
                  <a:pt x="1052689" y="1649178"/>
                  <a:pt x="1051620" y="1641158"/>
                </a:cubicBezTo>
                <a:cubicBezTo>
                  <a:pt x="1046295" y="1601220"/>
                  <a:pt x="1043583" y="1551185"/>
                  <a:pt x="1043583" y="1490834"/>
                </a:cubicBezTo>
                <a:cubicBezTo>
                  <a:pt x="1043583" y="1430493"/>
                  <a:pt x="1045391" y="1378353"/>
                  <a:pt x="1048941" y="1334872"/>
                </a:cubicBezTo>
                <a:cubicBezTo>
                  <a:pt x="1052491" y="1291381"/>
                  <a:pt x="1049475" y="1264853"/>
                  <a:pt x="1039714" y="1255091"/>
                </a:cubicBezTo>
                <a:cubicBezTo>
                  <a:pt x="1029952" y="1245337"/>
                  <a:pt x="1023320" y="1234783"/>
                  <a:pt x="1019770" y="1223248"/>
                </a:cubicBezTo>
                <a:cubicBezTo>
                  <a:pt x="1016220" y="1211714"/>
                  <a:pt x="1015619" y="1177052"/>
                  <a:pt x="1018283" y="1119359"/>
                </a:cubicBezTo>
                <a:cubicBezTo>
                  <a:pt x="1020945" y="1061676"/>
                  <a:pt x="1024863" y="1022500"/>
                  <a:pt x="1030189" y="1002087"/>
                </a:cubicBezTo>
                <a:cubicBezTo>
                  <a:pt x="1035513" y="981675"/>
                  <a:pt x="1053295" y="946404"/>
                  <a:pt x="1083469" y="895827"/>
                </a:cubicBezTo>
                <a:cubicBezTo>
                  <a:pt x="1113642" y="845239"/>
                  <a:pt x="1129617" y="812693"/>
                  <a:pt x="1131392" y="798491"/>
                </a:cubicBezTo>
                <a:cubicBezTo>
                  <a:pt x="1133166" y="784289"/>
                  <a:pt x="1137383" y="772240"/>
                  <a:pt x="1143595" y="762477"/>
                </a:cubicBezTo>
                <a:cubicBezTo>
                  <a:pt x="1149808" y="752713"/>
                  <a:pt x="1164878" y="719557"/>
                  <a:pt x="1188839" y="662759"/>
                </a:cubicBezTo>
                <a:cubicBezTo>
                  <a:pt x="1212800" y="605962"/>
                  <a:pt x="1244148" y="563461"/>
                  <a:pt x="1283196" y="535067"/>
                </a:cubicBezTo>
                <a:cubicBezTo>
                  <a:pt x="1322244" y="506664"/>
                  <a:pt x="1352383" y="481651"/>
                  <a:pt x="1373681" y="460353"/>
                </a:cubicBezTo>
                <a:cubicBezTo>
                  <a:pt x="1394979" y="439055"/>
                  <a:pt x="1416687" y="426701"/>
                  <a:pt x="1438870" y="423148"/>
                </a:cubicBezTo>
                <a:cubicBezTo>
                  <a:pt x="1449967" y="421367"/>
                  <a:pt x="1461111" y="419567"/>
                  <a:pt x="1472208" y="417786"/>
                </a:cubicBezTo>
                <a:cubicBezTo>
                  <a:pt x="1472208" y="421786"/>
                  <a:pt x="1472208" y="425701"/>
                  <a:pt x="1472208" y="429692"/>
                </a:cubicBezTo>
                <a:cubicBezTo>
                  <a:pt x="1472208" y="437684"/>
                  <a:pt x="1474018" y="443408"/>
                  <a:pt x="1477570" y="446961"/>
                </a:cubicBezTo>
                <a:cubicBezTo>
                  <a:pt x="1481114" y="450504"/>
                  <a:pt x="1485638" y="452314"/>
                  <a:pt x="1490963" y="452314"/>
                </a:cubicBezTo>
                <a:cubicBezTo>
                  <a:pt x="1496287" y="452314"/>
                  <a:pt x="1508946" y="447495"/>
                  <a:pt x="1529358" y="437731"/>
                </a:cubicBezTo>
                <a:cubicBezTo>
                  <a:pt x="1549770" y="427968"/>
                  <a:pt x="1561829" y="423148"/>
                  <a:pt x="1565372" y="423148"/>
                </a:cubicBezTo>
                <a:cubicBezTo>
                  <a:pt x="1568925" y="423148"/>
                  <a:pt x="1572239" y="427663"/>
                  <a:pt x="1574897" y="436541"/>
                </a:cubicBezTo>
                <a:cubicBezTo>
                  <a:pt x="1577564" y="445418"/>
                  <a:pt x="1580879" y="449637"/>
                  <a:pt x="1585317" y="449637"/>
                </a:cubicBezTo>
                <a:cubicBezTo>
                  <a:pt x="1589756" y="449637"/>
                  <a:pt x="1595176" y="446323"/>
                  <a:pt x="1601395" y="439217"/>
                </a:cubicBezTo>
                <a:cubicBezTo>
                  <a:pt x="1607606" y="432121"/>
                  <a:pt x="1612425" y="427901"/>
                  <a:pt x="1615978" y="427016"/>
                </a:cubicBezTo>
                <a:cubicBezTo>
                  <a:pt x="1617750" y="426568"/>
                  <a:pt x="1619560" y="426263"/>
                  <a:pt x="1621331" y="425825"/>
                </a:cubicBezTo>
                <a:cubicBezTo>
                  <a:pt x="1621779" y="430264"/>
                  <a:pt x="1622379" y="434778"/>
                  <a:pt x="1622827" y="439217"/>
                </a:cubicBezTo>
                <a:cubicBezTo>
                  <a:pt x="1623713" y="448095"/>
                  <a:pt x="1631847" y="452914"/>
                  <a:pt x="1647820" y="453809"/>
                </a:cubicBezTo>
                <a:cubicBezTo>
                  <a:pt x="1663803" y="454695"/>
                  <a:pt x="1683082" y="451676"/>
                  <a:pt x="1705275" y="444580"/>
                </a:cubicBezTo>
                <a:cubicBezTo>
                  <a:pt x="1727459" y="437474"/>
                  <a:pt x="1745242" y="426625"/>
                  <a:pt x="1758558" y="412433"/>
                </a:cubicBezTo>
                <a:cubicBezTo>
                  <a:pt x="1771864" y="398231"/>
                  <a:pt x="1784523" y="392202"/>
                  <a:pt x="1796953" y="393973"/>
                </a:cubicBezTo>
                <a:cubicBezTo>
                  <a:pt x="1809374" y="395754"/>
                  <a:pt x="1825042" y="399974"/>
                  <a:pt x="1843683" y="407070"/>
                </a:cubicBezTo>
                <a:cubicBezTo>
                  <a:pt x="1862323" y="414176"/>
                  <a:pt x="1875277" y="417786"/>
                  <a:pt x="1882383" y="417786"/>
                </a:cubicBezTo>
                <a:cubicBezTo>
                  <a:pt x="1889479" y="417786"/>
                  <a:pt x="1898823" y="415681"/>
                  <a:pt x="1910358" y="411242"/>
                </a:cubicBezTo>
                <a:cubicBezTo>
                  <a:pt x="1921893" y="406803"/>
                  <a:pt x="1928522" y="401374"/>
                  <a:pt x="1930303" y="395164"/>
                </a:cubicBezTo>
                <a:cubicBezTo>
                  <a:pt x="1932075" y="388954"/>
                  <a:pt x="1931170" y="383534"/>
                  <a:pt x="1927627" y="379095"/>
                </a:cubicBezTo>
                <a:cubicBezTo>
                  <a:pt x="1925846" y="376876"/>
                  <a:pt x="1924036" y="374762"/>
                  <a:pt x="1922264" y="372542"/>
                </a:cubicBezTo>
                <a:cubicBezTo>
                  <a:pt x="1927589" y="371656"/>
                  <a:pt x="1932713" y="370751"/>
                  <a:pt x="1938038" y="369866"/>
                </a:cubicBezTo>
                <a:cubicBezTo>
                  <a:pt x="1948686" y="368094"/>
                  <a:pt x="1955621" y="363569"/>
                  <a:pt x="1958278" y="356473"/>
                </a:cubicBezTo>
                <a:cubicBezTo>
                  <a:pt x="1960945" y="349368"/>
                  <a:pt x="1965165" y="344243"/>
                  <a:pt x="1971375" y="340691"/>
                </a:cubicBezTo>
                <a:cubicBezTo>
                  <a:pt x="1977585" y="337147"/>
                  <a:pt x="1980900" y="332623"/>
                  <a:pt x="1980900" y="327298"/>
                </a:cubicBezTo>
                <a:cubicBezTo>
                  <a:pt x="1980900" y="321974"/>
                  <a:pt x="1974575" y="315344"/>
                  <a:pt x="1962145" y="307353"/>
                </a:cubicBezTo>
                <a:cubicBezTo>
                  <a:pt x="1949725" y="299371"/>
                  <a:pt x="1942495" y="293646"/>
                  <a:pt x="1940714" y="290094"/>
                </a:cubicBezTo>
                <a:cubicBezTo>
                  <a:pt x="1938942" y="286541"/>
                  <a:pt x="1931408" y="282931"/>
                  <a:pt x="1918102" y="279378"/>
                </a:cubicBezTo>
                <a:cubicBezTo>
                  <a:pt x="1904786" y="275825"/>
                  <a:pt x="1898756" y="268596"/>
                  <a:pt x="1899642" y="257947"/>
                </a:cubicBezTo>
                <a:cubicBezTo>
                  <a:pt x="1900528" y="247298"/>
                  <a:pt x="1904748" y="239764"/>
                  <a:pt x="1912739" y="235325"/>
                </a:cubicBezTo>
                <a:cubicBezTo>
                  <a:pt x="1920731" y="230886"/>
                  <a:pt x="1925245" y="225762"/>
                  <a:pt x="1926131" y="219551"/>
                </a:cubicBezTo>
                <a:cubicBezTo>
                  <a:pt x="1927017" y="213341"/>
                  <a:pt x="1924312" y="207912"/>
                  <a:pt x="1918102" y="203473"/>
                </a:cubicBezTo>
                <a:cubicBezTo>
                  <a:pt x="1911882" y="199035"/>
                  <a:pt x="1905852" y="196930"/>
                  <a:pt x="1899642" y="196930"/>
                </a:cubicBezTo>
                <a:cubicBezTo>
                  <a:pt x="1893432" y="196930"/>
                  <a:pt x="1883183" y="193615"/>
                  <a:pt x="1868981" y="187405"/>
                </a:cubicBezTo>
                <a:cubicBezTo>
                  <a:pt x="1854779" y="181194"/>
                  <a:pt x="1842730" y="174260"/>
                  <a:pt x="1832967" y="166269"/>
                </a:cubicBezTo>
                <a:cubicBezTo>
                  <a:pt x="1823204" y="158277"/>
                  <a:pt x="1813860" y="153458"/>
                  <a:pt x="1804983" y="151686"/>
                </a:cubicBezTo>
                <a:cubicBezTo>
                  <a:pt x="1796115" y="149905"/>
                  <a:pt x="1791591" y="145390"/>
                  <a:pt x="1791591" y="138284"/>
                </a:cubicBezTo>
                <a:cubicBezTo>
                  <a:pt x="1791591" y="131188"/>
                  <a:pt x="1790991" y="126673"/>
                  <a:pt x="1789209" y="124892"/>
                </a:cubicBezTo>
                <a:cubicBezTo>
                  <a:pt x="1787438" y="123120"/>
                  <a:pt x="1774474" y="120101"/>
                  <a:pt x="1750519" y="115672"/>
                </a:cubicBezTo>
                <a:cubicBezTo>
                  <a:pt x="1726554" y="111233"/>
                  <a:pt x="1709076" y="109119"/>
                  <a:pt x="1698427" y="109119"/>
                </a:cubicBezTo>
                <a:cubicBezTo>
                  <a:pt x="1687778" y="109119"/>
                  <a:pt x="1677224" y="110633"/>
                  <a:pt x="1666575" y="114177"/>
                </a:cubicBezTo>
                <a:cubicBezTo>
                  <a:pt x="1655926" y="117729"/>
                  <a:pt x="1649297" y="116520"/>
                  <a:pt x="1646639" y="110309"/>
                </a:cubicBezTo>
                <a:cubicBezTo>
                  <a:pt x="1643972" y="104099"/>
                  <a:pt x="1634323" y="99575"/>
                  <a:pt x="1617464" y="96917"/>
                </a:cubicBezTo>
                <a:cubicBezTo>
                  <a:pt x="1600605" y="94250"/>
                  <a:pt x="1591566" y="90640"/>
                  <a:pt x="1590670" y="86201"/>
                </a:cubicBezTo>
                <a:cubicBezTo>
                  <a:pt x="1589784" y="81763"/>
                  <a:pt x="1590385" y="78448"/>
                  <a:pt x="1592166" y="75781"/>
                </a:cubicBezTo>
                <a:cubicBezTo>
                  <a:pt x="1593937" y="73114"/>
                  <a:pt x="1592432" y="68599"/>
                  <a:pt x="1587994" y="62389"/>
                </a:cubicBezTo>
                <a:cubicBezTo>
                  <a:pt x="1583555" y="56179"/>
                  <a:pt x="1571201" y="53159"/>
                  <a:pt x="1550789" y="53159"/>
                </a:cubicBezTo>
                <a:cubicBezTo>
                  <a:pt x="1530377" y="53159"/>
                  <a:pt x="1511384" y="49540"/>
                  <a:pt x="1493639" y="42444"/>
                </a:cubicBezTo>
                <a:cubicBezTo>
                  <a:pt x="1475894" y="35348"/>
                  <a:pt x="1455396" y="34747"/>
                  <a:pt x="1432327" y="40958"/>
                </a:cubicBezTo>
                <a:cubicBezTo>
                  <a:pt x="1409248" y="47168"/>
                  <a:pt x="1394179" y="48673"/>
                  <a:pt x="1387083" y="45120"/>
                </a:cubicBezTo>
                <a:cubicBezTo>
                  <a:pt x="1379977" y="41577"/>
                  <a:pt x="1362794" y="40672"/>
                  <a:pt x="1335286" y="42444"/>
                </a:cubicBezTo>
                <a:cubicBezTo>
                  <a:pt x="1307775" y="44215"/>
                  <a:pt x="1292103" y="43615"/>
                  <a:pt x="1288554" y="40958"/>
                </a:cubicBezTo>
                <a:cubicBezTo>
                  <a:pt x="1285004" y="38291"/>
                  <a:pt x="1274455" y="34976"/>
                  <a:pt x="1256705" y="30537"/>
                </a:cubicBezTo>
                <a:cubicBezTo>
                  <a:pt x="1247830" y="28318"/>
                  <a:pt x="1238790" y="25908"/>
                  <a:pt x="1229916" y="23689"/>
                </a:cubicBezTo>
                <a:cubicBezTo>
                  <a:pt x="1229916" y="27689"/>
                  <a:pt x="1229916" y="31900"/>
                  <a:pt x="1229916" y="35891"/>
                </a:cubicBezTo>
                <a:cubicBezTo>
                  <a:pt x="1229916" y="43882"/>
                  <a:pt x="1228709" y="48702"/>
                  <a:pt x="1226046" y="50483"/>
                </a:cubicBezTo>
                <a:cubicBezTo>
                  <a:pt x="1223383" y="52254"/>
                  <a:pt x="1214944" y="54064"/>
                  <a:pt x="1200745" y="55836"/>
                </a:cubicBezTo>
                <a:cubicBezTo>
                  <a:pt x="1186546" y="57617"/>
                  <a:pt x="1177203" y="57007"/>
                  <a:pt x="1172766" y="54350"/>
                </a:cubicBezTo>
                <a:cubicBezTo>
                  <a:pt x="1168328" y="51683"/>
                  <a:pt x="1162904" y="50778"/>
                  <a:pt x="1156692" y="51673"/>
                </a:cubicBezTo>
                <a:cubicBezTo>
                  <a:pt x="1150480" y="52559"/>
                  <a:pt x="1145657" y="52254"/>
                  <a:pt x="1142108" y="50483"/>
                </a:cubicBezTo>
                <a:cubicBezTo>
                  <a:pt x="1138558" y="48702"/>
                  <a:pt x="1126503" y="50511"/>
                  <a:pt x="1106091" y="55836"/>
                </a:cubicBezTo>
                <a:cubicBezTo>
                  <a:pt x="1085679" y="61160"/>
                  <a:pt x="1074225" y="61465"/>
                  <a:pt x="1071563" y="57027"/>
                </a:cubicBezTo>
                <a:cubicBezTo>
                  <a:pt x="1068900" y="52588"/>
                  <a:pt x="1064381" y="50483"/>
                  <a:pt x="1058168" y="50483"/>
                </a:cubicBezTo>
                <a:cubicBezTo>
                  <a:pt x="1055061" y="50483"/>
                  <a:pt x="1052047" y="50483"/>
                  <a:pt x="1048941" y="50483"/>
                </a:cubicBezTo>
                <a:cubicBezTo>
                  <a:pt x="1048941" y="49149"/>
                  <a:pt x="1048941" y="47644"/>
                  <a:pt x="1048941" y="46311"/>
                </a:cubicBezTo>
                <a:cubicBezTo>
                  <a:pt x="1048941" y="43654"/>
                  <a:pt x="1050748" y="40939"/>
                  <a:pt x="1054299" y="38272"/>
                </a:cubicBezTo>
                <a:cubicBezTo>
                  <a:pt x="1057849" y="35614"/>
                  <a:pt x="1058151" y="29585"/>
                  <a:pt x="1055489" y="19822"/>
                </a:cubicBezTo>
                <a:cubicBezTo>
                  <a:pt x="1052827" y="10059"/>
                  <a:pt x="1043484" y="3734"/>
                  <a:pt x="1027509" y="1067"/>
                </a:cubicBezTo>
                <a:cubicBezTo>
                  <a:pt x="1019523" y="-266"/>
                  <a:pt x="1011532" y="-333"/>
                  <a:pt x="1003102" y="772"/>
                </a:cubicBezTo>
                <a:close/>
                <a:moveTo>
                  <a:pt x="1128713" y="243364"/>
                </a:moveTo>
                <a:cubicBezTo>
                  <a:pt x="1132263" y="244250"/>
                  <a:pt x="1134671" y="246964"/>
                  <a:pt x="1135558" y="251403"/>
                </a:cubicBezTo>
                <a:cubicBezTo>
                  <a:pt x="1136446" y="255832"/>
                  <a:pt x="1140365" y="262166"/>
                  <a:pt x="1147464" y="270148"/>
                </a:cubicBezTo>
                <a:cubicBezTo>
                  <a:pt x="1154564" y="278140"/>
                  <a:pt x="1159085" y="298933"/>
                  <a:pt x="1160859" y="332661"/>
                </a:cubicBezTo>
                <a:cubicBezTo>
                  <a:pt x="1162634" y="366379"/>
                  <a:pt x="1161129" y="392602"/>
                  <a:pt x="1156692" y="411242"/>
                </a:cubicBezTo>
                <a:cubicBezTo>
                  <a:pt x="1152255" y="429873"/>
                  <a:pt x="1147128" y="444341"/>
                  <a:pt x="1140917" y="454991"/>
                </a:cubicBezTo>
                <a:cubicBezTo>
                  <a:pt x="1134704" y="465649"/>
                  <a:pt x="1128679" y="473183"/>
                  <a:pt x="1123355" y="477622"/>
                </a:cubicBezTo>
                <a:cubicBezTo>
                  <a:pt x="1118030" y="482051"/>
                  <a:pt x="1114111" y="482956"/>
                  <a:pt x="1111449" y="480298"/>
                </a:cubicBezTo>
                <a:cubicBezTo>
                  <a:pt x="1108786" y="477632"/>
                  <a:pt x="1103660" y="475822"/>
                  <a:pt x="1095673" y="474936"/>
                </a:cubicBezTo>
                <a:cubicBezTo>
                  <a:pt x="1087686" y="474050"/>
                  <a:pt x="1079246" y="469230"/>
                  <a:pt x="1070372" y="460353"/>
                </a:cubicBezTo>
                <a:cubicBezTo>
                  <a:pt x="1061497" y="451476"/>
                  <a:pt x="1056377" y="443941"/>
                  <a:pt x="1055489" y="437731"/>
                </a:cubicBezTo>
                <a:cubicBezTo>
                  <a:pt x="1054601" y="431521"/>
                  <a:pt x="1052188" y="426996"/>
                  <a:pt x="1047750" y="424339"/>
                </a:cubicBezTo>
                <a:cubicBezTo>
                  <a:pt x="1043312" y="421672"/>
                  <a:pt x="1040601" y="413833"/>
                  <a:pt x="1039714" y="400527"/>
                </a:cubicBezTo>
                <a:cubicBezTo>
                  <a:pt x="1038826" y="387211"/>
                  <a:pt x="1036113" y="375161"/>
                  <a:pt x="1031677" y="364503"/>
                </a:cubicBezTo>
                <a:cubicBezTo>
                  <a:pt x="1027239" y="353854"/>
                  <a:pt x="1014881" y="335776"/>
                  <a:pt x="994470" y="310039"/>
                </a:cubicBezTo>
                <a:cubicBezTo>
                  <a:pt x="984264" y="297171"/>
                  <a:pt x="974017" y="284207"/>
                  <a:pt x="963811" y="271339"/>
                </a:cubicBezTo>
                <a:cubicBezTo>
                  <a:pt x="967361" y="272225"/>
                  <a:pt x="970977" y="273130"/>
                  <a:pt x="974527" y="274016"/>
                </a:cubicBezTo>
                <a:cubicBezTo>
                  <a:pt x="981627" y="275797"/>
                  <a:pt x="986449" y="278511"/>
                  <a:pt x="989111" y="282055"/>
                </a:cubicBezTo>
                <a:cubicBezTo>
                  <a:pt x="991774" y="285607"/>
                  <a:pt x="995092" y="287417"/>
                  <a:pt x="999530" y="287417"/>
                </a:cubicBezTo>
                <a:cubicBezTo>
                  <a:pt x="1003967" y="287417"/>
                  <a:pt x="1009088" y="282893"/>
                  <a:pt x="1014413" y="274016"/>
                </a:cubicBezTo>
                <a:cubicBezTo>
                  <a:pt x="1019737" y="265148"/>
                  <a:pt x="1026671" y="263033"/>
                  <a:pt x="1035546" y="267472"/>
                </a:cubicBezTo>
                <a:cubicBezTo>
                  <a:pt x="1039983" y="269691"/>
                  <a:pt x="1044504" y="271796"/>
                  <a:pt x="1048941" y="274016"/>
                </a:cubicBezTo>
                <a:cubicBezTo>
                  <a:pt x="1050272" y="271358"/>
                  <a:pt x="1051479" y="268643"/>
                  <a:pt x="1052811" y="265986"/>
                </a:cubicBezTo>
                <a:cubicBezTo>
                  <a:pt x="1055473" y="260661"/>
                  <a:pt x="1057882" y="257947"/>
                  <a:pt x="1059656" y="257947"/>
                </a:cubicBezTo>
                <a:cubicBezTo>
                  <a:pt x="1061431" y="257947"/>
                  <a:pt x="1065350" y="260661"/>
                  <a:pt x="1071563" y="265986"/>
                </a:cubicBezTo>
                <a:cubicBezTo>
                  <a:pt x="1077775" y="271311"/>
                  <a:pt x="1084102" y="274625"/>
                  <a:pt x="1090314" y="275511"/>
                </a:cubicBezTo>
                <a:cubicBezTo>
                  <a:pt x="1096528" y="276397"/>
                  <a:pt x="1101350" y="275797"/>
                  <a:pt x="1104900" y="274016"/>
                </a:cubicBezTo>
                <a:cubicBezTo>
                  <a:pt x="1108450" y="272244"/>
                  <a:pt x="1112369" y="266519"/>
                  <a:pt x="1116806" y="256756"/>
                </a:cubicBezTo>
                <a:cubicBezTo>
                  <a:pt x="1121244" y="246993"/>
                  <a:pt x="1125163" y="242469"/>
                  <a:pt x="1128713" y="243364"/>
                </a:cubicBezTo>
                <a:close/>
                <a:moveTo>
                  <a:pt x="775989" y="244850"/>
                </a:moveTo>
                <a:cubicBezTo>
                  <a:pt x="778653" y="244850"/>
                  <a:pt x="781667" y="248165"/>
                  <a:pt x="785217" y="255270"/>
                </a:cubicBezTo>
                <a:cubicBezTo>
                  <a:pt x="788767" y="262366"/>
                  <a:pt x="789671" y="270501"/>
                  <a:pt x="787896" y="279378"/>
                </a:cubicBezTo>
                <a:cubicBezTo>
                  <a:pt x="786121" y="288255"/>
                  <a:pt x="786121" y="293675"/>
                  <a:pt x="787896" y="295447"/>
                </a:cubicBezTo>
                <a:cubicBezTo>
                  <a:pt x="789671" y="297228"/>
                  <a:pt x="792984" y="298133"/>
                  <a:pt x="797421" y="298133"/>
                </a:cubicBezTo>
                <a:cubicBezTo>
                  <a:pt x="801858" y="298133"/>
                  <a:pt x="805778" y="296628"/>
                  <a:pt x="809327" y="293961"/>
                </a:cubicBezTo>
                <a:cubicBezTo>
                  <a:pt x="812877" y="291304"/>
                  <a:pt x="816796" y="290399"/>
                  <a:pt x="821233" y="291284"/>
                </a:cubicBezTo>
                <a:cubicBezTo>
                  <a:pt x="825671" y="292170"/>
                  <a:pt x="834711" y="303324"/>
                  <a:pt x="848023" y="324622"/>
                </a:cubicBezTo>
                <a:cubicBezTo>
                  <a:pt x="861334" y="345920"/>
                  <a:pt x="881531" y="365513"/>
                  <a:pt x="909042" y="383258"/>
                </a:cubicBezTo>
                <a:cubicBezTo>
                  <a:pt x="922798" y="392135"/>
                  <a:pt x="936661" y="400879"/>
                  <a:pt x="950417" y="409747"/>
                </a:cubicBezTo>
                <a:cubicBezTo>
                  <a:pt x="948198" y="410195"/>
                  <a:pt x="946087" y="410794"/>
                  <a:pt x="943868" y="411242"/>
                </a:cubicBezTo>
                <a:cubicBezTo>
                  <a:pt x="939431" y="412128"/>
                  <a:pt x="934310" y="411223"/>
                  <a:pt x="928986" y="408566"/>
                </a:cubicBezTo>
                <a:cubicBezTo>
                  <a:pt x="923660" y="405899"/>
                  <a:pt x="917630" y="404394"/>
                  <a:pt x="910530" y="404394"/>
                </a:cubicBezTo>
                <a:cubicBezTo>
                  <a:pt x="903431" y="404394"/>
                  <a:pt x="896800" y="408013"/>
                  <a:pt x="890588" y="415109"/>
                </a:cubicBezTo>
                <a:cubicBezTo>
                  <a:pt x="884375" y="422205"/>
                  <a:pt x="873527" y="425225"/>
                  <a:pt x="858441" y="424339"/>
                </a:cubicBezTo>
                <a:cubicBezTo>
                  <a:pt x="843354" y="423453"/>
                  <a:pt x="832803" y="424053"/>
                  <a:pt x="826592" y="425825"/>
                </a:cubicBezTo>
                <a:cubicBezTo>
                  <a:pt x="820379" y="427597"/>
                  <a:pt x="815859" y="430616"/>
                  <a:pt x="813197" y="435055"/>
                </a:cubicBezTo>
                <a:cubicBezTo>
                  <a:pt x="810535" y="439493"/>
                  <a:pt x="811136" y="444008"/>
                  <a:pt x="814686" y="448447"/>
                </a:cubicBezTo>
                <a:cubicBezTo>
                  <a:pt x="818235" y="452886"/>
                  <a:pt x="819442" y="456800"/>
                  <a:pt x="818555" y="460353"/>
                </a:cubicBezTo>
                <a:cubicBezTo>
                  <a:pt x="817667" y="463906"/>
                  <a:pt x="814051" y="467211"/>
                  <a:pt x="807839" y="469878"/>
                </a:cubicBezTo>
                <a:cubicBezTo>
                  <a:pt x="801627" y="472545"/>
                  <a:pt x="797404" y="475555"/>
                  <a:pt x="794742" y="479108"/>
                </a:cubicBezTo>
                <a:cubicBezTo>
                  <a:pt x="792080" y="482651"/>
                  <a:pt x="786353" y="485671"/>
                  <a:pt x="777478" y="488328"/>
                </a:cubicBezTo>
                <a:cubicBezTo>
                  <a:pt x="768604" y="490995"/>
                  <a:pt x="758660" y="496415"/>
                  <a:pt x="748011" y="504406"/>
                </a:cubicBezTo>
                <a:cubicBezTo>
                  <a:pt x="737361" y="512398"/>
                  <a:pt x="732234" y="519322"/>
                  <a:pt x="732234" y="525542"/>
                </a:cubicBezTo>
                <a:cubicBezTo>
                  <a:pt x="732234" y="531752"/>
                  <a:pt x="733441" y="536277"/>
                  <a:pt x="736104" y="538934"/>
                </a:cubicBezTo>
                <a:cubicBezTo>
                  <a:pt x="738767" y="541602"/>
                  <a:pt x="749317" y="542497"/>
                  <a:pt x="767953" y="541611"/>
                </a:cubicBezTo>
                <a:cubicBezTo>
                  <a:pt x="786590" y="540725"/>
                  <a:pt x="799851" y="544344"/>
                  <a:pt x="807839" y="552327"/>
                </a:cubicBezTo>
                <a:cubicBezTo>
                  <a:pt x="815826" y="560318"/>
                  <a:pt x="820043" y="566347"/>
                  <a:pt x="820043" y="570786"/>
                </a:cubicBezTo>
                <a:cubicBezTo>
                  <a:pt x="820043" y="575225"/>
                  <a:pt x="821250" y="578835"/>
                  <a:pt x="823913" y="581502"/>
                </a:cubicBezTo>
                <a:cubicBezTo>
                  <a:pt x="826575" y="584159"/>
                  <a:pt x="832902" y="584759"/>
                  <a:pt x="842664" y="582987"/>
                </a:cubicBezTo>
                <a:cubicBezTo>
                  <a:pt x="852427" y="581216"/>
                  <a:pt x="863577" y="580616"/>
                  <a:pt x="876002" y="581502"/>
                </a:cubicBezTo>
                <a:cubicBezTo>
                  <a:pt x="888427" y="582388"/>
                  <a:pt x="897168" y="581482"/>
                  <a:pt x="902494" y="578816"/>
                </a:cubicBezTo>
                <a:cubicBezTo>
                  <a:pt x="907818" y="576158"/>
                  <a:pt x="914450" y="575853"/>
                  <a:pt x="922436" y="577634"/>
                </a:cubicBezTo>
                <a:cubicBezTo>
                  <a:pt x="930424" y="579406"/>
                  <a:pt x="936751" y="577597"/>
                  <a:pt x="941189" y="572272"/>
                </a:cubicBezTo>
                <a:cubicBezTo>
                  <a:pt x="945627" y="566947"/>
                  <a:pt x="948944" y="564233"/>
                  <a:pt x="951608" y="564233"/>
                </a:cubicBezTo>
                <a:cubicBezTo>
                  <a:pt x="952938" y="564233"/>
                  <a:pt x="954443" y="564233"/>
                  <a:pt x="955774" y="564233"/>
                </a:cubicBezTo>
                <a:cubicBezTo>
                  <a:pt x="954443" y="581102"/>
                  <a:pt x="952938" y="597970"/>
                  <a:pt x="951608" y="614839"/>
                </a:cubicBezTo>
                <a:cubicBezTo>
                  <a:pt x="948944" y="648557"/>
                  <a:pt x="941410" y="679304"/>
                  <a:pt x="928986" y="706812"/>
                </a:cubicBezTo>
                <a:cubicBezTo>
                  <a:pt x="916560" y="734321"/>
                  <a:pt x="909627" y="754523"/>
                  <a:pt x="907852" y="767830"/>
                </a:cubicBezTo>
                <a:cubicBezTo>
                  <a:pt x="906964" y="774487"/>
                  <a:pt x="906060" y="781117"/>
                  <a:pt x="905173" y="787775"/>
                </a:cubicBezTo>
                <a:cubicBezTo>
                  <a:pt x="903842" y="787327"/>
                  <a:pt x="902635" y="787032"/>
                  <a:pt x="901303" y="786584"/>
                </a:cubicBezTo>
                <a:cubicBezTo>
                  <a:pt x="898641" y="785698"/>
                  <a:pt x="894424" y="779069"/>
                  <a:pt x="889099" y="766639"/>
                </a:cubicBezTo>
                <a:cubicBezTo>
                  <a:pt x="883774" y="754218"/>
                  <a:pt x="876840" y="742160"/>
                  <a:pt x="867966" y="730625"/>
                </a:cubicBezTo>
                <a:cubicBezTo>
                  <a:pt x="859091" y="719090"/>
                  <a:pt x="852460" y="708537"/>
                  <a:pt x="848023" y="698773"/>
                </a:cubicBezTo>
                <a:cubicBezTo>
                  <a:pt x="843585" y="689010"/>
                  <a:pt x="832737" y="673342"/>
                  <a:pt x="815876" y="652044"/>
                </a:cubicBezTo>
                <a:cubicBezTo>
                  <a:pt x="799014" y="630746"/>
                  <a:pt x="778217" y="612658"/>
                  <a:pt x="753368" y="597570"/>
                </a:cubicBezTo>
                <a:cubicBezTo>
                  <a:pt x="728519" y="582483"/>
                  <a:pt x="707722" y="571338"/>
                  <a:pt x="690861" y="564233"/>
                </a:cubicBezTo>
                <a:cubicBezTo>
                  <a:pt x="673999" y="557137"/>
                  <a:pt x="660736" y="549298"/>
                  <a:pt x="650974" y="540420"/>
                </a:cubicBezTo>
                <a:cubicBezTo>
                  <a:pt x="641213" y="531552"/>
                  <a:pt x="633980" y="523409"/>
                  <a:pt x="629543" y="516312"/>
                </a:cubicBezTo>
                <a:cubicBezTo>
                  <a:pt x="625106" y="509216"/>
                  <a:pt x="622091" y="495348"/>
                  <a:pt x="620316" y="474936"/>
                </a:cubicBezTo>
                <a:cubicBezTo>
                  <a:pt x="618541" y="454524"/>
                  <a:pt x="614925" y="440960"/>
                  <a:pt x="609600" y="433864"/>
                </a:cubicBezTo>
                <a:cubicBezTo>
                  <a:pt x="604276" y="426758"/>
                  <a:pt x="601564" y="419529"/>
                  <a:pt x="601564" y="412433"/>
                </a:cubicBezTo>
                <a:cubicBezTo>
                  <a:pt x="601564" y="408880"/>
                  <a:pt x="601564" y="405261"/>
                  <a:pt x="601564" y="401717"/>
                </a:cubicBezTo>
                <a:cubicBezTo>
                  <a:pt x="605557" y="403051"/>
                  <a:pt x="609773" y="404546"/>
                  <a:pt x="613767" y="405880"/>
                </a:cubicBezTo>
                <a:cubicBezTo>
                  <a:pt x="621754" y="408547"/>
                  <a:pt x="627481" y="407642"/>
                  <a:pt x="631031" y="403203"/>
                </a:cubicBezTo>
                <a:cubicBezTo>
                  <a:pt x="634581" y="398764"/>
                  <a:pt x="639708" y="396650"/>
                  <a:pt x="646808" y="396659"/>
                </a:cubicBezTo>
                <a:cubicBezTo>
                  <a:pt x="653907" y="396659"/>
                  <a:pt x="659331" y="394850"/>
                  <a:pt x="662880" y="391297"/>
                </a:cubicBezTo>
                <a:cubicBezTo>
                  <a:pt x="666430" y="387744"/>
                  <a:pt x="667638" y="384134"/>
                  <a:pt x="666750" y="380581"/>
                </a:cubicBezTo>
                <a:cubicBezTo>
                  <a:pt x="665862" y="377029"/>
                  <a:pt x="664353" y="374923"/>
                  <a:pt x="661689" y="374028"/>
                </a:cubicBezTo>
                <a:cubicBezTo>
                  <a:pt x="659027" y="373142"/>
                  <a:pt x="657523" y="369828"/>
                  <a:pt x="657523" y="364503"/>
                </a:cubicBezTo>
                <a:cubicBezTo>
                  <a:pt x="657523" y="361845"/>
                  <a:pt x="657523" y="359131"/>
                  <a:pt x="657523" y="356473"/>
                </a:cubicBezTo>
                <a:cubicBezTo>
                  <a:pt x="661516" y="356473"/>
                  <a:pt x="665436" y="356473"/>
                  <a:pt x="669429" y="356473"/>
                </a:cubicBezTo>
                <a:cubicBezTo>
                  <a:pt x="677416" y="356473"/>
                  <a:pt x="684648" y="354664"/>
                  <a:pt x="690861" y="351111"/>
                </a:cubicBezTo>
                <a:cubicBezTo>
                  <a:pt x="697073" y="347568"/>
                  <a:pt x="705815" y="346958"/>
                  <a:pt x="717352" y="348730"/>
                </a:cubicBezTo>
                <a:cubicBezTo>
                  <a:pt x="728888" y="350511"/>
                  <a:pt x="739135" y="349606"/>
                  <a:pt x="748011" y="346053"/>
                </a:cubicBezTo>
                <a:cubicBezTo>
                  <a:pt x="756885" y="342500"/>
                  <a:pt x="761708" y="337081"/>
                  <a:pt x="762595" y="329984"/>
                </a:cubicBezTo>
                <a:cubicBezTo>
                  <a:pt x="763483" y="322879"/>
                  <a:pt x="765892" y="318364"/>
                  <a:pt x="769442" y="316583"/>
                </a:cubicBezTo>
                <a:cubicBezTo>
                  <a:pt x="772991" y="314811"/>
                  <a:pt x="774799" y="312096"/>
                  <a:pt x="774799" y="308553"/>
                </a:cubicBezTo>
                <a:cubicBezTo>
                  <a:pt x="774799" y="305000"/>
                  <a:pt x="766361" y="298371"/>
                  <a:pt x="749498" y="288608"/>
                </a:cubicBezTo>
                <a:cubicBezTo>
                  <a:pt x="732636" y="278845"/>
                  <a:pt x="724198" y="272206"/>
                  <a:pt x="724198" y="268662"/>
                </a:cubicBezTo>
                <a:cubicBezTo>
                  <a:pt x="724198" y="266891"/>
                  <a:pt x="724198" y="265081"/>
                  <a:pt x="724198" y="263309"/>
                </a:cubicBezTo>
                <a:cubicBezTo>
                  <a:pt x="726860" y="263309"/>
                  <a:pt x="729572" y="263309"/>
                  <a:pt x="732234" y="263309"/>
                </a:cubicBezTo>
                <a:cubicBezTo>
                  <a:pt x="737559" y="263309"/>
                  <a:pt x="741781" y="261500"/>
                  <a:pt x="745331" y="257947"/>
                </a:cubicBezTo>
                <a:cubicBezTo>
                  <a:pt x="748881" y="254394"/>
                  <a:pt x="753704" y="252889"/>
                  <a:pt x="759917" y="252889"/>
                </a:cubicBezTo>
                <a:cubicBezTo>
                  <a:pt x="766129" y="252889"/>
                  <a:pt x="769745" y="251384"/>
                  <a:pt x="770633" y="248717"/>
                </a:cubicBezTo>
                <a:cubicBezTo>
                  <a:pt x="771519" y="246060"/>
                  <a:pt x="773327" y="244850"/>
                  <a:pt x="775989" y="244850"/>
                </a:cubicBezTo>
                <a:close/>
                <a:moveTo>
                  <a:pt x="1201936" y="304677"/>
                </a:moveTo>
                <a:cubicBezTo>
                  <a:pt x="1204598" y="305562"/>
                  <a:pt x="1208815" y="312201"/>
                  <a:pt x="1214139" y="324622"/>
                </a:cubicBezTo>
                <a:cubicBezTo>
                  <a:pt x="1219465" y="337042"/>
                  <a:pt x="1221576" y="345786"/>
                  <a:pt x="1220689" y="351111"/>
                </a:cubicBezTo>
                <a:cubicBezTo>
                  <a:pt x="1219801" y="356435"/>
                  <a:pt x="1220104" y="360655"/>
                  <a:pt x="1221879" y="363322"/>
                </a:cubicBezTo>
                <a:cubicBezTo>
                  <a:pt x="1223654" y="365979"/>
                  <a:pt x="1230886" y="365979"/>
                  <a:pt x="1243311" y="363322"/>
                </a:cubicBezTo>
                <a:cubicBezTo>
                  <a:pt x="1255735" y="360655"/>
                  <a:pt x="1263573" y="362760"/>
                  <a:pt x="1267123" y="369866"/>
                </a:cubicBezTo>
                <a:cubicBezTo>
                  <a:pt x="1270672" y="376962"/>
                  <a:pt x="1277601" y="382391"/>
                  <a:pt x="1287364" y="385934"/>
                </a:cubicBezTo>
                <a:cubicBezTo>
                  <a:pt x="1297125" y="389487"/>
                  <a:pt x="1307676" y="385572"/>
                  <a:pt x="1319213" y="374028"/>
                </a:cubicBezTo>
                <a:cubicBezTo>
                  <a:pt x="1330749" y="362493"/>
                  <a:pt x="1339496" y="355264"/>
                  <a:pt x="1345706" y="352597"/>
                </a:cubicBezTo>
                <a:cubicBezTo>
                  <a:pt x="1351917" y="349939"/>
                  <a:pt x="1358241" y="350244"/>
                  <a:pt x="1364452" y="353797"/>
                </a:cubicBezTo>
                <a:cubicBezTo>
                  <a:pt x="1370671" y="357340"/>
                  <a:pt x="1374586" y="363369"/>
                  <a:pt x="1376358" y="371352"/>
                </a:cubicBezTo>
                <a:cubicBezTo>
                  <a:pt x="1378139" y="379343"/>
                  <a:pt x="1372710" y="391697"/>
                  <a:pt x="1360289" y="408566"/>
                </a:cubicBezTo>
                <a:cubicBezTo>
                  <a:pt x="1347869" y="425425"/>
                  <a:pt x="1338220" y="435064"/>
                  <a:pt x="1331119" y="437731"/>
                </a:cubicBezTo>
                <a:cubicBezTo>
                  <a:pt x="1324019" y="440398"/>
                  <a:pt x="1298702" y="458772"/>
                  <a:pt x="1255217" y="492500"/>
                </a:cubicBezTo>
                <a:cubicBezTo>
                  <a:pt x="1211731" y="526228"/>
                  <a:pt x="1181288" y="562090"/>
                  <a:pt x="1163539" y="600247"/>
                </a:cubicBezTo>
                <a:cubicBezTo>
                  <a:pt x="1145789" y="638413"/>
                  <a:pt x="1135845" y="657406"/>
                  <a:pt x="1134070" y="657397"/>
                </a:cubicBezTo>
                <a:cubicBezTo>
                  <a:pt x="1132296" y="657397"/>
                  <a:pt x="1131088" y="641128"/>
                  <a:pt x="1130201" y="608286"/>
                </a:cubicBezTo>
                <a:cubicBezTo>
                  <a:pt x="1129314" y="575453"/>
                  <a:pt x="1132328" y="553146"/>
                  <a:pt x="1139428" y="541611"/>
                </a:cubicBezTo>
                <a:cubicBezTo>
                  <a:pt x="1146528" y="530076"/>
                  <a:pt x="1157679" y="506568"/>
                  <a:pt x="1172766" y="471069"/>
                </a:cubicBezTo>
                <a:cubicBezTo>
                  <a:pt x="1187852" y="435569"/>
                  <a:pt x="1194787" y="400603"/>
                  <a:pt x="1193899" y="365998"/>
                </a:cubicBezTo>
                <a:cubicBezTo>
                  <a:pt x="1193012" y="331385"/>
                  <a:pt x="1193613" y="312096"/>
                  <a:pt x="1195388" y="308553"/>
                </a:cubicBezTo>
                <a:cubicBezTo>
                  <a:pt x="1197162" y="305000"/>
                  <a:pt x="1199274" y="303791"/>
                  <a:pt x="1201936" y="304677"/>
                </a:cubicBezTo>
                <a:close/>
                <a:moveTo>
                  <a:pt x="1065014" y="550841"/>
                </a:moveTo>
                <a:cubicBezTo>
                  <a:pt x="1066789" y="553946"/>
                  <a:pt x="1068596" y="557261"/>
                  <a:pt x="1070372" y="560366"/>
                </a:cubicBezTo>
                <a:cubicBezTo>
                  <a:pt x="1073922" y="566576"/>
                  <a:pt x="1076336" y="574415"/>
                  <a:pt x="1078111" y="584178"/>
                </a:cubicBezTo>
                <a:cubicBezTo>
                  <a:pt x="1079886" y="593941"/>
                  <a:pt x="1081390" y="609610"/>
                  <a:pt x="1082278" y="630908"/>
                </a:cubicBezTo>
                <a:cubicBezTo>
                  <a:pt x="1083166" y="652206"/>
                  <a:pt x="1081661" y="669389"/>
                  <a:pt x="1078111" y="682705"/>
                </a:cubicBezTo>
                <a:cubicBezTo>
                  <a:pt x="1074561" y="696011"/>
                  <a:pt x="1071546" y="715004"/>
                  <a:pt x="1068883" y="739855"/>
                </a:cubicBezTo>
                <a:cubicBezTo>
                  <a:pt x="1066221" y="764705"/>
                  <a:pt x="1061701" y="783089"/>
                  <a:pt x="1055489" y="794623"/>
                </a:cubicBezTo>
                <a:cubicBezTo>
                  <a:pt x="1049277" y="806158"/>
                  <a:pt x="1039631" y="819417"/>
                  <a:pt x="1026319" y="834505"/>
                </a:cubicBezTo>
                <a:cubicBezTo>
                  <a:pt x="1013007" y="849592"/>
                  <a:pt x="999745" y="868585"/>
                  <a:pt x="986433" y="891655"/>
                </a:cubicBezTo>
                <a:cubicBezTo>
                  <a:pt x="973121" y="914734"/>
                  <a:pt x="963778" y="928897"/>
                  <a:pt x="958453" y="934222"/>
                </a:cubicBezTo>
                <a:cubicBezTo>
                  <a:pt x="955791" y="936889"/>
                  <a:pt x="953079" y="939594"/>
                  <a:pt x="950417" y="942261"/>
                </a:cubicBezTo>
                <a:cubicBezTo>
                  <a:pt x="945979" y="924068"/>
                  <a:pt x="941460" y="905980"/>
                  <a:pt x="937022" y="887787"/>
                </a:cubicBezTo>
                <a:cubicBezTo>
                  <a:pt x="928147" y="851402"/>
                  <a:pt x="923925" y="827894"/>
                  <a:pt x="923925" y="817245"/>
                </a:cubicBezTo>
                <a:cubicBezTo>
                  <a:pt x="923925" y="806596"/>
                  <a:pt x="925132" y="792728"/>
                  <a:pt x="927795" y="775869"/>
                </a:cubicBezTo>
                <a:cubicBezTo>
                  <a:pt x="930457" y="759009"/>
                  <a:pt x="937992" y="736407"/>
                  <a:pt x="950417" y="708003"/>
                </a:cubicBezTo>
                <a:cubicBezTo>
                  <a:pt x="962841" y="679600"/>
                  <a:pt x="970073" y="648863"/>
                  <a:pt x="971848" y="616030"/>
                </a:cubicBezTo>
                <a:cubicBezTo>
                  <a:pt x="973623" y="583187"/>
                  <a:pt x="974829" y="565709"/>
                  <a:pt x="975717" y="563042"/>
                </a:cubicBezTo>
                <a:cubicBezTo>
                  <a:pt x="976605" y="560385"/>
                  <a:pt x="978413" y="558880"/>
                  <a:pt x="981075" y="558880"/>
                </a:cubicBezTo>
                <a:cubicBezTo>
                  <a:pt x="983737" y="558880"/>
                  <a:pt x="986752" y="560385"/>
                  <a:pt x="990302" y="563042"/>
                </a:cubicBezTo>
                <a:cubicBezTo>
                  <a:pt x="993852" y="565709"/>
                  <a:pt x="1000483" y="566909"/>
                  <a:pt x="1010245" y="566909"/>
                </a:cubicBezTo>
                <a:cubicBezTo>
                  <a:pt x="1020008" y="566909"/>
                  <a:pt x="1027239" y="565709"/>
                  <a:pt x="1031677" y="563042"/>
                </a:cubicBezTo>
                <a:cubicBezTo>
                  <a:pt x="1036114" y="560385"/>
                  <a:pt x="1041841" y="558880"/>
                  <a:pt x="1048941" y="558880"/>
                </a:cubicBezTo>
                <a:cubicBezTo>
                  <a:pt x="1056041" y="558880"/>
                  <a:pt x="1060560" y="557670"/>
                  <a:pt x="1062336" y="555003"/>
                </a:cubicBezTo>
                <a:cubicBezTo>
                  <a:pt x="1063222" y="553679"/>
                  <a:pt x="1064126" y="552174"/>
                  <a:pt x="1065014" y="5508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7"/>
          <p:cNvGrpSpPr/>
          <p:nvPr/>
        </p:nvGrpSpPr>
        <p:grpSpPr>
          <a:xfrm flipH="1">
            <a:off x="-1331413" y="3961672"/>
            <a:ext cx="13543039" cy="2896249"/>
            <a:chOff x="-457200" y="3961822"/>
            <a:chExt cx="13543039" cy="2896249"/>
          </a:xfrm>
        </p:grpSpPr>
        <p:sp>
          <p:nvSpPr>
            <p:cNvPr id="118" name="Google Shape;118;p7"/>
            <p:cNvSpPr/>
            <p:nvPr/>
          </p:nvSpPr>
          <p:spPr>
            <a:xfrm>
              <a:off x="-457200" y="6304925"/>
              <a:ext cx="8582615" cy="553146"/>
            </a:xfrm>
            <a:custGeom>
              <a:avLst/>
              <a:gdLst/>
              <a:ahLst/>
              <a:cxnLst/>
              <a:rect l="l" t="t" r="r" b="b"/>
              <a:pathLst>
                <a:path w="8582615" h="553146" extrusionOk="0">
                  <a:moveTo>
                    <a:pt x="884932" y="34"/>
                  </a:moveTo>
                  <a:cubicBezTo>
                    <a:pt x="140764" y="-2766"/>
                    <a:pt x="0" y="168503"/>
                    <a:pt x="0" y="168503"/>
                  </a:cubicBezTo>
                  <a:lnTo>
                    <a:pt x="0" y="553075"/>
                  </a:lnTo>
                  <a:lnTo>
                    <a:pt x="8582616" y="553075"/>
                  </a:lnTo>
                  <a:cubicBezTo>
                    <a:pt x="7440349" y="560409"/>
                    <a:pt x="6730794" y="1882"/>
                    <a:pt x="5864724" y="34"/>
                  </a:cubicBezTo>
                  <a:cubicBezTo>
                    <a:pt x="4998654" y="-1814"/>
                    <a:pt x="3520469" y="352174"/>
                    <a:pt x="2786653" y="346201"/>
                  </a:cubicBezTo>
                  <a:cubicBezTo>
                    <a:pt x="2217001" y="341563"/>
                    <a:pt x="1629099" y="2825"/>
                    <a:pt x="884932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8582615" y="3961822"/>
              <a:ext cx="4503224" cy="2896177"/>
            </a:xfrm>
            <a:custGeom>
              <a:avLst/>
              <a:gdLst/>
              <a:ahLst/>
              <a:cxnLst/>
              <a:rect l="l" t="t" r="r" b="b"/>
              <a:pathLst>
                <a:path w="4503224" h="2896177" extrusionOk="0">
                  <a:moveTo>
                    <a:pt x="3261722" y="872"/>
                  </a:moveTo>
                  <a:cubicBezTo>
                    <a:pt x="3242100" y="3473"/>
                    <a:pt x="3222193" y="12541"/>
                    <a:pt x="3202191" y="27961"/>
                  </a:cubicBezTo>
                  <a:cubicBezTo>
                    <a:pt x="3182188" y="43392"/>
                    <a:pt x="3167234" y="50098"/>
                    <a:pt x="3157519" y="48202"/>
                  </a:cubicBezTo>
                  <a:cubicBezTo>
                    <a:pt x="3147803" y="46297"/>
                    <a:pt x="3138945" y="42077"/>
                    <a:pt x="3130753" y="35401"/>
                  </a:cubicBezTo>
                  <a:cubicBezTo>
                    <a:pt x="3122562" y="28723"/>
                    <a:pt x="3106559" y="25904"/>
                    <a:pt x="3082842" y="26771"/>
                  </a:cubicBezTo>
                  <a:cubicBezTo>
                    <a:pt x="3059030" y="27638"/>
                    <a:pt x="3032931" y="40363"/>
                    <a:pt x="3004261" y="65166"/>
                  </a:cubicBezTo>
                  <a:cubicBezTo>
                    <a:pt x="2975591" y="89969"/>
                    <a:pt x="2960446" y="107076"/>
                    <a:pt x="2958731" y="116668"/>
                  </a:cubicBezTo>
                  <a:cubicBezTo>
                    <a:pt x="2957874" y="121449"/>
                    <a:pt x="2956922" y="126174"/>
                    <a:pt x="2956065" y="130955"/>
                  </a:cubicBezTo>
                  <a:cubicBezTo>
                    <a:pt x="2933966" y="121430"/>
                    <a:pt x="2911964" y="112200"/>
                    <a:pt x="2889961" y="102675"/>
                  </a:cubicBezTo>
                  <a:cubicBezTo>
                    <a:pt x="2845860" y="83635"/>
                    <a:pt x="2810523" y="73443"/>
                    <a:pt x="2783948" y="72605"/>
                  </a:cubicBezTo>
                  <a:cubicBezTo>
                    <a:pt x="2757469" y="71786"/>
                    <a:pt x="2734513" y="77644"/>
                    <a:pt x="2714607" y="89874"/>
                  </a:cubicBezTo>
                  <a:cubicBezTo>
                    <a:pt x="2694698" y="102094"/>
                    <a:pt x="2680125" y="113725"/>
                    <a:pt x="2671458" y="124697"/>
                  </a:cubicBezTo>
                  <a:cubicBezTo>
                    <a:pt x="2662790" y="135670"/>
                    <a:pt x="2650788" y="140957"/>
                    <a:pt x="2635453" y="140480"/>
                  </a:cubicBezTo>
                  <a:cubicBezTo>
                    <a:pt x="2620118" y="139994"/>
                    <a:pt x="2607355" y="147367"/>
                    <a:pt x="2597067" y="163093"/>
                  </a:cubicBezTo>
                  <a:cubicBezTo>
                    <a:pt x="2586781" y="178837"/>
                    <a:pt x="2569921" y="181809"/>
                    <a:pt x="2546490" y="171436"/>
                  </a:cubicBezTo>
                  <a:cubicBezTo>
                    <a:pt x="2523058" y="161064"/>
                    <a:pt x="2503055" y="155587"/>
                    <a:pt x="2486291" y="155063"/>
                  </a:cubicBezTo>
                  <a:cubicBezTo>
                    <a:pt x="2469623" y="154539"/>
                    <a:pt x="2452669" y="157197"/>
                    <a:pt x="2435714" y="163093"/>
                  </a:cubicBezTo>
                  <a:cubicBezTo>
                    <a:pt x="2418759" y="168989"/>
                    <a:pt x="2401900" y="177085"/>
                    <a:pt x="2384850" y="187801"/>
                  </a:cubicBezTo>
                  <a:cubicBezTo>
                    <a:pt x="2367706" y="198507"/>
                    <a:pt x="2355513" y="208765"/>
                    <a:pt x="2348179" y="218166"/>
                  </a:cubicBezTo>
                  <a:cubicBezTo>
                    <a:pt x="2340940" y="227567"/>
                    <a:pt x="2337702" y="239407"/>
                    <a:pt x="2338654" y="253885"/>
                  </a:cubicBezTo>
                  <a:cubicBezTo>
                    <a:pt x="2339606" y="268363"/>
                    <a:pt x="2347703" y="279888"/>
                    <a:pt x="2362752" y="288413"/>
                  </a:cubicBezTo>
                  <a:cubicBezTo>
                    <a:pt x="2377897" y="296909"/>
                    <a:pt x="2385517" y="302748"/>
                    <a:pt x="2385422" y="305968"/>
                  </a:cubicBezTo>
                  <a:cubicBezTo>
                    <a:pt x="2385327" y="309177"/>
                    <a:pt x="2379326" y="315455"/>
                    <a:pt x="2367896" y="324722"/>
                  </a:cubicBezTo>
                  <a:cubicBezTo>
                    <a:pt x="2356370" y="334000"/>
                    <a:pt x="2348370" y="349706"/>
                    <a:pt x="2343416" y="372052"/>
                  </a:cubicBezTo>
                  <a:cubicBezTo>
                    <a:pt x="2338559" y="394379"/>
                    <a:pt x="2333891" y="408628"/>
                    <a:pt x="2329415" y="414915"/>
                  </a:cubicBezTo>
                  <a:cubicBezTo>
                    <a:pt x="2325034" y="421201"/>
                    <a:pt x="2318938" y="421773"/>
                    <a:pt x="2310746" y="416705"/>
                  </a:cubicBezTo>
                  <a:cubicBezTo>
                    <a:pt x="2302460" y="411628"/>
                    <a:pt x="2291981" y="409057"/>
                    <a:pt x="2279504" y="408666"/>
                  </a:cubicBezTo>
                  <a:cubicBezTo>
                    <a:pt x="2266932" y="408276"/>
                    <a:pt x="2244356" y="409895"/>
                    <a:pt x="2212163" y="413724"/>
                  </a:cubicBezTo>
                  <a:cubicBezTo>
                    <a:pt x="2179968" y="417534"/>
                    <a:pt x="2159775" y="423230"/>
                    <a:pt x="2151203" y="430993"/>
                  </a:cubicBezTo>
                  <a:cubicBezTo>
                    <a:pt x="2142534" y="438746"/>
                    <a:pt x="2125675" y="442480"/>
                    <a:pt x="2100529" y="441699"/>
                  </a:cubicBezTo>
                  <a:cubicBezTo>
                    <a:pt x="2075478" y="440918"/>
                    <a:pt x="2054237" y="445090"/>
                    <a:pt x="2037187" y="454205"/>
                  </a:cubicBezTo>
                  <a:cubicBezTo>
                    <a:pt x="2020138" y="463311"/>
                    <a:pt x="2008137" y="467521"/>
                    <a:pt x="2001184" y="467302"/>
                  </a:cubicBezTo>
                  <a:cubicBezTo>
                    <a:pt x="1994135" y="467083"/>
                    <a:pt x="1988039" y="462987"/>
                    <a:pt x="1982705" y="454805"/>
                  </a:cubicBezTo>
                  <a:cubicBezTo>
                    <a:pt x="1977371" y="446604"/>
                    <a:pt x="1967846" y="439041"/>
                    <a:pt x="1954130" y="432174"/>
                  </a:cubicBezTo>
                  <a:cubicBezTo>
                    <a:pt x="1940414" y="425325"/>
                    <a:pt x="1914791" y="423001"/>
                    <a:pt x="1876977" y="425030"/>
                  </a:cubicBezTo>
                  <a:cubicBezTo>
                    <a:pt x="1839259" y="427068"/>
                    <a:pt x="1805158" y="425154"/>
                    <a:pt x="1774679" y="419382"/>
                  </a:cubicBezTo>
                  <a:cubicBezTo>
                    <a:pt x="1744104" y="413610"/>
                    <a:pt x="1718006" y="417496"/>
                    <a:pt x="1696669" y="431288"/>
                  </a:cubicBezTo>
                  <a:cubicBezTo>
                    <a:pt x="1675237" y="445071"/>
                    <a:pt x="1654855" y="451843"/>
                    <a:pt x="1635328" y="451224"/>
                  </a:cubicBezTo>
                  <a:cubicBezTo>
                    <a:pt x="1615801" y="450614"/>
                    <a:pt x="1601895" y="453405"/>
                    <a:pt x="1593323" y="459568"/>
                  </a:cubicBezTo>
                  <a:cubicBezTo>
                    <a:pt x="1584750" y="465721"/>
                    <a:pt x="1570082" y="461254"/>
                    <a:pt x="1549603" y="446166"/>
                  </a:cubicBezTo>
                  <a:cubicBezTo>
                    <a:pt x="1529124" y="431078"/>
                    <a:pt x="1511312" y="422363"/>
                    <a:pt x="1495977" y="420268"/>
                  </a:cubicBezTo>
                  <a:cubicBezTo>
                    <a:pt x="1480738" y="418191"/>
                    <a:pt x="1445590" y="425944"/>
                    <a:pt x="1390631" y="443490"/>
                  </a:cubicBezTo>
                  <a:cubicBezTo>
                    <a:pt x="1335672" y="461044"/>
                    <a:pt x="1287761" y="471484"/>
                    <a:pt x="1247184" y="475036"/>
                  </a:cubicBezTo>
                  <a:cubicBezTo>
                    <a:pt x="1206608" y="478589"/>
                    <a:pt x="1181176" y="487695"/>
                    <a:pt x="1170984" y="501830"/>
                  </a:cubicBezTo>
                  <a:cubicBezTo>
                    <a:pt x="1160793" y="515965"/>
                    <a:pt x="1155554" y="528395"/>
                    <a:pt x="1155173" y="539635"/>
                  </a:cubicBezTo>
                  <a:cubicBezTo>
                    <a:pt x="1154887" y="550865"/>
                    <a:pt x="1157268" y="559828"/>
                    <a:pt x="1162602" y="566419"/>
                  </a:cubicBezTo>
                  <a:cubicBezTo>
                    <a:pt x="1168032" y="573010"/>
                    <a:pt x="1178319" y="577421"/>
                    <a:pt x="1193654" y="579516"/>
                  </a:cubicBezTo>
                  <a:cubicBezTo>
                    <a:pt x="1201274" y="580564"/>
                    <a:pt x="1208894" y="581450"/>
                    <a:pt x="1216514" y="582497"/>
                  </a:cubicBezTo>
                  <a:cubicBezTo>
                    <a:pt x="1213561" y="587222"/>
                    <a:pt x="1210894" y="592070"/>
                    <a:pt x="1207941" y="596785"/>
                  </a:cubicBezTo>
                  <a:cubicBezTo>
                    <a:pt x="1202036" y="606234"/>
                    <a:pt x="1198893" y="614959"/>
                    <a:pt x="1198702" y="622979"/>
                  </a:cubicBezTo>
                  <a:cubicBezTo>
                    <a:pt x="1198416" y="630999"/>
                    <a:pt x="1200988" y="637657"/>
                    <a:pt x="1206417" y="642619"/>
                  </a:cubicBezTo>
                  <a:cubicBezTo>
                    <a:pt x="1211847" y="647610"/>
                    <a:pt x="1232040" y="651230"/>
                    <a:pt x="1266806" y="653935"/>
                  </a:cubicBezTo>
                  <a:cubicBezTo>
                    <a:pt x="1301667" y="656631"/>
                    <a:pt x="1322527" y="656611"/>
                    <a:pt x="1329671" y="653630"/>
                  </a:cubicBezTo>
                  <a:cubicBezTo>
                    <a:pt x="1336720" y="650639"/>
                    <a:pt x="1348435" y="655754"/>
                    <a:pt x="1364723" y="669118"/>
                  </a:cubicBezTo>
                  <a:cubicBezTo>
                    <a:pt x="1381106" y="682472"/>
                    <a:pt x="1396156" y="691063"/>
                    <a:pt x="1409966" y="694711"/>
                  </a:cubicBezTo>
                  <a:cubicBezTo>
                    <a:pt x="1423874" y="698360"/>
                    <a:pt x="1437018" y="699493"/>
                    <a:pt x="1449591" y="698283"/>
                  </a:cubicBezTo>
                  <a:cubicBezTo>
                    <a:pt x="1462163" y="697074"/>
                    <a:pt x="1476261" y="692730"/>
                    <a:pt x="1491881" y="685186"/>
                  </a:cubicBezTo>
                  <a:cubicBezTo>
                    <a:pt x="1507407" y="677643"/>
                    <a:pt x="1525600" y="681415"/>
                    <a:pt x="1546079" y="696493"/>
                  </a:cubicBezTo>
                  <a:cubicBezTo>
                    <a:pt x="1566463" y="711590"/>
                    <a:pt x="1607325" y="720172"/>
                    <a:pt x="1668666" y="722096"/>
                  </a:cubicBezTo>
                  <a:cubicBezTo>
                    <a:pt x="1730006" y="724010"/>
                    <a:pt x="1765440" y="728963"/>
                    <a:pt x="1774965" y="737279"/>
                  </a:cubicBezTo>
                  <a:cubicBezTo>
                    <a:pt x="1784395" y="745603"/>
                    <a:pt x="1794300" y="750071"/>
                    <a:pt x="1804111" y="750376"/>
                  </a:cubicBezTo>
                  <a:cubicBezTo>
                    <a:pt x="1813827" y="750680"/>
                    <a:pt x="1825828" y="745385"/>
                    <a:pt x="1840116" y="734593"/>
                  </a:cubicBezTo>
                  <a:cubicBezTo>
                    <a:pt x="1854403" y="723801"/>
                    <a:pt x="1870595" y="719324"/>
                    <a:pt x="1888598" y="721505"/>
                  </a:cubicBezTo>
                  <a:cubicBezTo>
                    <a:pt x="1906695" y="723668"/>
                    <a:pt x="1918316" y="732192"/>
                    <a:pt x="1923459" y="746804"/>
                  </a:cubicBezTo>
                  <a:cubicBezTo>
                    <a:pt x="1928603" y="761415"/>
                    <a:pt x="1932223" y="782532"/>
                    <a:pt x="1934127" y="809907"/>
                  </a:cubicBezTo>
                  <a:cubicBezTo>
                    <a:pt x="1936127" y="837263"/>
                    <a:pt x="1936985" y="853303"/>
                    <a:pt x="1936890" y="858122"/>
                  </a:cubicBezTo>
                  <a:cubicBezTo>
                    <a:pt x="1936795" y="860532"/>
                    <a:pt x="1936604" y="862866"/>
                    <a:pt x="1936604" y="865266"/>
                  </a:cubicBezTo>
                  <a:cubicBezTo>
                    <a:pt x="1934509" y="865199"/>
                    <a:pt x="1932412" y="865028"/>
                    <a:pt x="1930317" y="864971"/>
                  </a:cubicBezTo>
                  <a:cubicBezTo>
                    <a:pt x="1926127" y="864837"/>
                    <a:pt x="1922698" y="860113"/>
                    <a:pt x="1920221" y="850388"/>
                  </a:cubicBezTo>
                  <a:cubicBezTo>
                    <a:pt x="1917745" y="840673"/>
                    <a:pt x="1911553" y="832405"/>
                    <a:pt x="1902028" y="825680"/>
                  </a:cubicBezTo>
                  <a:cubicBezTo>
                    <a:pt x="1892503" y="818956"/>
                    <a:pt x="1875168" y="816698"/>
                    <a:pt x="1849927" y="819136"/>
                  </a:cubicBezTo>
                  <a:cubicBezTo>
                    <a:pt x="1824781" y="821556"/>
                    <a:pt x="1810207" y="820203"/>
                    <a:pt x="1806206" y="815260"/>
                  </a:cubicBezTo>
                  <a:cubicBezTo>
                    <a:pt x="1802111" y="810316"/>
                    <a:pt x="1791634" y="807745"/>
                    <a:pt x="1774965" y="807230"/>
                  </a:cubicBezTo>
                  <a:cubicBezTo>
                    <a:pt x="1758201" y="806706"/>
                    <a:pt x="1745627" y="808621"/>
                    <a:pt x="1737150" y="813174"/>
                  </a:cubicBezTo>
                  <a:cubicBezTo>
                    <a:pt x="1728578" y="817727"/>
                    <a:pt x="1714005" y="819775"/>
                    <a:pt x="1693050" y="819136"/>
                  </a:cubicBezTo>
                  <a:cubicBezTo>
                    <a:pt x="1672190" y="818479"/>
                    <a:pt x="1657902" y="820499"/>
                    <a:pt x="1650854" y="825080"/>
                  </a:cubicBezTo>
                  <a:cubicBezTo>
                    <a:pt x="1643710" y="829681"/>
                    <a:pt x="1631995" y="829985"/>
                    <a:pt x="1615421" y="826280"/>
                  </a:cubicBezTo>
                  <a:cubicBezTo>
                    <a:pt x="1598752" y="822546"/>
                    <a:pt x="1588180" y="823071"/>
                    <a:pt x="1583798" y="827766"/>
                  </a:cubicBezTo>
                  <a:cubicBezTo>
                    <a:pt x="1579512" y="832443"/>
                    <a:pt x="1573225" y="830681"/>
                    <a:pt x="1565129" y="822404"/>
                  </a:cubicBezTo>
                  <a:cubicBezTo>
                    <a:pt x="1556938" y="814126"/>
                    <a:pt x="1547317" y="809659"/>
                    <a:pt x="1536173" y="809307"/>
                  </a:cubicBezTo>
                  <a:cubicBezTo>
                    <a:pt x="1525029" y="808964"/>
                    <a:pt x="1499692" y="819622"/>
                    <a:pt x="1459973" y="840863"/>
                  </a:cubicBezTo>
                  <a:cubicBezTo>
                    <a:pt x="1420254" y="862104"/>
                    <a:pt x="1377962" y="869381"/>
                    <a:pt x="1333481" y="863180"/>
                  </a:cubicBezTo>
                  <a:cubicBezTo>
                    <a:pt x="1288999" y="856979"/>
                    <a:pt x="1263281" y="856217"/>
                    <a:pt x="1256137" y="860799"/>
                  </a:cubicBezTo>
                  <a:cubicBezTo>
                    <a:pt x="1248994" y="865400"/>
                    <a:pt x="1242422" y="874048"/>
                    <a:pt x="1236516" y="886697"/>
                  </a:cubicBezTo>
                  <a:cubicBezTo>
                    <a:pt x="1230516" y="899356"/>
                    <a:pt x="1221943" y="908614"/>
                    <a:pt x="1210609" y="914682"/>
                  </a:cubicBezTo>
                  <a:cubicBezTo>
                    <a:pt x="1199178" y="920749"/>
                    <a:pt x="1192606" y="928608"/>
                    <a:pt x="1190891" y="938199"/>
                  </a:cubicBezTo>
                  <a:cubicBezTo>
                    <a:pt x="1189273" y="947781"/>
                    <a:pt x="1195274" y="959440"/>
                    <a:pt x="1208798" y="972718"/>
                  </a:cubicBezTo>
                  <a:cubicBezTo>
                    <a:pt x="1222324" y="985995"/>
                    <a:pt x="1256995" y="990968"/>
                    <a:pt x="1313002" y="987901"/>
                  </a:cubicBezTo>
                  <a:cubicBezTo>
                    <a:pt x="1368914" y="984833"/>
                    <a:pt x="1398727" y="989044"/>
                    <a:pt x="1402538" y="1000407"/>
                  </a:cubicBezTo>
                  <a:cubicBezTo>
                    <a:pt x="1406347" y="1011770"/>
                    <a:pt x="1412252" y="1020810"/>
                    <a:pt x="1420444" y="1027487"/>
                  </a:cubicBezTo>
                  <a:cubicBezTo>
                    <a:pt x="1428541" y="1034173"/>
                    <a:pt x="1443876" y="1036249"/>
                    <a:pt x="1466259" y="1033744"/>
                  </a:cubicBezTo>
                  <a:cubicBezTo>
                    <a:pt x="1488643" y="1031230"/>
                    <a:pt x="1501406" y="1032411"/>
                    <a:pt x="1504073" y="1037316"/>
                  </a:cubicBezTo>
                  <a:cubicBezTo>
                    <a:pt x="1506741" y="1042212"/>
                    <a:pt x="1511312" y="1044546"/>
                    <a:pt x="1518361" y="1044755"/>
                  </a:cubicBezTo>
                  <a:cubicBezTo>
                    <a:pt x="1525314" y="1044974"/>
                    <a:pt x="1536459" y="1043126"/>
                    <a:pt x="1551984" y="1038802"/>
                  </a:cubicBezTo>
                  <a:cubicBezTo>
                    <a:pt x="1567510" y="1034468"/>
                    <a:pt x="1576654" y="1033716"/>
                    <a:pt x="1579416" y="1037012"/>
                  </a:cubicBezTo>
                  <a:cubicBezTo>
                    <a:pt x="1582084" y="1040307"/>
                    <a:pt x="1597228" y="1041622"/>
                    <a:pt x="1625231" y="1040888"/>
                  </a:cubicBezTo>
                  <a:cubicBezTo>
                    <a:pt x="1653140" y="1040155"/>
                    <a:pt x="1679715" y="1041964"/>
                    <a:pt x="1704670" y="1045946"/>
                  </a:cubicBezTo>
                  <a:cubicBezTo>
                    <a:pt x="1729721" y="1049937"/>
                    <a:pt x="1743723" y="1049470"/>
                    <a:pt x="1746675" y="1044755"/>
                  </a:cubicBezTo>
                  <a:cubicBezTo>
                    <a:pt x="1749628" y="1040031"/>
                    <a:pt x="1754581" y="1037697"/>
                    <a:pt x="1761534" y="1037907"/>
                  </a:cubicBezTo>
                  <a:cubicBezTo>
                    <a:pt x="1768487" y="1038126"/>
                    <a:pt x="1774774" y="1040183"/>
                    <a:pt x="1780298" y="1043565"/>
                  </a:cubicBezTo>
                  <a:cubicBezTo>
                    <a:pt x="1785728" y="1046946"/>
                    <a:pt x="1803825" y="1048851"/>
                    <a:pt x="1834496" y="1049813"/>
                  </a:cubicBezTo>
                  <a:cubicBezTo>
                    <a:pt x="1865166" y="1050775"/>
                    <a:pt x="1896218" y="1058300"/>
                    <a:pt x="1927936" y="1072140"/>
                  </a:cubicBezTo>
                  <a:cubicBezTo>
                    <a:pt x="1959560" y="1085979"/>
                    <a:pt x="1986610" y="1093161"/>
                    <a:pt x="2008898" y="1093866"/>
                  </a:cubicBezTo>
                  <a:cubicBezTo>
                    <a:pt x="2031188" y="1094562"/>
                    <a:pt x="2057762" y="1092171"/>
                    <a:pt x="2088623" y="1086722"/>
                  </a:cubicBezTo>
                  <a:cubicBezTo>
                    <a:pt x="2119579" y="1081265"/>
                    <a:pt x="2148535" y="1070206"/>
                    <a:pt x="2175586" y="1053385"/>
                  </a:cubicBezTo>
                  <a:cubicBezTo>
                    <a:pt x="2202638" y="1036564"/>
                    <a:pt x="2219496" y="1028172"/>
                    <a:pt x="2226450" y="1028382"/>
                  </a:cubicBezTo>
                  <a:cubicBezTo>
                    <a:pt x="2233403" y="1028601"/>
                    <a:pt x="2257120" y="1032611"/>
                    <a:pt x="2297316" y="1040288"/>
                  </a:cubicBezTo>
                  <a:cubicBezTo>
                    <a:pt x="2337511" y="1047975"/>
                    <a:pt x="2379040" y="1066139"/>
                    <a:pt x="2421427" y="1094762"/>
                  </a:cubicBezTo>
                  <a:cubicBezTo>
                    <a:pt x="2463813" y="1123384"/>
                    <a:pt x="2511151" y="1144863"/>
                    <a:pt x="2563730" y="1159351"/>
                  </a:cubicBezTo>
                  <a:cubicBezTo>
                    <a:pt x="2616308" y="1173838"/>
                    <a:pt x="2657741" y="1195412"/>
                    <a:pt x="2687555" y="1223644"/>
                  </a:cubicBezTo>
                  <a:cubicBezTo>
                    <a:pt x="2717368" y="1251876"/>
                    <a:pt x="2749276" y="1278575"/>
                    <a:pt x="2783377" y="1303712"/>
                  </a:cubicBezTo>
                  <a:cubicBezTo>
                    <a:pt x="2817476" y="1328867"/>
                    <a:pt x="2843765" y="1353756"/>
                    <a:pt x="2862529" y="1378426"/>
                  </a:cubicBezTo>
                  <a:cubicBezTo>
                    <a:pt x="2881294" y="1403105"/>
                    <a:pt x="2899772" y="1442929"/>
                    <a:pt x="2917679" y="1498088"/>
                  </a:cubicBezTo>
                  <a:cubicBezTo>
                    <a:pt x="2935491" y="1553238"/>
                    <a:pt x="2957303" y="1610026"/>
                    <a:pt x="2983402" y="1668643"/>
                  </a:cubicBezTo>
                  <a:cubicBezTo>
                    <a:pt x="3009500" y="1727269"/>
                    <a:pt x="3029788" y="1789867"/>
                    <a:pt x="3044456" y="1856162"/>
                  </a:cubicBezTo>
                  <a:cubicBezTo>
                    <a:pt x="3059125" y="1922465"/>
                    <a:pt x="3071984" y="1964670"/>
                    <a:pt x="3082556" y="1982672"/>
                  </a:cubicBezTo>
                  <a:cubicBezTo>
                    <a:pt x="3093130" y="2000665"/>
                    <a:pt x="3097606" y="2013676"/>
                    <a:pt x="3095891" y="2021668"/>
                  </a:cubicBezTo>
                  <a:cubicBezTo>
                    <a:pt x="3094939" y="2026611"/>
                    <a:pt x="3091701" y="2030469"/>
                    <a:pt x="3089129" y="2034755"/>
                  </a:cubicBezTo>
                  <a:cubicBezTo>
                    <a:pt x="3046837" y="2038460"/>
                    <a:pt x="2999880" y="2041146"/>
                    <a:pt x="2948254" y="2042794"/>
                  </a:cubicBezTo>
                  <a:lnTo>
                    <a:pt x="2945016" y="2014524"/>
                  </a:lnTo>
                  <a:lnTo>
                    <a:pt x="2942634" y="2012438"/>
                  </a:lnTo>
                  <a:lnTo>
                    <a:pt x="2941492" y="2001122"/>
                  </a:lnTo>
                  <a:cubicBezTo>
                    <a:pt x="2937206" y="1995779"/>
                    <a:pt x="2922823" y="1974929"/>
                    <a:pt x="2921775" y="1966299"/>
                  </a:cubicBezTo>
                  <a:lnTo>
                    <a:pt x="2893200" y="1943382"/>
                  </a:lnTo>
                  <a:lnTo>
                    <a:pt x="2892914" y="1943382"/>
                  </a:lnTo>
                  <a:cubicBezTo>
                    <a:pt x="2887009" y="1937905"/>
                    <a:pt x="2881388" y="1932818"/>
                    <a:pt x="2875673" y="1927599"/>
                  </a:cubicBezTo>
                  <a:cubicBezTo>
                    <a:pt x="2876245" y="1927847"/>
                    <a:pt x="2876532" y="1927980"/>
                    <a:pt x="2877102" y="1928199"/>
                  </a:cubicBezTo>
                  <a:cubicBezTo>
                    <a:pt x="2878722" y="1922932"/>
                    <a:pt x="2875007" y="1908758"/>
                    <a:pt x="2869102" y="1904682"/>
                  </a:cubicBezTo>
                  <a:cubicBezTo>
                    <a:pt x="2863292" y="1900691"/>
                    <a:pt x="2854814" y="1883031"/>
                    <a:pt x="2835192" y="1866287"/>
                  </a:cubicBezTo>
                  <a:cubicBezTo>
                    <a:pt x="2821952" y="1828634"/>
                    <a:pt x="2812142" y="1778056"/>
                    <a:pt x="2808428" y="1744243"/>
                  </a:cubicBezTo>
                  <a:cubicBezTo>
                    <a:pt x="2807760" y="1634153"/>
                    <a:pt x="2782614" y="1551752"/>
                    <a:pt x="2695270" y="1510880"/>
                  </a:cubicBezTo>
                  <a:cubicBezTo>
                    <a:pt x="2670506" y="1501145"/>
                    <a:pt x="2679459" y="1504156"/>
                    <a:pt x="2643740" y="1496297"/>
                  </a:cubicBezTo>
                  <a:cubicBezTo>
                    <a:pt x="2619451" y="1494573"/>
                    <a:pt x="2597639" y="1494850"/>
                    <a:pt x="2577731" y="1496593"/>
                  </a:cubicBezTo>
                  <a:cubicBezTo>
                    <a:pt x="2491340" y="1504174"/>
                    <a:pt x="2438762" y="1538112"/>
                    <a:pt x="2354466" y="1543332"/>
                  </a:cubicBezTo>
                  <a:cubicBezTo>
                    <a:pt x="2312746" y="1546056"/>
                    <a:pt x="2300269" y="1537093"/>
                    <a:pt x="2284553" y="1533807"/>
                  </a:cubicBezTo>
                  <a:cubicBezTo>
                    <a:pt x="2279981" y="1532845"/>
                    <a:pt x="2274646" y="1532492"/>
                    <a:pt x="2268741" y="1532912"/>
                  </a:cubicBezTo>
                  <a:cubicBezTo>
                    <a:pt x="2237212" y="1487839"/>
                    <a:pt x="2203781" y="1506575"/>
                    <a:pt x="2171966" y="1487668"/>
                  </a:cubicBezTo>
                  <a:cubicBezTo>
                    <a:pt x="2178349" y="1485867"/>
                    <a:pt x="2183016" y="1485306"/>
                    <a:pt x="2182444" y="1483201"/>
                  </a:cubicBezTo>
                  <a:cubicBezTo>
                    <a:pt x="2162157" y="1477810"/>
                    <a:pt x="2116341" y="1460912"/>
                    <a:pt x="2107102" y="1462665"/>
                  </a:cubicBezTo>
                  <a:cubicBezTo>
                    <a:pt x="2095100" y="1459274"/>
                    <a:pt x="2092337" y="1452959"/>
                    <a:pt x="2065191" y="1453435"/>
                  </a:cubicBezTo>
                  <a:cubicBezTo>
                    <a:pt x="2043474" y="1435471"/>
                    <a:pt x="2028520" y="1450292"/>
                    <a:pt x="2017566" y="1455521"/>
                  </a:cubicBezTo>
                  <a:cubicBezTo>
                    <a:pt x="2017566" y="1443138"/>
                    <a:pt x="2009375" y="1424517"/>
                    <a:pt x="1997278" y="1410572"/>
                  </a:cubicBezTo>
                  <a:cubicBezTo>
                    <a:pt x="1998516" y="1415526"/>
                    <a:pt x="2003850" y="1434452"/>
                    <a:pt x="1974323" y="1443910"/>
                  </a:cubicBezTo>
                  <a:cubicBezTo>
                    <a:pt x="1953654" y="1447673"/>
                    <a:pt x="1925459" y="1430013"/>
                    <a:pt x="1920792" y="1423974"/>
                  </a:cubicBezTo>
                  <a:cubicBezTo>
                    <a:pt x="1919174" y="1433785"/>
                    <a:pt x="1928413" y="1446072"/>
                    <a:pt x="1937461" y="1448968"/>
                  </a:cubicBezTo>
                  <a:cubicBezTo>
                    <a:pt x="1922412" y="1447377"/>
                    <a:pt x="1910601" y="1443977"/>
                    <a:pt x="1897838" y="1434385"/>
                  </a:cubicBezTo>
                  <a:cubicBezTo>
                    <a:pt x="1898027" y="1446005"/>
                    <a:pt x="1900790" y="1454445"/>
                    <a:pt x="1901171" y="1457311"/>
                  </a:cubicBezTo>
                  <a:cubicBezTo>
                    <a:pt x="1886407" y="1452768"/>
                    <a:pt x="1859356" y="1464503"/>
                    <a:pt x="1860690" y="1469808"/>
                  </a:cubicBezTo>
                  <a:cubicBezTo>
                    <a:pt x="1879645" y="1463703"/>
                    <a:pt x="1898981" y="1475571"/>
                    <a:pt x="1913362" y="1477247"/>
                  </a:cubicBezTo>
                  <a:cubicBezTo>
                    <a:pt x="1899647" y="1478410"/>
                    <a:pt x="1867071" y="1517348"/>
                    <a:pt x="1847831" y="1534397"/>
                  </a:cubicBezTo>
                  <a:cubicBezTo>
                    <a:pt x="1877834" y="1541998"/>
                    <a:pt x="1902790" y="1495259"/>
                    <a:pt x="1919840" y="1494812"/>
                  </a:cubicBezTo>
                  <a:cubicBezTo>
                    <a:pt x="1908124" y="1502555"/>
                    <a:pt x="1898027" y="1512947"/>
                    <a:pt x="1892503" y="1520710"/>
                  </a:cubicBezTo>
                  <a:cubicBezTo>
                    <a:pt x="1874215" y="1536407"/>
                    <a:pt x="1856498" y="1556248"/>
                    <a:pt x="1855260" y="1565954"/>
                  </a:cubicBezTo>
                  <a:cubicBezTo>
                    <a:pt x="1854689" y="1583118"/>
                    <a:pt x="1851641" y="1586566"/>
                    <a:pt x="1843640" y="1603454"/>
                  </a:cubicBezTo>
                  <a:cubicBezTo>
                    <a:pt x="1830305" y="1620227"/>
                    <a:pt x="1813256" y="1642382"/>
                    <a:pt x="1815446" y="1645430"/>
                  </a:cubicBezTo>
                  <a:cubicBezTo>
                    <a:pt x="1815351" y="1646297"/>
                    <a:pt x="1815446" y="1646983"/>
                    <a:pt x="1815446" y="1647811"/>
                  </a:cubicBezTo>
                  <a:cubicBezTo>
                    <a:pt x="1815256" y="1652717"/>
                    <a:pt x="1816685" y="1656793"/>
                    <a:pt x="1818684" y="1660013"/>
                  </a:cubicBezTo>
                  <a:cubicBezTo>
                    <a:pt x="1819351" y="1661156"/>
                    <a:pt x="1820209" y="1661966"/>
                    <a:pt x="1821066" y="1662985"/>
                  </a:cubicBezTo>
                  <a:cubicBezTo>
                    <a:pt x="1823256" y="1665376"/>
                    <a:pt x="1825733" y="1667233"/>
                    <a:pt x="1828209" y="1668347"/>
                  </a:cubicBezTo>
                  <a:cubicBezTo>
                    <a:pt x="1828305" y="1668404"/>
                    <a:pt x="1828400" y="1668586"/>
                    <a:pt x="1828495" y="1668643"/>
                  </a:cubicBezTo>
                  <a:cubicBezTo>
                    <a:pt x="1828495" y="1668662"/>
                    <a:pt x="1828781" y="1668633"/>
                    <a:pt x="1828781" y="1668643"/>
                  </a:cubicBezTo>
                  <a:cubicBezTo>
                    <a:pt x="1828781" y="1668671"/>
                    <a:pt x="1828781" y="1668919"/>
                    <a:pt x="1828781" y="1668938"/>
                  </a:cubicBezTo>
                  <a:cubicBezTo>
                    <a:pt x="1830114" y="1672529"/>
                    <a:pt x="1831163" y="1675500"/>
                    <a:pt x="1832400" y="1678168"/>
                  </a:cubicBezTo>
                  <a:cubicBezTo>
                    <a:pt x="1834876" y="1683616"/>
                    <a:pt x="1837544" y="1687645"/>
                    <a:pt x="1841354" y="1691855"/>
                  </a:cubicBezTo>
                  <a:cubicBezTo>
                    <a:pt x="1843163" y="1693970"/>
                    <a:pt x="1845355" y="1695960"/>
                    <a:pt x="1847831" y="1698408"/>
                  </a:cubicBezTo>
                  <a:cubicBezTo>
                    <a:pt x="1850213" y="1699961"/>
                    <a:pt x="1852974" y="1701418"/>
                    <a:pt x="1855641" y="1702580"/>
                  </a:cubicBezTo>
                  <a:cubicBezTo>
                    <a:pt x="1855355" y="1702523"/>
                    <a:pt x="1855260" y="1702656"/>
                    <a:pt x="1854975" y="1702580"/>
                  </a:cubicBezTo>
                  <a:cubicBezTo>
                    <a:pt x="1854880" y="1702704"/>
                    <a:pt x="1854785" y="1702733"/>
                    <a:pt x="1854689" y="1702876"/>
                  </a:cubicBezTo>
                  <a:cubicBezTo>
                    <a:pt x="1853165" y="1705600"/>
                    <a:pt x="1854117" y="1709372"/>
                    <a:pt x="1854689" y="1714486"/>
                  </a:cubicBezTo>
                  <a:cubicBezTo>
                    <a:pt x="1854975" y="1717354"/>
                    <a:pt x="1856498" y="1721726"/>
                    <a:pt x="1856784" y="1724602"/>
                  </a:cubicBezTo>
                  <a:lnTo>
                    <a:pt x="1862404" y="1733232"/>
                  </a:lnTo>
                  <a:lnTo>
                    <a:pt x="1864500" y="1730555"/>
                  </a:lnTo>
                  <a:cubicBezTo>
                    <a:pt x="1866691" y="1730317"/>
                    <a:pt x="1869548" y="1737947"/>
                    <a:pt x="1871644" y="1737699"/>
                  </a:cubicBezTo>
                  <a:lnTo>
                    <a:pt x="1875834" y="1738594"/>
                  </a:lnTo>
                  <a:lnTo>
                    <a:pt x="1881740" y="1737099"/>
                  </a:lnTo>
                  <a:cubicBezTo>
                    <a:pt x="1883550" y="1736908"/>
                    <a:pt x="1884407" y="1737337"/>
                    <a:pt x="1886502" y="1737099"/>
                  </a:cubicBezTo>
                  <a:lnTo>
                    <a:pt x="1891931" y="1734127"/>
                  </a:lnTo>
                  <a:lnTo>
                    <a:pt x="1893075" y="1728469"/>
                  </a:lnTo>
                  <a:lnTo>
                    <a:pt x="1894312" y="1726393"/>
                  </a:lnTo>
                  <a:lnTo>
                    <a:pt x="1898123" y="1725193"/>
                  </a:lnTo>
                  <a:cubicBezTo>
                    <a:pt x="1897647" y="1720163"/>
                    <a:pt x="1900219" y="1722164"/>
                    <a:pt x="1902314" y="1721926"/>
                  </a:cubicBezTo>
                  <a:cubicBezTo>
                    <a:pt x="1902314" y="1721926"/>
                    <a:pt x="1901076" y="1719011"/>
                    <a:pt x="1904123" y="1716868"/>
                  </a:cubicBezTo>
                  <a:cubicBezTo>
                    <a:pt x="1907172" y="1714706"/>
                    <a:pt x="1907363" y="1714163"/>
                    <a:pt x="1908886" y="1711801"/>
                  </a:cubicBezTo>
                  <a:cubicBezTo>
                    <a:pt x="1910029" y="1709486"/>
                    <a:pt x="1908695" y="1709467"/>
                    <a:pt x="1910029" y="1708229"/>
                  </a:cubicBezTo>
                  <a:cubicBezTo>
                    <a:pt x="1911458" y="1707353"/>
                    <a:pt x="1914125" y="1706333"/>
                    <a:pt x="1918411" y="1705847"/>
                  </a:cubicBezTo>
                  <a:lnTo>
                    <a:pt x="1921935" y="1696618"/>
                  </a:lnTo>
                  <a:lnTo>
                    <a:pt x="1923459" y="1692751"/>
                  </a:lnTo>
                  <a:cubicBezTo>
                    <a:pt x="1923459" y="1692751"/>
                    <a:pt x="1925936" y="1683864"/>
                    <a:pt x="1925555" y="1683226"/>
                  </a:cubicBezTo>
                  <a:lnTo>
                    <a:pt x="1926127" y="1683826"/>
                  </a:lnTo>
                  <a:cubicBezTo>
                    <a:pt x="1926127" y="1683826"/>
                    <a:pt x="1927841" y="1686969"/>
                    <a:pt x="1927936" y="1687093"/>
                  </a:cubicBezTo>
                  <a:cubicBezTo>
                    <a:pt x="1928983" y="1689274"/>
                    <a:pt x="1929842" y="1691579"/>
                    <a:pt x="1930031" y="1693646"/>
                  </a:cubicBezTo>
                  <a:cubicBezTo>
                    <a:pt x="1931080" y="1692494"/>
                    <a:pt x="1940319" y="1741776"/>
                    <a:pt x="1936604" y="1756454"/>
                  </a:cubicBezTo>
                  <a:cubicBezTo>
                    <a:pt x="1950130" y="1741480"/>
                    <a:pt x="1961464" y="1719144"/>
                    <a:pt x="1967465" y="1701380"/>
                  </a:cubicBezTo>
                  <a:cubicBezTo>
                    <a:pt x="1966513" y="1718954"/>
                    <a:pt x="1972513" y="1755873"/>
                    <a:pt x="1984515" y="1765083"/>
                  </a:cubicBezTo>
                  <a:cubicBezTo>
                    <a:pt x="1982324" y="1742052"/>
                    <a:pt x="1992039" y="1714486"/>
                    <a:pt x="1992802" y="1708229"/>
                  </a:cubicBezTo>
                  <a:cubicBezTo>
                    <a:pt x="1998898" y="1723926"/>
                    <a:pt x="1996517" y="1802507"/>
                    <a:pt x="1995754" y="1815680"/>
                  </a:cubicBezTo>
                  <a:cubicBezTo>
                    <a:pt x="2017280" y="1806384"/>
                    <a:pt x="2021757" y="1746090"/>
                    <a:pt x="2020805" y="1763293"/>
                  </a:cubicBezTo>
                  <a:cubicBezTo>
                    <a:pt x="2023949" y="1769122"/>
                    <a:pt x="2024901" y="1834178"/>
                    <a:pt x="2025281" y="1847237"/>
                  </a:cubicBezTo>
                  <a:cubicBezTo>
                    <a:pt x="2038236" y="1832701"/>
                    <a:pt x="2040427" y="1825853"/>
                    <a:pt x="2048427" y="1816576"/>
                  </a:cubicBezTo>
                  <a:cubicBezTo>
                    <a:pt x="2053285" y="1840417"/>
                    <a:pt x="2096338" y="1887461"/>
                    <a:pt x="2110721" y="1896052"/>
                  </a:cubicBezTo>
                  <a:cubicBezTo>
                    <a:pt x="2097767" y="1881117"/>
                    <a:pt x="2083480" y="1811699"/>
                    <a:pt x="2087766" y="1801393"/>
                  </a:cubicBezTo>
                  <a:cubicBezTo>
                    <a:pt x="2094243" y="1819967"/>
                    <a:pt x="2114245" y="1899862"/>
                    <a:pt x="2118722" y="1910635"/>
                  </a:cubicBezTo>
                  <a:cubicBezTo>
                    <a:pt x="2124246" y="1904567"/>
                    <a:pt x="2129009" y="1878231"/>
                    <a:pt x="2130342" y="1877002"/>
                  </a:cubicBezTo>
                  <a:cubicBezTo>
                    <a:pt x="2133200" y="1879603"/>
                    <a:pt x="2130056" y="1910520"/>
                    <a:pt x="2127675" y="1921351"/>
                  </a:cubicBezTo>
                  <a:cubicBezTo>
                    <a:pt x="2151773" y="1888128"/>
                    <a:pt x="2157108" y="1855352"/>
                    <a:pt x="2159203" y="1823424"/>
                  </a:cubicBezTo>
                  <a:cubicBezTo>
                    <a:pt x="2161775" y="1832463"/>
                    <a:pt x="2164538" y="1841522"/>
                    <a:pt x="2167490" y="1851104"/>
                  </a:cubicBezTo>
                  <a:cubicBezTo>
                    <a:pt x="2168728" y="1861886"/>
                    <a:pt x="2167490" y="1868868"/>
                    <a:pt x="2161584" y="1877897"/>
                  </a:cubicBezTo>
                  <a:cubicBezTo>
                    <a:pt x="2148917" y="1901138"/>
                    <a:pt x="2129199" y="1933333"/>
                    <a:pt x="2106244" y="1965699"/>
                  </a:cubicBezTo>
                  <a:cubicBezTo>
                    <a:pt x="2094528" y="1981920"/>
                    <a:pt x="2090242" y="1999456"/>
                    <a:pt x="2077002" y="2015115"/>
                  </a:cubicBezTo>
                  <a:cubicBezTo>
                    <a:pt x="2066048" y="2030888"/>
                    <a:pt x="2072431" y="2043242"/>
                    <a:pt x="2039284" y="2058568"/>
                  </a:cubicBezTo>
                  <a:cubicBezTo>
                    <a:pt x="2031854" y="2063044"/>
                    <a:pt x="2023949" y="2067950"/>
                    <a:pt x="2016328" y="2072855"/>
                  </a:cubicBezTo>
                  <a:cubicBezTo>
                    <a:pt x="2016233" y="2072903"/>
                    <a:pt x="2016042" y="2072808"/>
                    <a:pt x="2016042" y="2072855"/>
                  </a:cubicBezTo>
                  <a:cubicBezTo>
                    <a:pt x="1708766" y="2066073"/>
                    <a:pt x="1639329" y="2149751"/>
                    <a:pt x="1551412" y="2215435"/>
                  </a:cubicBezTo>
                  <a:cubicBezTo>
                    <a:pt x="999915" y="2627724"/>
                    <a:pt x="1142314" y="2888843"/>
                    <a:pt x="0" y="2896177"/>
                  </a:cubicBezTo>
                  <a:lnTo>
                    <a:pt x="3609384" y="2896177"/>
                  </a:lnTo>
                  <a:lnTo>
                    <a:pt x="3609384" y="2214244"/>
                  </a:lnTo>
                  <a:lnTo>
                    <a:pt x="3609384" y="2124652"/>
                  </a:lnTo>
                  <a:lnTo>
                    <a:pt x="3609384" y="1971957"/>
                  </a:lnTo>
                  <a:cubicBezTo>
                    <a:pt x="3517563" y="1971957"/>
                    <a:pt x="3441459" y="1984178"/>
                    <a:pt x="3361448" y="1997855"/>
                  </a:cubicBezTo>
                  <a:cubicBezTo>
                    <a:pt x="3355067" y="1993740"/>
                    <a:pt x="3348399" y="1990168"/>
                    <a:pt x="3342112" y="1985949"/>
                  </a:cubicBezTo>
                  <a:cubicBezTo>
                    <a:pt x="3284678" y="1947221"/>
                    <a:pt x="3241148" y="1912006"/>
                    <a:pt x="3211430" y="1880574"/>
                  </a:cubicBezTo>
                  <a:cubicBezTo>
                    <a:pt x="3181712" y="1849132"/>
                    <a:pt x="3148088" y="1786172"/>
                    <a:pt x="3110465" y="1691855"/>
                  </a:cubicBezTo>
                  <a:cubicBezTo>
                    <a:pt x="3072937" y="1597548"/>
                    <a:pt x="3042456" y="1526168"/>
                    <a:pt x="3018834" y="1477247"/>
                  </a:cubicBezTo>
                  <a:cubicBezTo>
                    <a:pt x="2995213" y="1428336"/>
                    <a:pt x="2979592" y="1389884"/>
                    <a:pt x="2972066" y="1362357"/>
                  </a:cubicBezTo>
                  <a:cubicBezTo>
                    <a:pt x="2964542" y="1334820"/>
                    <a:pt x="2961875" y="1308493"/>
                    <a:pt x="2964066" y="1282880"/>
                  </a:cubicBezTo>
                  <a:cubicBezTo>
                    <a:pt x="2966256" y="1257258"/>
                    <a:pt x="2975210" y="1235751"/>
                    <a:pt x="2991116" y="1218587"/>
                  </a:cubicBezTo>
                  <a:cubicBezTo>
                    <a:pt x="3007024" y="1201422"/>
                    <a:pt x="3033599" y="1180610"/>
                    <a:pt x="3070650" y="1156074"/>
                  </a:cubicBezTo>
                  <a:cubicBezTo>
                    <a:pt x="3107702" y="1131538"/>
                    <a:pt x="3147708" y="1120679"/>
                    <a:pt x="3190857" y="1123632"/>
                  </a:cubicBezTo>
                  <a:cubicBezTo>
                    <a:pt x="3234099" y="1126585"/>
                    <a:pt x="3266675" y="1136367"/>
                    <a:pt x="3288488" y="1153102"/>
                  </a:cubicBezTo>
                  <a:cubicBezTo>
                    <a:pt x="3310299" y="1169838"/>
                    <a:pt x="3328874" y="1178524"/>
                    <a:pt x="3344209" y="1179001"/>
                  </a:cubicBezTo>
                  <a:cubicBezTo>
                    <a:pt x="3359544" y="1179477"/>
                    <a:pt x="3372212" y="1176010"/>
                    <a:pt x="3382309" y="1168285"/>
                  </a:cubicBezTo>
                  <a:cubicBezTo>
                    <a:pt x="3392309" y="1160570"/>
                    <a:pt x="3414027" y="1157112"/>
                    <a:pt x="3447459" y="1158160"/>
                  </a:cubicBezTo>
                  <a:cubicBezTo>
                    <a:pt x="3480892" y="1159208"/>
                    <a:pt x="3500324" y="1157445"/>
                    <a:pt x="3506134" y="1152807"/>
                  </a:cubicBezTo>
                  <a:cubicBezTo>
                    <a:pt x="3511849" y="1148168"/>
                    <a:pt x="3536327" y="1150578"/>
                    <a:pt x="3579285" y="1159951"/>
                  </a:cubicBezTo>
                  <a:cubicBezTo>
                    <a:pt x="3622338" y="1169323"/>
                    <a:pt x="3668154" y="1172171"/>
                    <a:pt x="3717113" y="1168876"/>
                  </a:cubicBezTo>
                  <a:cubicBezTo>
                    <a:pt x="3766070" y="1165589"/>
                    <a:pt x="3795694" y="1158665"/>
                    <a:pt x="3805790" y="1147749"/>
                  </a:cubicBezTo>
                  <a:cubicBezTo>
                    <a:pt x="3815981" y="1136824"/>
                    <a:pt x="3818458" y="1120851"/>
                    <a:pt x="3813600" y="1099819"/>
                  </a:cubicBezTo>
                  <a:cubicBezTo>
                    <a:pt x="3811124" y="1089304"/>
                    <a:pt x="3808553" y="1078779"/>
                    <a:pt x="3806171" y="1068272"/>
                  </a:cubicBezTo>
                  <a:cubicBezTo>
                    <a:pt x="3810362" y="1067596"/>
                    <a:pt x="3814744" y="1066873"/>
                    <a:pt x="3818934" y="1066187"/>
                  </a:cubicBezTo>
                  <a:cubicBezTo>
                    <a:pt x="3827317" y="1064844"/>
                    <a:pt x="3831793" y="1056042"/>
                    <a:pt x="3832365" y="1039993"/>
                  </a:cubicBezTo>
                  <a:cubicBezTo>
                    <a:pt x="3832841" y="1023952"/>
                    <a:pt x="3826935" y="1009465"/>
                    <a:pt x="3814744" y="996235"/>
                  </a:cubicBezTo>
                  <a:cubicBezTo>
                    <a:pt x="3802647" y="983014"/>
                    <a:pt x="3778453" y="971746"/>
                    <a:pt x="3742448" y="962602"/>
                  </a:cubicBezTo>
                  <a:cubicBezTo>
                    <a:pt x="3724446" y="958030"/>
                    <a:pt x="3706539" y="953496"/>
                    <a:pt x="3688538" y="948905"/>
                  </a:cubicBezTo>
                  <a:cubicBezTo>
                    <a:pt x="3692251" y="940999"/>
                    <a:pt x="3695871" y="933017"/>
                    <a:pt x="3699586" y="925093"/>
                  </a:cubicBezTo>
                  <a:cubicBezTo>
                    <a:pt x="3707016" y="909272"/>
                    <a:pt x="3717398" y="897603"/>
                    <a:pt x="3730256" y="889974"/>
                  </a:cubicBezTo>
                  <a:cubicBezTo>
                    <a:pt x="3743020" y="882344"/>
                    <a:pt x="3753784" y="869867"/>
                    <a:pt x="3762641" y="852474"/>
                  </a:cubicBezTo>
                  <a:cubicBezTo>
                    <a:pt x="3771595" y="835081"/>
                    <a:pt x="3781691" y="822632"/>
                    <a:pt x="3793027" y="814965"/>
                  </a:cubicBezTo>
                  <a:cubicBezTo>
                    <a:pt x="3804456" y="807287"/>
                    <a:pt x="3815124" y="803344"/>
                    <a:pt x="3824840" y="803649"/>
                  </a:cubicBezTo>
                  <a:cubicBezTo>
                    <a:pt x="3834651" y="803963"/>
                    <a:pt x="3849034" y="811812"/>
                    <a:pt x="3868084" y="826871"/>
                  </a:cubicBezTo>
                  <a:cubicBezTo>
                    <a:pt x="3887134" y="841920"/>
                    <a:pt x="3904469" y="849607"/>
                    <a:pt x="3919804" y="850093"/>
                  </a:cubicBezTo>
                  <a:cubicBezTo>
                    <a:pt x="3935139" y="850569"/>
                    <a:pt x="3948570" y="846254"/>
                    <a:pt x="3960000" y="836987"/>
                  </a:cubicBezTo>
                  <a:cubicBezTo>
                    <a:pt x="3971525" y="827718"/>
                    <a:pt x="3980193" y="811945"/>
                    <a:pt x="3986479" y="789666"/>
                  </a:cubicBezTo>
                  <a:cubicBezTo>
                    <a:pt x="3992766" y="767378"/>
                    <a:pt x="4001148" y="747461"/>
                    <a:pt x="4011530" y="730135"/>
                  </a:cubicBezTo>
                  <a:cubicBezTo>
                    <a:pt x="4021817" y="712790"/>
                    <a:pt x="4055060" y="716305"/>
                    <a:pt x="4111542" y="740555"/>
                  </a:cubicBezTo>
                  <a:cubicBezTo>
                    <a:pt x="4168026" y="764796"/>
                    <a:pt x="4210412" y="777188"/>
                    <a:pt x="4238321" y="778055"/>
                  </a:cubicBezTo>
                  <a:cubicBezTo>
                    <a:pt x="4266228" y="778932"/>
                    <a:pt x="4285755" y="774045"/>
                    <a:pt x="4297280" y="763168"/>
                  </a:cubicBezTo>
                  <a:cubicBezTo>
                    <a:pt x="4308806" y="752290"/>
                    <a:pt x="4315473" y="736374"/>
                    <a:pt x="4317473" y="715543"/>
                  </a:cubicBezTo>
                  <a:cubicBezTo>
                    <a:pt x="4319569" y="694731"/>
                    <a:pt x="4332523" y="684739"/>
                    <a:pt x="4356240" y="685482"/>
                  </a:cubicBezTo>
                  <a:cubicBezTo>
                    <a:pt x="4379957" y="686225"/>
                    <a:pt x="4392720" y="677785"/>
                    <a:pt x="4394625" y="660183"/>
                  </a:cubicBezTo>
                  <a:cubicBezTo>
                    <a:pt x="4396531" y="642581"/>
                    <a:pt x="4413009" y="633447"/>
                    <a:pt x="4443679" y="632799"/>
                  </a:cubicBezTo>
                  <a:cubicBezTo>
                    <a:pt x="4474445" y="632151"/>
                    <a:pt x="4492067" y="629456"/>
                    <a:pt x="4496353" y="624760"/>
                  </a:cubicBezTo>
                  <a:cubicBezTo>
                    <a:pt x="4500734" y="620083"/>
                    <a:pt x="4502925" y="612187"/>
                    <a:pt x="4503210" y="600947"/>
                  </a:cubicBezTo>
                  <a:cubicBezTo>
                    <a:pt x="4503592" y="589717"/>
                    <a:pt x="4496448" y="573477"/>
                    <a:pt x="4481779" y="552132"/>
                  </a:cubicBezTo>
                  <a:cubicBezTo>
                    <a:pt x="4467111" y="530796"/>
                    <a:pt x="4449680" y="514308"/>
                    <a:pt x="4429107" y="502430"/>
                  </a:cubicBezTo>
                  <a:cubicBezTo>
                    <a:pt x="4408532" y="490543"/>
                    <a:pt x="4389196" y="483476"/>
                    <a:pt x="4371099" y="481294"/>
                  </a:cubicBezTo>
                  <a:cubicBezTo>
                    <a:pt x="4353001" y="479123"/>
                    <a:pt x="4341476" y="471379"/>
                    <a:pt x="4336238" y="458368"/>
                  </a:cubicBezTo>
                  <a:cubicBezTo>
                    <a:pt x="4331094" y="445366"/>
                    <a:pt x="4323664" y="433279"/>
                    <a:pt x="4314235" y="421763"/>
                  </a:cubicBezTo>
                  <a:cubicBezTo>
                    <a:pt x="4304805" y="410228"/>
                    <a:pt x="4291279" y="403399"/>
                    <a:pt x="4273181" y="401218"/>
                  </a:cubicBezTo>
                  <a:cubicBezTo>
                    <a:pt x="4255085" y="399055"/>
                    <a:pt x="4243369" y="389750"/>
                    <a:pt x="4238321" y="373538"/>
                  </a:cubicBezTo>
                  <a:cubicBezTo>
                    <a:pt x="4233272" y="357327"/>
                    <a:pt x="4222509" y="342544"/>
                    <a:pt x="4206221" y="329190"/>
                  </a:cubicBezTo>
                  <a:cubicBezTo>
                    <a:pt x="4189837" y="315835"/>
                    <a:pt x="4174598" y="308797"/>
                    <a:pt x="4160692" y="308349"/>
                  </a:cubicBezTo>
                  <a:cubicBezTo>
                    <a:pt x="4146690" y="307920"/>
                    <a:pt x="4134974" y="302796"/>
                    <a:pt x="4125544" y="292880"/>
                  </a:cubicBezTo>
                  <a:cubicBezTo>
                    <a:pt x="4116019" y="282946"/>
                    <a:pt x="4101826" y="272763"/>
                    <a:pt x="4082681" y="262515"/>
                  </a:cubicBezTo>
                  <a:cubicBezTo>
                    <a:pt x="4063442" y="252275"/>
                    <a:pt x="4037819" y="249160"/>
                    <a:pt x="4005529" y="252990"/>
                  </a:cubicBezTo>
                  <a:cubicBezTo>
                    <a:pt x="3973334" y="256800"/>
                    <a:pt x="3951428" y="244160"/>
                    <a:pt x="3939806" y="214890"/>
                  </a:cubicBezTo>
                  <a:cubicBezTo>
                    <a:pt x="3928091" y="185619"/>
                    <a:pt x="3918185" y="167693"/>
                    <a:pt x="3909994" y="161016"/>
                  </a:cubicBezTo>
                  <a:cubicBezTo>
                    <a:pt x="3901897" y="154339"/>
                    <a:pt x="3878847" y="148719"/>
                    <a:pt x="3841223" y="144347"/>
                  </a:cubicBezTo>
                  <a:cubicBezTo>
                    <a:pt x="3803695" y="139956"/>
                    <a:pt x="3776358" y="127860"/>
                    <a:pt x="3758831" y="108029"/>
                  </a:cubicBezTo>
                  <a:cubicBezTo>
                    <a:pt x="3741305" y="88216"/>
                    <a:pt x="3717684" y="80311"/>
                    <a:pt x="3688252" y="84216"/>
                  </a:cubicBezTo>
                  <a:cubicBezTo>
                    <a:pt x="3658819" y="88121"/>
                    <a:pt x="3637387" y="81635"/>
                    <a:pt x="3623958" y="65166"/>
                  </a:cubicBezTo>
                  <a:cubicBezTo>
                    <a:pt x="3610527" y="48688"/>
                    <a:pt x="3597001" y="37201"/>
                    <a:pt x="3583191" y="30343"/>
                  </a:cubicBezTo>
                  <a:cubicBezTo>
                    <a:pt x="3569475" y="23494"/>
                    <a:pt x="3550044" y="20294"/>
                    <a:pt x="3524802" y="21113"/>
                  </a:cubicBezTo>
                  <a:cubicBezTo>
                    <a:pt x="3499656" y="21932"/>
                    <a:pt x="3477177" y="28523"/>
                    <a:pt x="3457270" y="40763"/>
                  </a:cubicBezTo>
                  <a:cubicBezTo>
                    <a:pt x="3437362" y="52984"/>
                    <a:pt x="3424504" y="59099"/>
                    <a:pt x="3418884" y="58918"/>
                  </a:cubicBezTo>
                  <a:cubicBezTo>
                    <a:pt x="3413265" y="58746"/>
                    <a:pt x="3405263" y="52945"/>
                    <a:pt x="3394500" y="41354"/>
                  </a:cubicBezTo>
                  <a:cubicBezTo>
                    <a:pt x="3383642" y="29781"/>
                    <a:pt x="3363639" y="19322"/>
                    <a:pt x="3334684" y="10397"/>
                  </a:cubicBezTo>
                  <a:cubicBezTo>
                    <a:pt x="3305632" y="1463"/>
                    <a:pt x="3281344" y="-1718"/>
                    <a:pt x="3261722" y="872"/>
                  </a:cubicBezTo>
                  <a:close/>
                  <a:moveTo>
                    <a:pt x="2406567" y="694416"/>
                  </a:moveTo>
                  <a:cubicBezTo>
                    <a:pt x="2412188" y="692987"/>
                    <a:pt x="2419807" y="694188"/>
                    <a:pt x="2429427" y="697693"/>
                  </a:cubicBezTo>
                  <a:cubicBezTo>
                    <a:pt x="2439143" y="701198"/>
                    <a:pt x="2445905" y="708647"/>
                    <a:pt x="2449716" y="720010"/>
                  </a:cubicBezTo>
                  <a:cubicBezTo>
                    <a:pt x="2453526" y="731373"/>
                    <a:pt x="2454574" y="744003"/>
                    <a:pt x="2452669" y="758405"/>
                  </a:cubicBezTo>
                  <a:cubicBezTo>
                    <a:pt x="2450859" y="772807"/>
                    <a:pt x="2436953" y="779789"/>
                    <a:pt x="2410377" y="778951"/>
                  </a:cubicBezTo>
                  <a:cubicBezTo>
                    <a:pt x="2383898" y="778122"/>
                    <a:pt x="2364467" y="774921"/>
                    <a:pt x="2352084" y="769721"/>
                  </a:cubicBezTo>
                  <a:cubicBezTo>
                    <a:pt x="2345893" y="767120"/>
                    <a:pt x="2339512" y="764596"/>
                    <a:pt x="2333320" y="761986"/>
                  </a:cubicBezTo>
                  <a:cubicBezTo>
                    <a:pt x="2341798" y="758234"/>
                    <a:pt x="2350465" y="754414"/>
                    <a:pt x="2358942" y="750671"/>
                  </a:cubicBezTo>
                  <a:cubicBezTo>
                    <a:pt x="2375897" y="743175"/>
                    <a:pt x="2386756" y="732240"/>
                    <a:pt x="2391327" y="717924"/>
                  </a:cubicBezTo>
                  <a:cubicBezTo>
                    <a:pt x="2395995" y="703617"/>
                    <a:pt x="2400948" y="695864"/>
                    <a:pt x="2406567" y="694416"/>
                  </a:cubicBezTo>
                  <a:close/>
                  <a:moveTo>
                    <a:pt x="2478005" y="694416"/>
                  </a:moveTo>
                  <a:cubicBezTo>
                    <a:pt x="2485434" y="701874"/>
                    <a:pt x="2492864" y="709275"/>
                    <a:pt x="2500294" y="716743"/>
                  </a:cubicBezTo>
                  <a:cubicBezTo>
                    <a:pt x="2515248" y="731659"/>
                    <a:pt x="2529440" y="737660"/>
                    <a:pt x="2543441" y="734897"/>
                  </a:cubicBezTo>
                  <a:cubicBezTo>
                    <a:pt x="2550490" y="733507"/>
                    <a:pt x="2557634" y="732107"/>
                    <a:pt x="2564588" y="730726"/>
                  </a:cubicBezTo>
                  <a:cubicBezTo>
                    <a:pt x="2566302" y="742822"/>
                    <a:pt x="2568017" y="754967"/>
                    <a:pt x="2569635" y="767044"/>
                  </a:cubicBezTo>
                  <a:cubicBezTo>
                    <a:pt x="2573064" y="791238"/>
                    <a:pt x="2580398" y="810574"/>
                    <a:pt x="2591066" y="825385"/>
                  </a:cubicBezTo>
                  <a:cubicBezTo>
                    <a:pt x="2601830" y="840168"/>
                    <a:pt x="2611355" y="847750"/>
                    <a:pt x="2619641" y="848007"/>
                  </a:cubicBezTo>
                  <a:cubicBezTo>
                    <a:pt x="2628023" y="848264"/>
                    <a:pt x="2639263" y="842225"/>
                    <a:pt x="2653646" y="829843"/>
                  </a:cubicBezTo>
                  <a:cubicBezTo>
                    <a:pt x="2667934" y="817450"/>
                    <a:pt x="2682697" y="813050"/>
                    <a:pt x="2697938" y="816755"/>
                  </a:cubicBezTo>
                  <a:cubicBezTo>
                    <a:pt x="2705557" y="818594"/>
                    <a:pt x="2713273" y="820575"/>
                    <a:pt x="2720892" y="822404"/>
                  </a:cubicBezTo>
                  <a:cubicBezTo>
                    <a:pt x="2712796" y="835805"/>
                    <a:pt x="2704891" y="849197"/>
                    <a:pt x="2696794" y="862590"/>
                  </a:cubicBezTo>
                  <a:cubicBezTo>
                    <a:pt x="2680602" y="889383"/>
                    <a:pt x="2671267" y="919416"/>
                    <a:pt x="2668791" y="953077"/>
                  </a:cubicBezTo>
                  <a:cubicBezTo>
                    <a:pt x="2666314" y="986729"/>
                    <a:pt x="2661361" y="1010589"/>
                    <a:pt x="2653931" y="1024810"/>
                  </a:cubicBezTo>
                  <a:cubicBezTo>
                    <a:pt x="2646503" y="1039031"/>
                    <a:pt x="2639834" y="1046127"/>
                    <a:pt x="2634215" y="1045946"/>
                  </a:cubicBezTo>
                  <a:cubicBezTo>
                    <a:pt x="2628691" y="1045774"/>
                    <a:pt x="2611164" y="1026944"/>
                    <a:pt x="2581541" y="989091"/>
                  </a:cubicBezTo>
                  <a:cubicBezTo>
                    <a:pt x="2552014" y="951239"/>
                    <a:pt x="2526773" y="894079"/>
                    <a:pt x="2505341" y="817937"/>
                  </a:cubicBezTo>
                  <a:cubicBezTo>
                    <a:pt x="2484005" y="741803"/>
                    <a:pt x="2474100" y="702055"/>
                    <a:pt x="2475623" y="698874"/>
                  </a:cubicBezTo>
                  <a:cubicBezTo>
                    <a:pt x="2476386" y="697293"/>
                    <a:pt x="2477243" y="695997"/>
                    <a:pt x="2478005" y="694416"/>
                  </a:cubicBezTo>
                  <a:close/>
                  <a:moveTo>
                    <a:pt x="2919108" y="710485"/>
                  </a:moveTo>
                  <a:cubicBezTo>
                    <a:pt x="2923394" y="709018"/>
                    <a:pt x="2930156" y="713361"/>
                    <a:pt x="2939681" y="723286"/>
                  </a:cubicBezTo>
                  <a:cubicBezTo>
                    <a:pt x="2949112" y="733221"/>
                    <a:pt x="2961589" y="739050"/>
                    <a:pt x="2976829" y="741146"/>
                  </a:cubicBezTo>
                  <a:cubicBezTo>
                    <a:pt x="2992164" y="743232"/>
                    <a:pt x="3005119" y="750880"/>
                    <a:pt x="3015881" y="764063"/>
                  </a:cubicBezTo>
                  <a:cubicBezTo>
                    <a:pt x="3026644" y="777246"/>
                    <a:pt x="3031217" y="787914"/>
                    <a:pt x="3029502" y="795915"/>
                  </a:cubicBezTo>
                  <a:cubicBezTo>
                    <a:pt x="3027883" y="803897"/>
                    <a:pt x="3020359" y="817232"/>
                    <a:pt x="3007214" y="836101"/>
                  </a:cubicBezTo>
                  <a:cubicBezTo>
                    <a:pt x="2994070" y="854960"/>
                    <a:pt x="2984831" y="864256"/>
                    <a:pt x="2979210" y="864076"/>
                  </a:cubicBezTo>
                  <a:cubicBezTo>
                    <a:pt x="2973686" y="863904"/>
                    <a:pt x="2968924" y="859723"/>
                    <a:pt x="2964923" y="851579"/>
                  </a:cubicBezTo>
                  <a:cubicBezTo>
                    <a:pt x="2961018" y="843425"/>
                    <a:pt x="2946063" y="831729"/>
                    <a:pt x="2919965" y="816451"/>
                  </a:cubicBezTo>
                  <a:cubicBezTo>
                    <a:pt x="2893962" y="801191"/>
                    <a:pt x="2881103" y="790438"/>
                    <a:pt x="2881294" y="784008"/>
                  </a:cubicBezTo>
                  <a:cubicBezTo>
                    <a:pt x="2881484" y="777588"/>
                    <a:pt x="2885770" y="769578"/>
                    <a:pt x="2894437" y="760196"/>
                  </a:cubicBezTo>
                  <a:cubicBezTo>
                    <a:pt x="2903105" y="750833"/>
                    <a:pt x="2908440" y="740727"/>
                    <a:pt x="2910154" y="729535"/>
                  </a:cubicBezTo>
                  <a:cubicBezTo>
                    <a:pt x="2911964" y="718352"/>
                    <a:pt x="2914916" y="711961"/>
                    <a:pt x="2919108" y="710485"/>
                  </a:cubicBezTo>
                  <a:close/>
                  <a:moveTo>
                    <a:pt x="3390023" y="713162"/>
                  </a:moveTo>
                  <a:cubicBezTo>
                    <a:pt x="3392786" y="713257"/>
                    <a:pt x="3395834" y="713380"/>
                    <a:pt x="3398692" y="713466"/>
                  </a:cubicBezTo>
                  <a:cubicBezTo>
                    <a:pt x="3404216" y="713638"/>
                    <a:pt x="3411741" y="717943"/>
                    <a:pt x="3421266" y="726268"/>
                  </a:cubicBezTo>
                  <a:cubicBezTo>
                    <a:pt x="3430791" y="734593"/>
                    <a:pt x="3449936" y="743232"/>
                    <a:pt x="3478988" y="752157"/>
                  </a:cubicBezTo>
                  <a:cubicBezTo>
                    <a:pt x="3508038" y="761091"/>
                    <a:pt x="3521564" y="776769"/>
                    <a:pt x="3519469" y="799191"/>
                  </a:cubicBezTo>
                  <a:cubicBezTo>
                    <a:pt x="3517373" y="821603"/>
                    <a:pt x="3511753" y="841320"/>
                    <a:pt x="3502800" y="858722"/>
                  </a:cubicBezTo>
                  <a:cubicBezTo>
                    <a:pt x="3493942" y="876106"/>
                    <a:pt x="3488036" y="884707"/>
                    <a:pt x="3485273" y="884612"/>
                  </a:cubicBezTo>
                  <a:cubicBezTo>
                    <a:pt x="3482512" y="884526"/>
                    <a:pt x="3480416" y="880477"/>
                    <a:pt x="3479273" y="872410"/>
                  </a:cubicBezTo>
                  <a:cubicBezTo>
                    <a:pt x="3478130" y="864342"/>
                    <a:pt x="3474225" y="858589"/>
                    <a:pt x="3467366" y="855151"/>
                  </a:cubicBezTo>
                  <a:cubicBezTo>
                    <a:pt x="3460509" y="851722"/>
                    <a:pt x="3452317" y="851646"/>
                    <a:pt x="3442411" y="854551"/>
                  </a:cubicBezTo>
                  <a:cubicBezTo>
                    <a:pt x="3432506" y="857456"/>
                    <a:pt x="3421932" y="856932"/>
                    <a:pt x="3410884" y="853360"/>
                  </a:cubicBezTo>
                  <a:cubicBezTo>
                    <a:pt x="3399834" y="849807"/>
                    <a:pt x="3389928" y="851369"/>
                    <a:pt x="3381357" y="857532"/>
                  </a:cubicBezTo>
                  <a:cubicBezTo>
                    <a:pt x="3372784" y="863685"/>
                    <a:pt x="3361544" y="864742"/>
                    <a:pt x="3347733" y="861104"/>
                  </a:cubicBezTo>
                  <a:cubicBezTo>
                    <a:pt x="3340780" y="859275"/>
                    <a:pt x="3334112" y="857589"/>
                    <a:pt x="3327254" y="855741"/>
                  </a:cubicBezTo>
                  <a:cubicBezTo>
                    <a:pt x="3331160" y="840615"/>
                    <a:pt x="3335159" y="825328"/>
                    <a:pt x="3339065" y="810202"/>
                  </a:cubicBezTo>
                  <a:cubicBezTo>
                    <a:pt x="3347066" y="779941"/>
                    <a:pt x="3357734" y="762777"/>
                    <a:pt x="3371832" y="758405"/>
                  </a:cubicBezTo>
                  <a:cubicBezTo>
                    <a:pt x="3385928" y="754033"/>
                    <a:pt x="3392786" y="745394"/>
                    <a:pt x="3391834" y="732516"/>
                  </a:cubicBezTo>
                  <a:cubicBezTo>
                    <a:pt x="3391262" y="726077"/>
                    <a:pt x="3390500" y="719600"/>
                    <a:pt x="3390023" y="713162"/>
                  </a:cubicBezTo>
                  <a:close/>
                  <a:moveTo>
                    <a:pt x="2112435" y="726268"/>
                  </a:moveTo>
                  <a:cubicBezTo>
                    <a:pt x="2118245" y="743308"/>
                    <a:pt x="2123961" y="760415"/>
                    <a:pt x="2129771" y="777455"/>
                  </a:cubicBezTo>
                  <a:cubicBezTo>
                    <a:pt x="2141201" y="811545"/>
                    <a:pt x="2145202" y="836520"/>
                    <a:pt x="2141962" y="852474"/>
                  </a:cubicBezTo>
                  <a:cubicBezTo>
                    <a:pt x="2138629" y="868428"/>
                    <a:pt x="2134534" y="876915"/>
                    <a:pt x="2128819" y="878363"/>
                  </a:cubicBezTo>
                  <a:cubicBezTo>
                    <a:pt x="2123198" y="879792"/>
                    <a:pt x="2109197" y="876382"/>
                    <a:pt x="2087194" y="867647"/>
                  </a:cubicBezTo>
                  <a:cubicBezTo>
                    <a:pt x="2065096" y="858932"/>
                    <a:pt x="2044426" y="847750"/>
                    <a:pt x="2025281" y="834310"/>
                  </a:cubicBezTo>
                  <a:cubicBezTo>
                    <a:pt x="2006137" y="820870"/>
                    <a:pt x="1994802" y="807687"/>
                    <a:pt x="1990991" y="794724"/>
                  </a:cubicBezTo>
                  <a:cubicBezTo>
                    <a:pt x="1987276" y="781761"/>
                    <a:pt x="1986133" y="771931"/>
                    <a:pt x="1987753" y="765549"/>
                  </a:cubicBezTo>
                  <a:cubicBezTo>
                    <a:pt x="1989373" y="759177"/>
                    <a:pt x="2000516" y="757357"/>
                    <a:pt x="2021377" y="759605"/>
                  </a:cubicBezTo>
                  <a:cubicBezTo>
                    <a:pt x="2042236" y="761863"/>
                    <a:pt x="2062810" y="756652"/>
                    <a:pt x="2082717" y="744422"/>
                  </a:cubicBezTo>
                  <a:cubicBezTo>
                    <a:pt x="2092623" y="738307"/>
                    <a:pt x="2102530" y="732354"/>
                    <a:pt x="2112435" y="726268"/>
                  </a:cubicBezTo>
                  <a:close/>
                  <a:moveTo>
                    <a:pt x="3263531" y="745318"/>
                  </a:moveTo>
                  <a:cubicBezTo>
                    <a:pt x="3266389" y="743794"/>
                    <a:pt x="3276771" y="745585"/>
                    <a:pt x="3294773" y="750966"/>
                  </a:cubicBezTo>
                  <a:cubicBezTo>
                    <a:pt x="3312776" y="756348"/>
                    <a:pt x="3321539" y="763958"/>
                    <a:pt x="3321253" y="773588"/>
                  </a:cubicBezTo>
                  <a:cubicBezTo>
                    <a:pt x="3320967" y="783218"/>
                    <a:pt x="3316491" y="792028"/>
                    <a:pt x="3307823" y="799782"/>
                  </a:cubicBezTo>
                  <a:cubicBezTo>
                    <a:pt x="3299250" y="807545"/>
                    <a:pt x="3287820" y="811240"/>
                    <a:pt x="3273914" y="810793"/>
                  </a:cubicBezTo>
                  <a:cubicBezTo>
                    <a:pt x="3260007" y="810364"/>
                    <a:pt x="3252578" y="807602"/>
                    <a:pt x="3251340" y="802763"/>
                  </a:cubicBezTo>
                  <a:cubicBezTo>
                    <a:pt x="3250102" y="797905"/>
                    <a:pt x="3251435" y="793953"/>
                    <a:pt x="3255817" y="790857"/>
                  </a:cubicBezTo>
                  <a:cubicBezTo>
                    <a:pt x="3260007" y="787780"/>
                    <a:pt x="3261817" y="779922"/>
                    <a:pt x="3260865" y="767044"/>
                  </a:cubicBezTo>
                  <a:cubicBezTo>
                    <a:pt x="3259817" y="754167"/>
                    <a:pt x="3260674" y="746823"/>
                    <a:pt x="3263531" y="745318"/>
                  </a:cubicBezTo>
                  <a:close/>
                  <a:moveTo>
                    <a:pt x="2177967" y="776569"/>
                  </a:moveTo>
                  <a:cubicBezTo>
                    <a:pt x="2180730" y="776655"/>
                    <a:pt x="2183492" y="776484"/>
                    <a:pt x="2186254" y="776569"/>
                  </a:cubicBezTo>
                  <a:cubicBezTo>
                    <a:pt x="2191874" y="776741"/>
                    <a:pt x="2203781" y="780293"/>
                    <a:pt x="2221688" y="787285"/>
                  </a:cubicBezTo>
                  <a:cubicBezTo>
                    <a:pt x="2239594" y="794267"/>
                    <a:pt x="2258359" y="795943"/>
                    <a:pt x="2277980" y="791743"/>
                  </a:cubicBezTo>
                  <a:cubicBezTo>
                    <a:pt x="2297602" y="787542"/>
                    <a:pt x="2319795" y="789800"/>
                    <a:pt x="2344655" y="798591"/>
                  </a:cubicBezTo>
                  <a:cubicBezTo>
                    <a:pt x="2369515" y="807402"/>
                    <a:pt x="2393899" y="812898"/>
                    <a:pt x="2417617" y="815260"/>
                  </a:cubicBezTo>
                  <a:cubicBezTo>
                    <a:pt x="2441238" y="817613"/>
                    <a:pt x="2457526" y="828452"/>
                    <a:pt x="2466670" y="848007"/>
                  </a:cubicBezTo>
                  <a:cubicBezTo>
                    <a:pt x="2475814" y="867562"/>
                    <a:pt x="2480386" y="886307"/>
                    <a:pt x="2479815" y="903966"/>
                  </a:cubicBezTo>
                  <a:cubicBezTo>
                    <a:pt x="2479243" y="921606"/>
                    <a:pt x="2480767" y="937618"/>
                    <a:pt x="2484578" y="952182"/>
                  </a:cubicBezTo>
                  <a:cubicBezTo>
                    <a:pt x="2488292" y="966755"/>
                    <a:pt x="2505627" y="990529"/>
                    <a:pt x="2536679" y="1023619"/>
                  </a:cubicBezTo>
                  <a:cubicBezTo>
                    <a:pt x="2552205" y="1040164"/>
                    <a:pt x="2567826" y="1056795"/>
                    <a:pt x="2583352" y="1073330"/>
                  </a:cubicBezTo>
                  <a:cubicBezTo>
                    <a:pt x="2567445" y="1070425"/>
                    <a:pt x="2551443" y="1067596"/>
                    <a:pt x="2535441" y="1064701"/>
                  </a:cubicBezTo>
                  <a:cubicBezTo>
                    <a:pt x="2503532" y="1058881"/>
                    <a:pt x="2475148" y="1045746"/>
                    <a:pt x="2450573" y="1025705"/>
                  </a:cubicBezTo>
                  <a:cubicBezTo>
                    <a:pt x="2426094" y="1005665"/>
                    <a:pt x="2393042" y="995168"/>
                    <a:pt x="2351228" y="993854"/>
                  </a:cubicBezTo>
                  <a:cubicBezTo>
                    <a:pt x="2309317" y="992549"/>
                    <a:pt x="2278742" y="987615"/>
                    <a:pt x="2259502" y="978976"/>
                  </a:cubicBezTo>
                  <a:cubicBezTo>
                    <a:pt x="2240261" y="970346"/>
                    <a:pt x="2221973" y="955934"/>
                    <a:pt x="2204447" y="936113"/>
                  </a:cubicBezTo>
                  <a:cubicBezTo>
                    <a:pt x="2186921" y="916292"/>
                    <a:pt x="2180539" y="896117"/>
                    <a:pt x="2185397" y="875391"/>
                  </a:cubicBezTo>
                  <a:cubicBezTo>
                    <a:pt x="2190255" y="854665"/>
                    <a:pt x="2190255" y="833129"/>
                    <a:pt x="2185397" y="810497"/>
                  </a:cubicBezTo>
                  <a:cubicBezTo>
                    <a:pt x="2182920" y="799182"/>
                    <a:pt x="2180444" y="787885"/>
                    <a:pt x="2177967" y="776569"/>
                  </a:cubicBezTo>
                  <a:close/>
                  <a:moveTo>
                    <a:pt x="2801855" y="781332"/>
                  </a:moveTo>
                  <a:cubicBezTo>
                    <a:pt x="2804617" y="781418"/>
                    <a:pt x="2810713" y="788914"/>
                    <a:pt x="2819952" y="803649"/>
                  </a:cubicBezTo>
                  <a:cubicBezTo>
                    <a:pt x="2829287" y="818393"/>
                    <a:pt x="2850338" y="832634"/>
                    <a:pt x="2883389" y="846512"/>
                  </a:cubicBezTo>
                  <a:cubicBezTo>
                    <a:pt x="2916441" y="860399"/>
                    <a:pt x="2935491" y="875553"/>
                    <a:pt x="2940539" y="891755"/>
                  </a:cubicBezTo>
                  <a:cubicBezTo>
                    <a:pt x="2945588" y="907976"/>
                    <a:pt x="2947492" y="937742"/>
                    <a:pt x="2946254" y="981061"/>
                  </a:cubicBezTo>
                  <a:cubicBezTo>
                    <a:pt x="2944825" y="1024372"/>
                    <a:pt x="2941110" y="1056509"/>
                    <a:pt x="2934919" y="1077197"/>
                  </a:cubicBezTo>
                  <a:cubicBezTo>
                    <a:pt x="2928633" y="1097876"/>
                    <a:pt x="2920346" y="1114392"/>
                    <a:pt x="2910154" y="1126908"/>
                  </a:cubicBezTo>
                  <a:cubicBezTo>
                    <a:pt x="2900058" y="1139434"/>
                    <a:pt x="2881579" y="1149168"/>
                    <a:pt x="2854814" y="1156379"/>
                  </a:cubicBezTo>
                  <a:cubicBezTo>
                    <a:pt x="2828048" y="1163570"/>
                    <a:pt x="2810713" y="1166275"/>
                    <a:pt x="2802427" y="1164418"/>
                  </a:cubicBezTo>
                  <a:cubicBezTo>
                    <a:pt x="2794140" y="1162551"/>
                    <a:pt x="2781757" y="1153283"/>
                    <a:pt x="2765565" y="1136729"/>
                  </a:cubicBezTo>
                  <a:cubicBezTo>
                    <a:pt x="2749276" y="1120165"/>
                    <a:pt x="2737085" y="1104696"/>
                    <a:pt x="2729179" y="1089999"/>
                  </a:cubicBezTo>
                  <a:cubicBezTo>
                    <a:pt x="2721274" y="1075302"/>
                    <a:pt x="2715654" y="1059738"/>
                    <a:pt x="2711939" y="1043565"/>
                  </a:cubicBezTo>
                  <a:cubicBezTo>
                    <a:pt x="2708224" y="1027391"/>
                    <a:pt x="2708510" y="999349"/>
                    <a:pt x="2712510" y="959326"/>
                  </a:cubicBezTo>
                  <a:cubicBezTo>
                    <a:pt x="2716606" y="919311"/>
                    <a:pt x="2724512" y="889050"/>
                    <a:pt x="2736323" y="868543"/>
                  </a:cubicBezTo>
                  <a:cubicBezTo>
                    <a:pt x="2748134" y="848035"/>
                    <a:pt x="2760421" y="833900"/>
                    <a:pt x="2773280" y="826280"/>
                  </a:cubicBezTo>
                  <a:cubicBezTo>
                    <a:pt x="2786044" y="818651"/>
                    <a:pt x="2793188" y="809183"/>
                    <a:pt x="2794997" y="798001"/>
                  </a:cubicBezTo>
                  <a:cubicBezTo>
                    <a:pt x="2796712" y="786809"/>
                    <a:pt x="2799093" y="781246"/>
                    <a:pt x="2801855" y="781332"/>
                  </a:cubicBezTo>
                  <a:close/>
                  <a:moveTo>
                    <a:pt x="3559664" y="785799"/>
                  </a:moveTo>
                  <a:cubicBezTo>
                    <a:pt x="3566427" y="791628"/>
                    <a:pt x="3573094" y="797515"/>
                    <a:pt x="3579953" y="803354"/>
                  </a:cubicBezTo>
                  <a:cubicBezTo>
                    <a:pt x="3593477" y="815022"/>
                    <a:pt x="3606051" y="821918"/>
                    <a:pt x="3617100" y="823899"/>
                  </a:cubicBezTo>
                  <a:cubicBezTo>
                    <a:pt x="3628244" y="825842"/>
                    <a:pt x="3635960" y="823632"/>
                    <a:pt x="3640341" y="817346"/>
                  </a:cubicBezTo>
                  <a:cubicBezTo>
                    <a:pt x="3644722" y="811059"/>
                    <a:pt x="3649675" y="807945"/>
                    <a:pt x="3655200" y="808116"/>
                  </a:cubicBezTo>
                  <a:cubicBezTo>
                    <a:pt x="3660820" y="808297"/>
                    <a:pt x="3667582" y="811078"/>
                    <a:pt x="3675773" y="816155"/>
                  </a:cubicBezTo>
                  <a:cubicBezTo>
                    <a:pt x="3683965" y="821232"/>
                    <a:pt x="3688823" y="826204"/>
                    <a:pt x="3690061" y="831043"/>
                  </a:cubicBezTo>
                  <a:cubicBezTo>
                    <a:pt x="3690633" y="833462"/>
                    <a:pt x="3691204" y="835767"/>
                    <a:pt x="3691871" y="838186"/>
                  </a:cubicBezTo>
                  <a:cubicBezTo>
                    <a:pt x="3686918" y="838025"/>
                    <a:pt x="3682156" y="837739"/>
                    <a:pt x="3677202" y="837586"/>
                  </a:cubicBezTo>
                  <a:cubicBezTo>
                    <a:pt x="3667487" y="837282"/>
                    <a:pt x="3661200" y="844378"/>
                    <a:pt x="3657866" y="858722"/>
                  </a:cubicBezTo>
                  <a:cubicBezTo>
                    <a:pt x="3654628" y="873077"/>
                    <a:pt x="3647961" y="885116"/>
                    <a:pt x="3637959" y="894441"/>
                  </a:cubicBezTo>
                  <a:cubicBezTo>
                    <a:pt x="3627862" y="903757"/>
                    <a:pt x="3615671" y="905633"/>
                    <a:pt x="3601955" y="900394"/>
                  </a:cubicBezTo>
                  <a:cubicBezTo>
                    <a:pt x="3588144" y="895146"/>
                    <a:pt x="3573666" y="893803"/>
                    <a:pt x="3558140" y="896518"/>
                  </a:cubicBezTo>
                  <a:cubicBezTo>
                    <a:pt x="3550425" y="897889"/>
                    <a:pt x="3542709" y="899318"/>
                    <a:pt x="3534994" y="900690"/>
                  </a:cubicBezTo>
                  <a:cubicBezTo>
                    <a:pt x="3534994" y="899089"/>
                    <a:pt x="3535184" y="897527"/>
                    <a:pt x="3535280" y="895927"/>
                  </a:cubicBezTo>
                  <a:cubicBezTo>
                    <a:pt x="3535375" y="892717"/>
                    <a:pt x="3540233" y="888031"/>
                    <a:pt x="3550139" y="881935"/>
                  </a:cubicBezTo>
                  <a:cubicBezTo>
                    <a:pt x="3560140" y="875820"/>
                    <a:pt x="3562712" y="861399"/>
                    <a:pt x="3557854" y="838777"/>
                  </a:cubicBezTo>
                  <a:cubicBezTo>
                    <a:pt x="3552996" y="816146"/>
                    <a:pt x="3552234" y="801649"/>
                    <a:pt x="3555188" y="795324"/>
                  </a:cubicBezTo>
                  <a:cubicBezTo>
                    <a:pt x="3556711" y="792152"/>
                    <a:pt x="3558140" y="788971"/>
                    <a:pt x="3559664" y="785799"/>
                  </a:cubicBezTo>
                  <a:close/>
                  <a:moveTo>
                    <a:pt x="3067316" y="794724"/>
                  </a:moveTo>
                  <a:cubicBezTo>
                    <a:pt x="3071508" y="794857"/>
                    <a:pt x="3082367" y="806240"/>
                    <a:pt x="3099797" y="829252"/>
                  </a:cubicBezTo>
                  <a:cubicBezTo>
                    <a:pt x="3108465" y="840768"/>
                    <a:pt x="3116942" y="852264"/>
                    <a:pt x="3125705" y="863780"/>
                  </a:cubicBezTo>
                  <a:cubicBezTo>
                    <a:pt x="3117323" y="865123"/>
                    <a:pt x="3109131" y="866609"/>
                    <a:pt x="3100654" y="867943"/>
                  </a:cubicBezTo>
                  <a:cubicBezTo>
                    <a:pt x="3083890" y="870629"/>
                    <a:pt x="3070270" y="875696"/>
                    <a:pt x="3060173" y="883430"/>
                  </a:cubicBezTo>
                  <a:cubicBezTo>
                    <a:pt x="3050172" y="891145"/>
                    <a:pt x="3042933" y="903700"/>
                    <a:pt x="3038170" y="921226"/>
                  </a:cubicBezTo>
                  <a:cubicBezTo>
                    <a:pt x="3033408" y="938742"/>
                    <a:pt x="3039123" y="955087"/>
                    <a:pt x="3055410" y="970041"/>
                  </a:cubicBezTo>
                  <a:cubicBezTo>
                    <a:pt x="3071699" y="985005"/>
                    <a:pt x="3080366" y="994958"/>
                    <a:pt x="3081604" y="999807"/>
                  </a:cubicBezTo>
                  <a:cubicBezTo>
                    <a:pt x="3082842" y="1004665"/>
                    <a:pt x="3077318" y="1013265"/>
                    <a:pt x="3064364" y="1025705"/>
                  </a:cubicBezTo>
                  <a:cubicBezTo>
                    <a:pt x="3051410" y="1038145"/>
                    <a:pt x="3038551" y="1045041"/>
                    <a:pt x="3025978" y="1046241"/>
                  </a:cubicBezTo>
                  <a:cubicBezTo>
                    <a:pt x="3013406" y="1047460"/>
                    <a:pt x="3003785" y="1042993"/>
                    <a:pt x="2997117" y="1033144"/>
                  </a:cubicBezTo>
                  <a:cubicBezTo>
                    <a:pt x="2990450" y="1023305"/>
                    <a:pt x="2986735" y="1006341"/>
                    <a:pt x="2986069" y="982243"/>
                  </a:cubicBezTo>
                  <a:cubicBezTo>
                    <a:pt x="2985402" y="958135"/>
                    <a:pt x="2986640" y="942257"/>
                    <a:pt x="2989687" y="934322"/>
                  </a:cubicBezTo>
                  <a:cubicBezTo>
                    <a:pt x="2992736" y="926388"/>
                    <a:pt x="2999118" y="920854"/>
                    <a:pt x="3009023" y="917949"/>
                  </a:cubicBezTo>
                  <a:cubicBezTo>
                    <a:pt x="3018834" y="915053"/>
                    <a:pt x="3027598" y="898508"/>
                    <a:pt x="3035503" y="868247"/>
                  </a:cubicBezTo>
                  <a:cubicBezTo>
                    <a:pt x="3043409" y="837977"/>
                    <a:pt x="3049791" y="818213"/>
                    <a:pt x="3054267" y="808716"/>
                  </a:cubicBezTo>
                  <a:cubicBezTo>
                    <a:pt x="3058744" y="799220"/>
                    <a:pt x="3063126" y="794600"/>
                    <a:pt x="3067316" y="794724"/>
                  </a:cubicBezTo>
                  <a:close/>
                  <a:moveTo>
                    <a:pt x="3206667" y="825385"/>
                  </a:moveTo>
                  <a:cubicBezTo>
                    <a:pt x="3220669" y="824213"/>
                    <a:pt x="3236005" y="827080"/>
                    <a:pt x="3252483" y="834015"/>
                  </a:cubicBezTo>
                  <a:cubicBezTo>
                    <a:pt x="3269056" y="840958"/>
                    <a:pt x="3276391" y="851760"/>
                    <a:pt x="3274485" y="866161"/>
                  </a:cubicBezTo>
                  <a:cubicBezTo>
                    <a:pt x="3273628" y="873362"/>
                    <a:pt x="3272485" y="880392"/>
                    <a:pt x="3271533" y="887593"/>
                  </a:cubicBezTo>
                  <a:cubicBezTo>
                    <a:pt x="3253531" y="883821"/>
                    <a:pt x="3235719" y="880059"/>
                    <a:pt x="3217717" y="876286"/>
                  </a:cubicBezTo>
                  <a:cubicBezTo>
                    <a:pt x="3199619" y="872505"/>
                    <a:pt x="3181521" y="868743"/>
                    <a:pt x="3163519" y="864971"/>
                  </a:cubicBezTo>
                  <a:cubicBezTo>
                    <a:pt x="3167138" y="858665"/>
                    <a:pt x="3170853" y="852522"/>
                    <a:pt x="3174473" y="846216"/>
                  </a:cubicBezTo>
                  <a:cubicBezTo>
                    <a:pt x="3181902" y="833605"/>
                    <a:pt x="3192666" y="826547"/>
                    <a:pt x="3206667" y="825385"/>
                  </a:cubicBezTo>
                  <a:close/>
                  <a:moveTo>
                    <a:pt x="2031854" y="897118"/>
                  </a:moveTo>
                  <a:cubicBezTo>
                    <a:pt x="2033188" y="897165"/>
                    <a:pt x="2034521" y="897070"/>
                    <a:pt x="2035950" y="897118"/>
                  </a:cubicBezTo>
                  <a:cubicBezTo>
                    <a:pt x="2038807" y="897203"/>
                    <a:pt x="2055857" y="905214"/>
                    <a:pt x="2087480" y="920635"/>
                  </a:cubicBezTo>
                  <a:cubicBezTo>
                    <a:pt x="2119103" y="936075"/>
                    <a:pt x="2142630" y="952029"/>
                    <a:pt x="2157394" y="968555"/>
                  </a:cubicBezTo>
                  <a:cubicBezTo>
                    <a:pt x="2172252" y="985081"/>
                    <a:pt x="2179587" y="995587"/>
                    <a:pt x="2179492" y="1000407"/>
                  </a:cubicBezTo>
                  <a:cubicBezTo>
                    <a:pt x="2179301" y="1005217"/>
                    <a:pt x="2169300" y="1012999"/>
                    <a:pt x="2149392" y="1023619"/>
                  </a:cubicBezTo>
                  <a:cubicBezTo>
                    <a:pt x="2129485" y="1034240"/>
                    <a:pt x="2109674" y="1039402"/>
                    <a:pt x="2090147" y="1038802"/>
                  </a:cubicBezTo>
                  <a:cubicBezTo>
                    <a:pt x="2070620" y="1038192"/>
                    <a:pt x="2052999" y="1040593"/>
                    <a:pt x="2037473" y="1046537"/>
                  </a:cubicBezTo>
                  <a:cubicBezTo>
                    <a:pt x="2021948" y="1052480"/>
                    <a:pt x="2009375" y="1055490"/>
                    <a:pt x="1999659" y="1055176"/>
                  </a:cubicBezTo>
                  <a:cubicBezTo>
                    <a:pt x="1989944" y="1054871"/>
                    <a:pt x="1971180" y="1047746"/>
                    <a:pt x="1943652" y="1034040"/>
                  </a:cubicBezTo>
                  <a:cubicBezTo>
                    <a:pt x="1916220" y="1020333"/>
                    <a:pt x="1902505" y="1011961"/>
                    <a:pt x="1902600" y="1008741"/>
                  </a:cubicBezTo>
                  <a:cubicBezTo>
                    <a:pt x="1902694" y="1007131"/>
                    <a:pt x="1902885" y="1005569"/>
                    <a:pt x="1902885" y="1003979"/>
                  </a:cubicBezTo>
                  <a:cubicBezTo>
                    <a:pt x="1916125" y="1004389"/>
                    <a:pt x="1929270" y="1004760"/>
                    <a:pt x="1942509" y="1005169"/>
                  </a:cubicBezTo>
                  <a:cubicBezTo>
                    <a:pt x="1968989" y="1005998"/>
                    <a:pt x="1994992" y="1009084"/>
                    <a:pt x="2019852" y="1014694"/>
                  </a:cubicBezTo>
                  <a:cubicBezTo>
                    <a:pt x="2044808" y="1020286"/>
                    <a:pt x="2061381" y="1021028"/>
                    <a:pt x="2069954" y="1016476"/>
                  </a:cubicBezTo>
                  <a:cubicBezTo>
                    <a:pt x="2078431" y="1011922"/>
                    <a:pt x="2084908" y="1007170"/>
                    <a:pt x="2089290" y="1002493"/>
                  </a:cubicBezTo>
                  <a:cubicBezTo>
                    <a:pt x="2093576" y="997806"/>
                    <a:pt x="2095291" y="993044"/>
                    <a:pt x="2094052" y="988205"/>
                  </a:cubicBezTo>
                  <a:cubicBezTo>
                    <a:pt x="2092814" y="983347"/>
                    <a:pt x="2087861" y="976842"/>
                    <a:pt x="2079765" y="968555"/>
                  </a:cubicBezTo>
                  <a:cubicBezTo>
                    <a:pt x="2071574" y="960269"/>
                    <a:pt x="2061477" y="953534"/>
                    <a:pt x="2049094" y="948315"/>
                  </a:cubicBezTo>
                  <a:cubicBezTo>
                    <a:pt x="2036712" y="943114"/>
                    <a:pt x="2030806" y="933275"/>
                    <a:pt x="2031188" y="918844"/>
                  </a:cubicBezTo>
                  <a:cubicBezTo>
                    <a:pt x="2031473" y="911624"/>
                    <a:pt x="2031568" y="904338"/>
                    <a:pt x="2031854" y="897118"/>
                  </a:cubicBezTo>
                  <a:close/>
                  <a:moveTo>
                    <a:pt x="2555348" y="1753768"/>
                  </a:moveTo>
                  <a:cubicBezTo>
                    <a:pt x="2556681" y="1753501"/>
                    <a:pt x="2557920" y="1754949"/>
                    <a:pt x="2558681" y="1758235"/>
                  </a:cubicBezTo>
                  <a:cubicBezTo>
                    <a:pt x="2558872" y="1759149"/>
                    <a:pt x="2559063" y="1759635"/>
                    <a:pt x="2559253" y="1760912"/>
                  </a:cubicBezTo>
                  <a:cubicBezTo>
                    <a:pt x="2551728" y="1824319"/>
                    <a:pt x="2632215" y="1900548"/>
                    <a:pt x="2632786" y="1964518"/>
                  </a:cubicBezTo>
                  <a:cubicBezTo>
                    <a:pt x="2633358" y="1969547"/>
                    <a:pt x="2632215" y="1973071"/>
                    <a:pt x="2630405" y="1979101"/>
                  </a:cubicBezTo>
                  <a:cubicBezTo>
                    <a:pt x="2614403" y="2008523"/>
                    <a:pt x="2612784" y="2014524"/>
                    <a:pt x="2588685" y="2036841"/>
                  </a:cubicBezTo>
                  <a:cubicBezTo>
                    <a:pt x="2576494" y="2041471"/>
                    <a:pt x="2565540" y="2037060"/>
                    <a:pt x="2546204" y="2039222"/>
                  </a:cubicBezTo>
                  <a:cubicBezTo>
                    <a:pt x="2535155" y="2040156"/>
                    <a:pt x="2528869" y="2060901"/>
                    <a:pt x="2531535" y="2070779"/>
                  </a:cubicBezTo>
                  <a:cubicBezTo>
                    <a:pt x="2466384" y="2085542"/>
                    <a:pt x="2401043" y="2099735"/>
                    <a:pt x="2344941" y="2099649"/>
                  </a:cubicBezTo>
                  <a:cubicBezTo>
                    <a:pt x="2345227" y="2098011"/>
                    <a:pt x="2345417" y="2098020"/>
                    <a:pt x="2345798" y="2095486"/>
                  </a:cubicBezTo>
                  <a:cubicBezTo>
                    <a:pt x="2350751" y="2080390"/>
                    <a:pt x="2349037" y="2084209"/>
                    <a:pt x="2353894" y="2068397"/>
                  </a:cubicBezTo>
                  <a:cubicBezTo>
                    <a:pt x="2353704" y="2057491"/>
                    <a:pt x="2353323" y="2055863"/>
                    <a:pt x="2351798" y="2032374"/>
                  </a:cubicBezTo>
                  <a:cubicBezTo>
                    <a:pt x="2347703" y="1969166"/>
                    <a:pt x="2334463" y="1897624"/>
                    <a:pt x="2333034" y="1835930"/>
                  </a:cubicBezTo>
                  <a:cubicBezTo>
                    <a:pt x="2333034" y="1835892"/>
                    <a:pt x="2333130" y="1835645"/>
                    <a:pt x="2333034" y="1835626"/>
                  </a:cubicBezTo>
                  <a:cubicBezTo>
                    <a:pt x="2338369" y="1834302"/>
                    <a:pt x="2343607" y="1833149"/>
                    <a:pt x="2348846" y="1832349"/>
                  </a:cubicBezTo>
                  <a:cubicBezTo>
                    <a:pt x="2349989" y="1832168"/>
                    <a:pt x="2351132" y="1831921"/>
                    <a:pt x="2352370" y="1831758"/>
                  </a:cubicBezTo>
                  <a:cubicBezTo>
                    <a:pt x="2349513" y="1831882"/>
                    <a:pt x="2346656" y="1832073"/>
                    <a:pt x="2343702" y="1832349"/>
                  </a:cubicBezTo>
                  <a:cubicBezTo>
                    <a:pt x="2346370" y="1831739"/>
                    <a:pt x="2348656" y="1831368"/>
                    <a:pt x="2351228" y="1830863"/>
                  </a:cubicBezTo>
                  <a:cubicBezTo>
                    <a:pt x="2354656" y="1831130"/>
                    <a:pt x="2358181" y="1830987"/>
                    <a:pt x="2361895" y="1830863"/>
                  </a:cubicBezTo>
                  <a:cubicBezTo>
                    <a:pt x="2362466" y="1830844"/>
                    <a:pt x="2363134" y="1830892"/>
                    <a:pt x="2363705" y="1830863"/>
                  </a:cubicBezTo>
                  <a:cubicBezTo>
                    <a:pt x="2371230" y="1830453"/>
                    <a:pt x="2378564" y="1830711"/>
                    <a:pt x="2385994" y="1830863"/>
                  </a:cubicBezTo>
                  <a:cubicBezTo>
                    <a:pt x="2399423" y="1831168"/>
                    <a:pt x="2412854" y="1831882"/>
                    <a:pt x="2425903" y="1832054"/>
                  </a:cubicBezTo>
                  <a:cubicBezTo>
                    <a:pt x="2426951" y="1832073"/>
                    <a:pt x="2428094" y="1832044"/>
                    <a:pt x="2429141" y="1832054"/>
                  </a:cubicBezTo>
                  <a:cubicBezTo>
                    <a:pt x="2429237" y="1832063"/>
                    <a:pt x="2429332" y="1832044"/>
                    <a:pt x="2429427" y="1832054"/>
                  </a:cubicBezTo>
                  <a:cubicBezTo>
                    <a:pt x="2430284" y="1832092"/>
                    <a:pt x="2431047" y="1832358"/>
                    <a:pt x="2431904" y="1832349"/>
                  </a:cubicBezTo>
                  <a:cubicBezTo>
                    <a:pt x="2431904" y="1832349"/>
                    <a:pt x="2432095" y="1832358"/>
                    <a:pt x="2432190" y="1832349"/>
                  </a:cubicBezTo>
                  <a:cubicBezTo>
                    <a:pt x="2432666" y="1832349"/>
                    <a:pt x="2433142" y="1832054"/>
                    <a:pt x="2433619" y="1832054"/>
                  </a:cubicBezTo>
                  <a:cubicBezTo>
                    <a:pt x="2433713" y="1832054"/>
                    <a:pt x="2433904" y="1832044"/>
                    <a:pt x="2433904" y="1832054"/>
                  </a:cubicBezTo>
                  <a:cubicBezTo>
                    <a:pt x="2440857" y="1831949"/>
                    <a:pt x="2447620" y="1831797"/>
                    <a:pt x="2454478" y="1830863"/>
                  </a:cubicBezTo>
                  <a:cubicBezTo>
                    <a:pt x="2457432" y="1830396"/>
                    <a:pt x="2460479" y="1829758"/>
                    <a:pt x="2463431" y="1829082"/>
                  </a:cubicBezTo>
                  <a:cubicBezTo>
                    <a:pt x="2464194" y="1828910"/>
                    <a:pt x="2464955" y="1828663"/>
                    <a:pt x="2465812" y="1828482"/>
                  </a:cubicBezTo>
                  <a:cubicBezTo>
                    <a:pt x="2466766" y="1828243"/>
                    <a:pt x="2467813" y="1827863"/>
                    <a:pt x="2468766" y="1827587"/>
                  </a:cubicBezTo>
                  <a:cubicBezTo>
                    <a:pt x="2476386" y="1825462"/>
                    <a:pt x="2484101" y="1822653"/>
                    <a:pt x="2491721" y="1818662"/>
                  </a:cubicBezTo>
                  <a:cubicBezTo>
                    <a:pt x="2499817" y="1814356"/>
                    <a:pt x="2507723" y="1808737"/>
                    <a:pt x="2515819" y="1801697"/>
                  </a:cubicBezTo>
                  <a:cubicBezTo>
                    <a:pt x="2515914" y="1801583"/>
                    <a:pt x="2516009" y="1801517"/>
                    <a:pt x="2516105" y="1801393"/>
                  </a:cubicBezTo>
                  <a:cubicBezTo>
                    <a:pt x="2516200" y="1801259"/>
                    <a:pt x="2516581" y="1801240"/>
                    <a:pt x="2516677" y="1801097"/>
                  </a:cubicBezTo>
                  <a:cubicBezTo>
                    <a:pt x="2527916" y="1790677"/>
                    <a:pt x="2539156" y="1777047"/>
                    <a:pt x="2550300" y="1758835"/>
                  </a:cubicBezTo>
                  <a:cubicBezTo>
                    <a:pt x="2551728" y="1756597"/>
                    <a:pt x="2553348" y="1754682"/>
                    <a:pt x="2554777" y="1754072"/>
                  </a:cubicBezTo>
                  <a:cubicBezTo>
                    <a:pt x="2555063" y="1753958"/>
                    <a:pt x="2555157" y="1753768"/>
                    <a:pt x="2555348" y="1753768"/>
                  </a:cubicBezTo>
                  <a:close/>
                  <a:moveTo>
                    <a:pt x="2699175" y="1831168"/>
                  </a:moveTo>
                  <a:cubicBezTo>
                    <a:pt x="2700699" y="1833320"/>
                    <a:pt x="2702890" y="1835502"/>
                    <a:pt x="2704795" y="1837712"/>
                  </a:cubicBezTo>
                  <a:lnTo>
                    <a:pt x="2712892" y="1846341"/>
                  </a:lnTo>
                  <a:cubicBezTo>
                    <a:pt x="2715082" y="1848427"/>
                    <a:pt x="2717177" y="1850504"/>
                    <a:pt x="2719654" y="1852599"/>
                  </a:cubicBezTo>
                  <a:cubicBezTo>
                    <a:pt x="2748420" y="1877041"/>
                    <a:pt x="2791759" y="1901367"/>
                    <a:pt x="2807475" y="1912721"/>
                  </a:cubicBezTo>
                  <a:cubicBezTo>
                    <a:pt x="2815856" y="1919074"/>
                    <a:pt x="2821286" y="1927085"/>
                    <a:pt x="2826239" y="1935638"/>
                  </a:cubicBezTo>
                  <a:cubicBezTo>
                    <a:pt x="2831763" y="1945582"/>
                    <a:pt x="2833763" y="1954631"/>
                    <a:pt x="2836050" y="1975824"/>
                  </a:cubicBezTo>
                  <a:lnTo>
                    <a:pt x="2839384" y="2005885"/>
                  </a:lnTo>
                  <a:lnTo>
                    <a:pt x="2838145" y="2012733"/>
                  </a:lnTo>
                  <a:cubicBezTo>
                    <a:pt x="2832906" y="2007666"/>
                    <a:pt x="2806237" y="2020735"/>
                    <a:pt x="2810427" y="2043985"/>
                  </a:cubicBezTo>
                  <a:cubicBezTo>
                    <a:pt x="2779662" y="2043661"/>
                    <a:pt x="2751753" y="2043985"/>
                    <a:pt x="2717654" y="2042794"/>
                  </a:cubicBezTo>
                  <a:cubicBezTo>
                    <a:pt x="2691746" y="2041899"/>
                    <a:pt x="2662885" y="2045004"/>
                    <a:pt x="2632786" y="2049938"/>
                  </a:cubicBezTo>
                  <a:cubicBezTo>
                    <a:pt x="2653360" y="2030012"/>
                    <a:pt x="2673935" y="2009505"/>
                    <a:pt x="2691365" y="1986540"/>
                  </a:cubicBezTo>
                  <a:cubicBezTo>
                    <a:pt x="2694603" y="1984711"/>
                    <a:pt x="2697175" y="1982168"/>
                    <a:pt x="2699175" y="1979691"/>
                  </a:cubicBezTo>
                  <a:cubicBezTo>
                    <a:pt x="2699175" y="1979644"/>
                    <a:pt x="2699366" y="1979739"/>
                    <a:pt x="2699461" y="1979691"/>
                  </a:cubicBezTo>
                  <a:cubicBezTo>
                    <a:pt x="2699461" y="1979644"/>
                    <a:pt x="2699366" y="1979453"/>
                    <a:pt x="2699461" y="1979396"/>
                  </a:cubicBezTo>
                  <a:cubicBezTo>
                    <a:pt x="2700319" y="1978329"/>
                    <a:pt x="2700890" y="1977291"/>
                    <a:pt x="2701556" y="1976119"/>
                  </a:cubicBezTo>
                  <a:cubicBezTo>
                    <a:pt x="2701747" y="1975662"/>
                    <a:pt x="2702224" y="1975110"/>
                    <a:pt x="2702414" y="1974633"/>
                  </a:cubicBezTo>
                  <a:cubicBezTo>
                    <a:pt x="2702890" y="1973500"/>
                    <a:pt x="2703367" y="1972243"/>
                    <a:pt x="2703653" y="1971062"/>
                  </a:cubicBezTo>
                  <a:cubicBezTo>
                    <a:pt x="2703653" y="1971014"/>
                    <a:pt x="2703557" y="1970823"/>
                    <a:pt x="2703653" y="1970766"/>
                  </a:cubicBezTo>
                  <a:cubicBezTo>
                    <a:pt x="2703653" y="1970738"/>
                    <a:pt x="2703653" y="1970481"/>
                    <a:pt x="2703653" y="1970462"/>
                  </a:cubicBezTo>
                  <a:cubicBezTo>
                    <a:pt x="2703937" y="1968947"/>
                    <a:pt x="2704223" y="1967585"/>
                    <a:pt x="2704223" y="1966004"/>
                  </a:cubicBezTo>
                  <a:cubicBezTo>
                    <a:pt x="2704223" y="1965385"/>
                    <a:pt x="2704509" y="1964518"/>
                    <a:pt x="2704509" y="1963918"/>
                  </a:cubicBezTo>
                  <a:cubicBezTo>
                    <a:pt x="2704509" y="1963337"/>
                    <a:pt x="2704605" y="1962718"/>
                    <a:pt x="2704509" y="1962136"/>
                  </a:cubicBezTo>
                  <a:cubicBezTo>
                    <a:pt x="2704414" y="1961613"/>
                    <a:pt x="2704319" y="1961137"/>
                    <a:pt x="2704223" y="1960641"/>
                  </a:cubicBezTo>
                  <a:cubicBezTo>
                    <a:pt x="2704033" y="1959517"/>
                    <a:pt x="2703653" y="1958212"/>
                    <a:pt x="2703367" y="1957069"/>
                  </a:cubicBezTo>
                  <a:cubicBezTo>
                    <a:pt x="2703271" y="1957002"/>
                    <a:pt x="2703367" y="1956850"/>
                    <a:pt x="2703367" y="1956774"/>
                  </a:cubicBezTo>
                  <a:cubicBezTo>
                    <a:pt x="2703271" y="1956717"/>
                    <a:pt x="2703367" y="1956546"/>
                    <a:pt x="2703367" y="1956479"/>
                  </a:cubicBezTo>
                  <a:cubicBezTo>
                    <a:pt x="2703176" y="1956174"/>
                    <a:pt x="2702890" y="1955869"/>
                    <a:pt x="2702700" y="1955583"/>
                  </a:cubicBezTo>
                  <a:cubicBezTo>
                    <a:pt x="2702510" y="1955164"/>
                    <a:pt x="2702319" y="1954812"/>
                    <a:pt x="2702128" y="1954393"/>
                  </a:cubicBezTo>
                  <a:cubicBezTo>
                    <a:pt x="2701651" y="1953354"/>
                    <a:pt x="2701176" y="1952145"/>
                    <a:pt x="2700604" y="1951116"/>
                  </a:cubicBezTo>
                  <a:cubicBezTo>
                    <a:pt x="2698509" y="1932066"/>
                    <a:pt x="2686698" y="1910997"/>
                    <a:pt x="2691079" y="1888318"/>
                  </a:cubicBezTo>
                  <a:cubicBezTo>
                    <a:pt x="2691842" y="1869449"/>
                    <a:pt x="2694794" y="1850475"/>
                    <a:pt x="2698890" y="1831758"/>
                  </a:cubicBezTo>
                  <a:cubicBezTo>
                    <a:pt x="2698890" y="1831539"/>
                    <a:pt x="2699081" y="1831378"/>
                    <a:pt x="2699175" y="1831168"/>
                  </a:cubicBezTo>
                  <a:close/>
                  <a:moveTo>
                    <a:pt x="2262454" y="1910044"/>
                  </a:moveTo>
                  <a:cubicBezTo>
                    <a:pt x="2265312" y="1919769"/>
                    <a:pt x="2268741" y="1929475"/>
                    <a:pt x="2272265" y="1939210"/>
                  </a:cubicBezTo>
                  <a:cubicBezTo>
                    <a:pt x="2276837" y="1950735"/>
                    <a:pt x="2281695" y="1962432"/>
                    <a:pt x="2286552" y="1974043"/>
                  </a:cubicBezTo>
                  <a:cubicBezTo>
                    <a:pt x="2292172" y="1987254"/>
                    <a:pt x="2297602" y="2000332"/>
                    <a:pt x="2302078" y="2013029"/>
                  </a:cubicBezTo>
                  <a:cubicBezTo>
                    <a:pt x="2305032" y="2023249"/>
                    <a:pt x="2307127" y="2028049"/>
                    <a:pt x="2307698" y="2040718"/>
                  </a:cubicBezTo>
                  <a:cubicBezTo>
                    <a:pt x="2309984" y="2054291"/>
                    <a:pt x="2313412" y="2070883"/>
                    <a:pt x="2306269" y="2081494"/>
                  </a:cubicBezTo>
                  <a:cubicBezTo>
                    <a:pt x="2302460" y="2091058"/>
                    <a:pt x="2294744" y="2093115"/>
                    <a:pt x="2286266" y="2095486"/>
                  </a:cubicBezTo>
                  <a:cubicBezTo>
                    <a:pt x="2217687" y="2086409"/>
                    <a:pt x="2155870" y="2079856"/>
                    <a:pt x="2101196" y="2076132"/>
                  </a:cubicBezTo>
                  <a:cubicBezTo>
                    <a:pt x="2103005" y="2073408"/>
                    <a:pt x="2103958" y="2069703"/>
                    <a:pt x="2103862" y="2063635"/>
                  </a:cubicBezTo>
                  <a:cubicBezTo>
                    <a:pt x="2109388" y="2045185"/>
                    <a:pt x="2144820" y="2022363"/>
                    <a:pt x="2160442" y="2008266"/>
                  </a:cubicBezTo>
                  <a:cubicBezTo>
                    <a:pt x="2191493" y="1980434"/>
                    <a:pt x="2224354" y="1954697"/>
                    <a:pt x="2257977" y="1914207"/>
                  </a:cubicBezTo>
                  <a:cubicBezTo>
                    <a:pt x="2259502" y="1913026"/>
                    <a:pt x="2260549" y="1911854"/>
                    <a:pt x="2261883" y="1910635"/>
                  </a:cubicBezTo>
                  <a:cubicBezTo>
                    <a:pt x="2262074" y="1910483"/>
                    <a:pt x="2262359" y="1910197"/>
                    <a:pt x="2262454" y="1910044"/>
                  </a:cubicBezTo>
                  <a:close/>
                  <a:moveTo>
                    <a:pt x="2872721" y="1946354"/>
                  </a:moveTo>
                  <a:cubicBezTo>
                    <a:pt x="2872721" y="1946392"/>
                    <a:pt x="2872912" y="1946335"/>
                    <a:pt x="2873006" y="1946354"/>
                  </a:cubicBezTo>
                  <a:cubicBezTo>
                    <a:pt x="2874912" y="1948107"/>
                    <a:pt x="2876532" y="1949716"/>
                    <a:pt x="2878055" y="1950821"/>
                  </a:cubicBezTo>
                  <a:cubicBezTo>
                    <a:pt x="2879198" y="1958727"/>
                    <a:pt x="2884246" y="1964965"/>
                    <a:pt x="2887009" y="1973147"/>
                  </a:cubicBezTo>
                  <a:lnTo>
                    <a:pt x="2893867" y="1978205"/>
                  </a:lnTo>
                  <a:cubicBezTo>
                    <a:pt x="2896534" y="1986273"/>
                    <a:pt x="2904820" y="1993693"/>
                    <a:pt x="2905677" y="2002313"/>
                  </a:cubicBezTo>
                  <a:lnTo>
                    <a:pt x="2910440" y="2007676"/>
                  </a:lnTo>
                  <a:cubicBezTo>
                    <a:pt x="2911106" y="2013067"/>
                    <a:pt x="2913487" y="2015695"/>
                    <a:pt x="2914059" y="2021068"/>
                  </a:cubicBezTo>
                  <a:lnTo>
                    <a:pt x="2920917" y="2028507"/>
                  </a:lnTo>
                  <a:cubicBezTo>
                    <a:pt x="2921489" y="2034165"/>
                    <a:pt x="2924441" y="2039270"/>
                    <a:pt x="2927775" y="2043690"/>
                  </a:cubicBezTo>
                  <a:cubicBezTo>
                    <a:pt x="2907868" y="2044176"/>
                    <a:pt x="2887580" y="2044490"/>
                    <a:pt x="2866148" y="2044585"/>
                  </a:cubicBezTo>
                  <a:cubicBezTo>
                    <a:pt x="2866434" y="2044280"/>
                    <a:pt x="2867007" y="2044013"/>
                    <a:pt x="2867291" y="2043690"/>
                  </a:cubicBezTo>
                  <a:cubicBezTo>
                    <a:pt x="2867577" y="2043470"/>
                    <a:pt x="2867768" y="2043061"/>
                    <a:pt x="2867959" y="2042794"/>
                  </a:cubicBezTo>
                  <a:cubicBezTo>
                    <a:pt x="2868149" y="2042527"/>
                    <a:pt x="2868244" y="2042213"/>
                    <a:pt x="2868530" y="2041899"/>
                  </a:cubicBezTo>
                  <a:cubicBezTo>
                    <a:pt x="2871959" y="2036956"/>
                    <a:pt x="2871863" y="2029926"/>
                    <a:pt x="2870911" y="2021363"/>
                  </a:cubicBezTo>
                  <a:cubicBezTo>
                    <a:pt x="2869577" y="2009152"/>
                    <a:pt x="2866816" y="1993798"/>
                    <a:pt x="2867959" y="1977310"/>
                  </a:cubicBezTo>
                  <a:cubicBezTo>
                    <a:pt x="2867007" y="1966232"/>
                    <a:pt x="2873197" y="1956717"/>
                    <a:pt x="2873006" y="1946954"/>
                  </a:cubicBezTo>
                  <a:cubicBezTo>
                    <a:pt x="2872912" y="1946811"/>
                    <a:pt x="2872721" y="1946487"/>
                    <a:pt x="2872721" y="19463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7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bg>
      <p:bgPr>
        <a:solidFill>
          <a:schemeClr val="dk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2199000" y="1378900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body" idx="1"/>
          </p:nvPr>
        </p:nvSpPr>
        <p:spPr>
          <a:xfrm>
            <a:off x="2199000" y="2215600"/>
            <a:ext cx="7794000" cy="3094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4" name="Google Shape;124;p8"/>
          <p:cNvGrpSpPr/>
          <p:nvPr/>
        </p:nvGrpSpPr>
        <p:grpSpPr>
          <a:xfrm flipH="1">
            <a:off x="0" y="4517177"/>
            <a:ext cx="12364654" cy="2385098"/>
            <a:chOff x="-172653" y="4505066"/>
            <a:chExt cx="12364654" cy="2385098"/>
          </a:xfrm>
        </p:grpSpPr>
        <p:sp>
          <p:nvSpPr>
            <p:cNvPr id="125" name="Google Shape;125;p8"/>
            <p:cNvSpPr/>
            <p:nvPr/>
          </p:nvSpPr>
          <p:spPr>
            <a:xfrm>
              <a:off x="1" y="5320226"/>
              <a:ext cx="12192000" cy="1537774"/>
            </a:xfrm>
            <a:custGeom>
              <a:avLst/>
              <a:gdLst/>
              <a:ahLst/>
              <a:cxnLst/>
              <a:rect l="l" t="t" r="r" b="b"/>
              <a:pathLst>
                <a:path w="12192000" h="1537774" extrusionOk="0">
                  <a:moveTo>
                    <a:pt x="10643615" y="382"/>
                  </a:moveTo>
                  <a:cubicBezTo>
                    <a:pt x="10634281" y="1611"/>
                    <a:pt x="10625042" y="5897"/>
                    <a:pt x="10615612" y="13184"/>
                  </a:cubicBezTo>
                  <a:cubicBezTo>
                    <a:pt x="10606183" y="20461"/>
                    <a:pt x="10599039" y="23899"/>
                    <a:pt x="10594467" y="23004"/>
                  </a:cubicBezTo>
                  <a:cubicBezTo>
                    <a:pt x="10589895" y="22099"/>
                    <a:pt x="10585799" y="19908"/>
                    <a:pt x="10581989" y="16746"/>
                  </a:cubicBezTo>
                  <a:cubicBezTo>
                    <a:pt x="10578085" y="13594"/>
                    <a:pt x="10570559" y="12174"/>
                    <a:pt x="10559319" y="12584"/>
                  </a:cubicBezTo>
                  <a:cubicBezTo>
                    <a:pt x="10548176" y="12994"/>
                    <a:pt x="10535698" y="19032"/>
                    <a:pt x="10522172" y="30738"/>
                  </a:cubicBezTo>
                  <a:cubicBezTo>
                    <a:pt x="10508647" y="42445"/>
                    <a:pt x="10501503" y="50627"/>
                    <a:pt x="10500740" y="55151"/>
                  </a:cubicBezTo>
                  <a:cubicBezTo>
                    <a:pt x="10500360" y="57408"/>
                    <a:pt x="10499884" y="59733"/>
                    <a:pt x="10499503" y="61990"/>
                  </a:cubicBezTo>
                  <a:cubicBezTo>
                    <a:pt x="10489120" y="57504"/>
                    <a:pt x="10478643" y="53093"/>
                    <a:pt x="10468261" y="48598"/>
                  </a:cubicBezTo>
                  <a:cubicBezTo>
                    <a:pt x="10447496" y="39606"/>
                    <a:pt x="10430732" y="34701"/>
                    <a:pt x="10418255" y="34310"/>
                  </a:cubicBezTo>
                  <a:cubicBezTo>
                    <a:pt x="10405776" y="33920"/>
                    <a:pt x="10394633" y="36577"/>
                    <a:pt x="10385203" y="42349"/>
                  </a:cubicBezTo>
                  <a:cubicBezTo>
                    <a:pt x="10375772" y="48122"/>
                    <a:pt x="10369105" y="53836"/>
                    <a:pt x="10365009" y="59018"/>
                  </a:cubicBezTo>
                  <a:cubicBezTo>
                    <a:pt x="10360914" y="64200"/>
                    <a:pt x="10355295" y="66686"/>
                    <a:pt x="10348056" y="66457"/>
                  </a:cubicBezTo>
                  <a:cubicBezTo>
                    <a:pt x="10340816" y="66238"/>
                    <a:pt x="10334720" y="69743"/>
                    <a:pt x="10329862" y="77173"/>
                  </a:cubicBezTo>
                  <a:cubicBezTo>
                    <a:pt x="10325005" y="84602"/>
                    <a:pt x="10317099" y="85936"/>
                    <a:pt x="10306050" y="81040"/>
                  </a:cubicBezTo>
                  <a:cubicBezTo>
                    <a:pt x="10295001" y="76154"/>
                    <a:pt x="10285380" y="73553"/>
                    <a:pt x="10277475" y="73306"/>
                  </a:cubicBezTo>
                  <a:cubicBezTo>
                    <a:pt x="10269570" y="73058"/>
                    <a:pt x="10261663" y="74392"/>
                    <a:pt x="10253662" y="77173"/>
                  </a:cubicBezTo>
                  <a:cubicBezTo>
                    <a:pt x="10245662" y="79954"/>
                    <a:pt x="10237660" y="83726"/>
                    <a:pt x="10229564" y="88784"/>
                  </a:cubicBezTo>
                  <a:cubicBezTo>
                    <a:pt x="10221468" y="93842"/>
                    <a:pt x="10215753" y="98633"/>
                    <a:pt x="10212324" y="103071"/>
                  </a:cubicBezTo>
                  <a:cubicBezTo>
                    <a:pt x="10208895" y="107510"/>
                    <a:pt x="10207371" y="113196"/>
                    <a:pt x="10207847" y="120035"/>
                  </a:cubicBezTo>
                  <a:cubicBezTo>
                    <a:pt x="10208228" y="126874"/>
                    <a:pt x="10212324" y="132094"/>
                    <a:pt x="10219468" y="136113"/>
                  </a:cubicBezTo>
                  <a:cubicBezTo>
                    <a:pt x="10226516" y="140124"/>
                    <a:pt x="10229850" y="142933"/>
                    <a:pt x="10229850" y="144448"/>
                  </a:cubicBezTo>
                  <a:cubicBezTo>
                    <a:pt x="10229850" y="145962"/>
                    <a:pt x="10227183" y="148991"/>
                    <a:pt x="10221849" y="153373"/>
                  </a:cubicBezTo>
                  <a:cubicBezTo>
                    <a:pt x="10216419" y="157755"/>
                    <a:pt x="10212515" y="165155"/>
                    <a:pt x="10210228" y="175699"/>
                  </a:cubicBezTo>
                  <a:cubicBezTo>
                    <a:pt x="10207942" y="186243"/>
                    <a:pt x="10205751" y="192968"/>
                    <a:pt x="10203656" y="195940"/>
                  </a:cubicBezTo>
                  <a:cubicBezTo>
                    <a:pt x="10201561" y="198912"/>
                    <a:pt x="10198608" y="199226"/>
                    <a:pt x="10194703" y="196835"/>
                  </a:cubicBezTo>
                  <a:cubicBezTo>
                    <a:pt x="10190893" y="194435"/>
                    <a:pt x="10185749" y="193149"/>
                    <a:pt x="10179844" y="192959"/>
                  </a:cubicBezTo>
                  <a:cubicBezTo>
                    <a:pt x="10173938" y="192778"/>
                    <a:pt x="10163461" y="193549"/>
                    <a:pt x="10148315" y="195340"/>
                  </a:cubicBezTo>
                  <a:cubicBezTo>
                    <a:pt x="10133076" y="197140"/>
                    <a:pt x="10123455" y="200016"/>
                    <a:pt x="10119456" y="203684"/>
                  </a:cubicBezTo>
                  <a:cubicBezTo>
                    <a:pt x="10115359" y="207342"/>
                    <a:pt x="10107168" y="208808"/>
                    <a:pt x="10095357" y="208446"/>
                  </a:cubicBezTo>
                  <a:cubicBezTo>
                    <a:pt x="10083451" y="208075"/>
                    <a:pt x="10073544" y="210094"/>
                    <a:pt x="10065544" y="214390"/>
                  </a:cubicBezTo>
                  <a:cubicBezTo>
                    <a:pt x="10057543" y="218695"/>
                    <a:pt x="10051828" y="220752"/>
                    <a:pt x="10048589" y="220648"/>
                  </a:cubicBezTo>
                  <a:cubicBezTo>
                    <a:pt x="10045255" y="220543"/>
                    <a:pt x="10042493" y="218562"/>
                    <a:pt x="10039922" y="214695"/>
                  </a:cubicBezTo>
                  <a:cubicBezTo>
                    <a:pt x="10037445" y="210827"/>
                    <a:pt x="10032778" y="207513"/>
                    <a:pt x="10026205" y="204274"/>
                  </a:cubicBezTo>
                  <a:cubicBezTo>
                    <a:pt x="10019728" y="201036"/>
                    <a:pt x="10007728" y="199740"/>
                    <a:pt x="9989916" y="200702"/>
                  </a:cubicBezTo>
                  <a:cubicBezTo>
                    <a:pt x="9972103" y="201665"/>
                    <a:pt x="9955816" y="200750"/>
                    <a:pt x="9941433" y="198026"/>
                  </a:cubicBezTo>
                  <a:cubicBezTo>
                    <a:pt x="9927050" y="195302"/>
                    <a:pt x="9914859" y="197169"/>
                    <a:pt x="9904857" y="203684"/>
                  </a:cubicBezTo>
                  <a:cubicBezTo>
                    <a:pt x="9894760" y="210189"/>
                    <a:pt x="9885141" y="213495"/>
                    <a:pt x="9875901" y="213209"/>
                  </a:cubicBezTo>
                  <a:cubicBezTo>
                    <a:pt x="9866757" y="212913"/>
                    <a:pt x="9859995" y="214171"/>
                    <a:pt x="9855994" y="217076"/>
                  </a:cubicBezTo>
                  <a:cubicBezTo>
                    <a:pt x="9851993" y="219981"/>
                    <a:pt x="9845135" y="217952"/>
                    <a:pt x="9835419" y="210827"/>
                  </a:cubicBezTo>
                  <a:cubicBezTo>
                    <a:pt x="9825799" y="203694"/>
                    <a:pt x="9817417" y="199607"/>
                    <a:pt x="9810178" y="198617"/>
                  </a:cubicBezTo>
                  <a:cubicBezTo>
                    <a:pt x="9802940" y="197635"/>
                    <a:pt x="9786081" y="201045"/>
                    <a:pt x="9760172" y="209332"/>
                  </a:cubicBezTo>
                  <a:cubicBezTo>
                    <a:pt x="9734169" y="217619"/>
                    <a:pt x="9711785" y="222838"/>
                    <a:pt x="9692545" y="224515"/>
                  </a:cubicBezTo>
                  <a:cubicBezTo>
                    <a:pt x="9673400" y="226192"/>
                    <a:pt x="9661398" y="230344"/>
                    <a:pt x="9656540" y="237021"/>
                  </a:cubicBezTo>
                  <a:cubicBezTo>
                    <a:pt x="9651778" y="243689"/>
                    <a:pt x="9649301" y="249575"/>
                    <a:pt x="9649111" y="254871"/>
                  </a:cubicBezTo>
                  <a:cubicBezTo>
                    <a:pt x="9648920" y="260177"/>
                    <a:pt x="9650159" y="264263"/>
                    <a:pt x="9652730" y="267377"/>
                  </a:cubicBezTo>
                  <a:cubicBezTo>
                    <a:pt x="9655207" y="270492"/>
                    <a:pt x="9660064" y="272645"/>
                    <a:pt x="9667304" y="273626"/>
                  </a:cubicBezTo>
                  <a:cubicBezTo>
                    <a:pt x="9670923" y="274121"/>
                    <a:pt x="9674638" y="274626"/>
                    <a:pt x="9678258" y="275121"/>
                  </a:cubicBezTo>
                  <a:cubicBezTo>
                    <a:pt x="9676924" y="277350"/>
                    <a:pt x="9675495" y="279731"/>
                    <a:pt x="9674161" y="281960"/>
                  </a:cubicBezTo>
                  <a:cubicBezTo>
                    <a:pt x="9671304" y="286427"/>
                    <a:pt x="9669780" y="290380"/>
                    <a:pt x="9669685" y="294171"/>
                  </a:cubicBezTo>
                  <a:cubicBezTo>
                    <a:pt x="9669589" y="297953"/>
                    <a:pt x="9670637" y="301039"/>
                    <a:pt x="9673209" y="303392"/>
                  </a:cubicBezTo>
                  <a:cubicBezTo>
                    <a:pt x="9675781" y="305744"/>
                    <a:pt x="9685401" y="307478"/>
                    <a:pt x="9701784" y="308754"/>
                  </a:cubicBezTo>
                  <a:cubicBezTo>
                    <a:pt x="9718262" y="310021"/>
                    <a:pt x="9728264" y="310164"/>
                    <a:pt x="9731597" y="308754"/>
                  </a:cubicBezTo>
                  <a:cubicBezTo>
                    <a:pt x="9734931" y="307335"/>
                    <a:pt x="9740265" y="309592"/>
                    <a:pt x="9747980" y="315898"/>
                  </a:cubicBezTo>
                  <a:cubicBezTo>
                    <a:pt x="9755695" y="322203"/>
                    <a:pt x="9762839" y="326375"/>
                    <a:pt x="9769412" y="328099"/>
                  </a:cubicBezTo>
                  <a:cubicBezTo>
                    <a:pt x="9775888" y="329824"/>
                    <a:pt x="9782175" y="330461"/>
                    <a:pt x="9788080" y="329890"/>
                  </a:cubicBezTo>
                  <a:cubicBezTo>
                    <a:pt x="9794081" y="329309"/>
                    <a:pt x="9800748" y="327195"/>
                    <a:pt x="9808083" y="323632"/>
                  </a:cubicBezTo>
                  <a:cubicBezTo>
                    <a:pt x="9815417" y="320070"/>
                    <a:pt x="9823990" y="321870"/>
                    <a:pt x="9833706" y="328995"/>
                  </a:cubicBezTo>
                  <a:cubicBezTo>
                    <a:pt x="9843326" y="336119"/>
                    <a:pt x="9862756" y="339996"/>
                    <a:pt x="9891712" y="340901"/>
                  </a:cubicBezTo>
                  <a:cubicBezTo>
                    <a:pt x="9920669" y="341806"/>
                    <a:pt x="9937242" y="344406"/>
                    <a:pt x="9941719" y="348340"/>
                  </a:cubicBezTo>
                  <a:cubicBezTo>
                    <a:pt x="9946195" y="352274"/>
                    <a:pt x="9950767" y="354150"/>
                    <a:pt x="9955434" y="354293"/>
                  </a:cubicBezTo>
                  <a:cubicBezTo>
                    <a:pt x="9960007" y="354436"/>
                    <a:pt x="9965627" y="351950"/>
                    <a:pt x="9972389" y="346854"/>
                  </a:cubicBezTo>
                  <a:cubicBezTo>
                    <a:pt x="9979153" y="341758"/>
                    <a:pt x="9986772" y="339872"/>
                    <a:pt x="9995345" y="340901"/>
                  </a:cubicBezTo>
                  <a:cubicBezTo>
                    <a:pt x="10003822" y="341920"/>
                    <a:pt x="10009537" y="345902"/>
                    <a:pt x="10011918" y="352807"/>
                  </a:cubicBezTo>
                  <a:cubicBezTo>
                    <a:pt x="10014395" y="359703"/>
                    <a:pt x="10015824" y="369352"/>
                    <a:pt x="10016680" y="382277"/>
                  </a:cubicBezTo>
                  <a:cubicBezTo>
                    <a:pt x="10017633" y="395194"/>
                    <a:pt x="10018300" y="402918"/>
                    <a:pt x="10018205" y="405195"/>
                  </a:cubicBezTo>
                  <a:cubicBezTo>
                    <a:pt x="10018205" y="406328"/>
                    <a:pt x="10017919" y="407328"/>
                    <a:pt x="10017919" y="408471"/>
                  </a:cubicBezTo>
                  <a:cubicBezTo>
                    <a:pt x="10016966" y="408433"/>
                    <a:pt x="10015919" y="408500"/>
                    <a:pt x="10014965" y="408471"/>
                  </a:cubicBezTo>
                  <a:cubicBezTo>
                    <a:pt x="10012966" y="408405"/>
                    <a:pt x="10011347" y="406204"/>
                    <a:pt x="10010203" y="401623"/>
                  </a:cubicBezTo>
                  <a:cubicBezTo>
                    <a:pt x="10008966" y="397032"/>
                    <a:pt x="10006394" y="393184"/>
                    <a:pt x="10001822" y="390012"/>
                  </a:cubicBezTo>
                  <a:cubicBezTo>
                    <a:pt x="9997344" y="386840"/>
                    <a:pt x="9989058" y="385592"/>
                    <a:pt x="9977151" y="386735"/>
                  </a:cubicBezTo>
                  <a:cubicBezTo>
                    <a:pt x="9965245" y="387878"/>
                    <a:pt x="9958483" y="387288"/>
                    <a:pt x="9956578" y="384954"/>
                  </a:cubicBezTo>
                  <a:cubicBezTo>
                    <a:pt x="9954673" y="382620"/>
                    <a:pt x="9949624" y="381325"/>
                    <a:pt x="9941719" y="381078"/>
                  </a:cubicBezTo>
                  <a:cubicBezTo>
                    <a:pt x="9933813" y="380839"/>
                    <a:pt x="9927908" y="381906"/>
                    <a:pt x="9923907" y="384059"/>
                  </a:cubicBezTo>
                  <a:cubicBezTo>
                    <a:pt x="9919811" y="386212"/>
                    <a:pt x="9912858" y="387050"/>
                    <a:pt x="9903047" y="386735"/>
                  </a:cubicBezTo>
                  <a:cubicBezTo>
                    <a:pt x="9893141" y="386431"/>
                    <a:pt x="9886473" y="387545"/>
                    <a:pt x="9883044" y="389717"/>
                  </a:cubicBezTo>
                  <a:cubicBezTo>
                    <a:pt x="9879711" y="391879"/>
                    <a:pt x="9874282" y="392069"/>
                    <a:pt x="9866376" y="390307"/>
                  </a:cubicBezTo>
                  <a:cubicBezTo>
                    <a:pt x="9858566" y="388545"/>
                    <a:pt x="9853612" y="388697"/>
                    <a:pt x="9851517" y="390907"/>
                  </a:cubicBezTo>
                  <a:cubicBezTo>
                    <a:pt x="9849516" y="393117"/>
                    <a:pt x="9846469" y="392136"/>
                    <a:pt x="9842563" y="388221"/>
                  </a:cubicBezTo>
                  <a:cubicBezTo>
                    <a:pt x="9838753" y="384316"/>
                    <a:pt x="9834181" y="382440"/>
                    <a:pt x="9828943" y="382277"/>
                  </a:cubicBezTo>
                  <a:cubicBezTo>
                    <a:pt x="9823609" y="382106"/>
                    <a:pt x="9811702" y="387126"/>
                    <a:pt x="9792843" y="397156"/>
                  </a:cubicBezTo>
                  <a:cubicBezTo>
                    <a:pt x="9774079" y="407185"/>
                    <a:pt x="9754362" y="410509"/>
                    <a:pt x="9733407" y="407576"/>
                  </a:cubicBezTo>
                  <a:cubicBezTo>
                    <a:pt x="9712357" y="404642"/>
                    <a:pt x="9700070" y="404214"/>
                    <a:pt x="9696736" y="406385"/>
                  </a:cubicBezTo>
                  <a:cubicBezTo>
                    <a:pt x="9693402" y="408557"/>
                    <a:pt x="9690354" y="412615"/>
                    <a:pt x="9687496" y="418587"/>
                  </a:cubicBezTo>
                  <a:cubicBezTo>
                    <a:pt x="9684734" y="424568"/>
                    <a:pt x="9680639" y="429122"/>
                    <a:pt x="9675305" y="431979"/>
                  </a:cubicBezTo>
                  <a:cubicBezTo>
                    <a:pt x="9669970" y="434846"/>
                    <a:pt x="9666923" y="438475"/>
                    <a:pt x="9666065" y="442990"/>
                  </a:cubicBezTo>
                  <a:cubicBezTo>
                    <a:pt x="9665303" y="447514"/>
                    <a:pt x="9668066" y="453096"/>
                    <a:pt x="9674447" y="459363"/>
                  </a:cubicBezTo>
                  <a:cubicBezTo>
                    <a:pt x="9680829" y="465631"/>
                    <a:pt x="9697117" y="467955"/>
                    <a:pt x="9723501" y="466507"/>
                  </a:cubicBezTo>
                  <a:cubicBezTo>
                    <a:pt x="9749980" y="465060"/>
                    <a:pt x="9763982" y="467098"/>
                    <a:pt x="9765792" y="472460"/>
                  </a:cubicBezTo>
                  <a:cubicBezTo>
                    <a:pt x="9767601" y="477823"/>
                    <a:pt x="9770555" y="482109"/>
                    <a:pt x="9774459" y="485262"/>
                  </a:cubicBezTo>
                  <a:cubicBezTo>
                    <a:pt x="9778269" y="488415"/>
                    <a:pt x="9785604" y="489424"/>
                    <a:pt x="9796176" y="488234"/>
                  </a:cubicBezTo>
                  <a:cubicBezTo>
                    <a:pt x="9806749" y="487052"/>
                    <a:pt x="9812465" y="487415"/>
                    <a:pt x="9813703" y="489729"/>
                  </a:cubicBezTo>
                  <a:cubicBezTo>
                    <a:pt x="9814940" y="492043"/>
                    <a:pt x="9817322" y="493196"/>
                    <a:pt x="9820561" y="493301"/>
                  </a:cubicBezTo>
                  <a:cubicBezTo>
                    <a:pt x="9823895" y="493406"/>
                    <a:pt x="9829323" y="492663"/>
                    <a:pt x="9836658" y="490615"/>
                  </a:cubicBezTo>
                  <a:cubicBezTo>
                    <a:pt x="9843992" y="488577"/>
                    <a:pt x="9848184" y="488167"/>
                    <a:pt x="9849422" y="489729"/>
                  </a:cubicBezTo>
                  <a:cubicBezTo>
                    <a:pt x="9850755" y="491282"/>
                    <a:pt x="9857994" y="491863"/>
                    <a:pt x="9871138" y="491510"/>
                  </a:cubicBezTo>
                  <a:cubicBezTo>
                    <a:pt x="9884378" y="491167"/>
                    <a:pt x="9896856" y="492006"/>
                    <a:pt x="9908667" y="493892"/>
                  </a:cubicBezTo>
                  <a:cubicBezTo>
                    <a:pt x="9920478" y="495778"/>
                    <a:pt x="9926955" y="495530"/>
                    <a:pt x="9928288" y="493301"/>
                  </a:cubicBezTo>
                  <a:cubicBezTo>
                    <a:pt x="9929717" y="491063"/>
                    <a:pt x="9932194" y="489920"/>
                    <a:pt x="9935432" y="490024"/>
                  </a:cubicBezTo>
                  <a:cubicBezTo>
                    <a:pt x="9938765" y="490129"/>
                    <a:pt x="9941528" y="491110"/>
                    <a:pt x="9944100" y="492701"/>
                  </a:cubicBezTo>
                  <a:cubicBezTo>
                    <a:pt x="9946672" y="494301"/>
                    <a:pt x="9955245" y="495225"/>
                    <a:pt x="9969722" y="495682"/>
                  </a:cubicBezTo>
                  <a:cubicBezTo>
                    <a:pt x="9984200" y="496130"/>
                    <a:pt x="9999059" y="499864"/>
                    <a:pt x="10014013" y="506398"/>
                  </a:cubicBezTo>
                  <a:cubicBezTo>
                    <a:pt x="10028968" y="512932"/>
                    <a:pt x="10041636" y="516190"/>
                    <a:pt x="10052113" y="516513"/>
                  </a:cubicBezTo>
                  <a:cubicBezTo>
                    <a:pt x="10062686" y="516847"/>
                    <a:pt x="10075355" y="515818"/>
                    <a:pt x="10089928" y="513246"/>
                  </a:cubicBezTo>
                  <a:cubicBezTo>
                    <a:pt x="10104501" y="510665"/>
                    <a:pt x="10118217" y="505407"/>
                    <a:pt x="10130980" y="497463"/>
                  </a:cubicBezTo>
                  <a:cubicBezTo>
                    <a:pt x="10143839" y="489529"/>
                    <a:pt x="10151841" y="485453"/>
                    <a:pt x="10155174" y="485557"/>
                  </a:cubicBezTo>
                  <a:cubicBezTo>
                    <a:pt x="10158412" y="485662"/>
                    <a:pt x="10169462" y="487586"/>
                    <a:pt x="10188512" y="491215"/>
                  </a:cubicBezTo>
                  <a:cubicBezTo>
                    <a:pt x="10207466" y="494844"/>
                    <a:pt x="10226803" y="503597"/>
                    <a:pt x="10246805" y="517113"/>
                  </a:cubicBezTo>
                  <a:cubicBezTo>
                    <a:pt x="10266807" y="530629"/>
                    <a:pt x="10289286" y="540631"/>
                    <a:pt x="10314051" y="547470"/>
                  </a:cubicBezTo>
                  <a:cubicBezTo>
                    <a:pt x="10338911" y="554309"/>
                    <a:pt x="10358342" y="564500"/>
                    <a:pt x="10372439" y="577835"/>
                  </a:cubicBezTo>
                  <a:cubicBezTo>
                    <a:pt x="10386536" y="591161"/>
                    <a:pt x="10401872" y="603762"/>
                    <a:pt x="10417969" y="615640"/>
                  </a:cubicBezTo>
                  <a:cubicBezTo>
                    <a:pt x="10434065" y="627508"/>
                    <a:pt x="10446353" y="639109"/>
                    <a:pt x="10455212" y="650759"/>
                  </a:cubicBezTo>
                  <a:cubicBezTo>
                    <a:pt x="10464069" y="662408"/>
                    <a:pt x="10472928" y="681267"/>
                    <a:pt x="10481406" y="707309"/>
                  </a:cubicBezTo>
                  <a:cubicBezTo>
                    <a:pt x="10489788" y="733360"/>
                    <a:pt x="10499979" y="760296"/>
                    <a:pt x="10512362" y="787976"/>
                  </a:cubicBezTo>
                  <a:cubicBezTo>
                    <a:pt x="10524648" y="815656"/>
                    <a:pt x="10534269" y="845078"/>
                    <a:pt x="10541222" y="876378"/>
                  </a:cubicBezTo>
                  <a:cubicBezTo>
                    <a:pt x="10545699" y="896780"/>
                    <a:pt x="10549128" y="904657"/>
                    <a:pt x="10552843" y="915373"/>
                  </a:cubicBezTo>
                  <a:cubicBezTo>
                    <a:pt x="10284714" y="902047"/>
                    <a:pt x="9892094" y="842554"/>
                    <a:pt x="9725883" y="837687"/>
                  </a:cubicBezTo>
                  <a:cubicBezTo>
                    <a:pt x="9496606" y="830972"/>
                    <a:pt x="8745017" y="833629"/>
                    <a:pt x="8534695" y="883226"/>
                  </a:cubicBezTo>
                  <a:cubicBezTo>
                    <a:pt x="8324383" y="932832"/>
                    <a:pt x="7619181" y="831848"/>
                    <a:pt x="7374731" y="795120"/>
                  </a:cubicBezTo>
                  <a:cubicBezTo>
                    <a:pt x="7130282" y="758391"/>
                    <a:pt x="6553353" y="781118"/>
                    <a:pt x="6380560" y="811788"/>
                  </a:cubicBezTo>
                  <a:cubicBezTo>
                    <a:pt x="6207767" y="842469"/>
                    <a:pt x="5401294" y="745504"/>
                    <a:pt x="5085455" y="716538"/>
                  </a:cubicBezTo>
                  <a:cubicBezTo>
                    <a:pt x="5006502" y="709299"/>
                    <a:pt x="4921339" y="706480"/>
                    <a:pt x="4834528" y="707013"/>
                  </a:cubicBezTo>
                  <a:cubicBezTo>
                    <a:pt x="4574124" y="708633"/>
                    <a:pt x="4298052" y="741961"/>
                    <a:pt x="4123430" y="787681"/>
                  </a:cubicBezTo>
                  <a:cubicBezTo>
                    <a:pt x="3890601" y="848641"/>
                    <a:pt x="3421056" y="811465"/>
                    <a:pt x="3268866" y="791253"/>
                  </a:cubicBezTo>
                  <a:cubicBezTo>
                    <a:pt x="3116666" y="771040"/>
                    <a:pt x="2746915" y="838325"/>
                    <a:pt x="2667000" y="870129"/>
                  </a:cubicBezTo>
                  <a:cubicBezTo>
                    <a:pt x="2587085" y="901933"/>
                    <a:pt x="2300535" y="835829"/>
                    <a:pt x="2164556" y="829952"/>
                  </a:cubicBezTo>
                  <a:cubicBezTo>
                    <a:pt x="2028577" y="824066"/>
                    <a:pt x="1999469" y="850936"/>
                    <a:pt x="1937147" y="865071"/>
                  </a:cubicBezTo>
                  <a:cubicBezTo>
                    <a:pt x="1874825" y="879206"/>
                    <a:pt x="1701289" y="815532"/>
                    <a:pt x="1620736" y="806435"/>
                  </a:cubicBezTo>
                  <a:cubicBezTo>
                    <a:pt x="1540193" y="797339"/>
                    <a:pt x="1470384" y="816827"/>
                    <a:pt x="1383506" y="824295"/>
                  </a:cubicBezTo>
                  <a:cubicBezTo>
                    <a:pt x="1296629" y="831753"/>
                    <a:pt x="1160507" y="768897"/>
                    <a:pt x="1074534" y="773984"/>
                  </a:cubicBezTo>
                  <a:cubicBezTo>
                    <a:pt x="988571" y="779079"/>
                    <a:pt x="850838" y="834801"/>
                    <a:pt x="797422" y="846917"/>
                  </a:cubicBezTo>
                  <a:cubicBezTo>
                    <a:pt x="744004" y="859033"/>
                    <a:pt x="579538" y="828590"/>
                    <a:pt x="511373" y="829648"/>
                  </a:cubicBezTo>
                  <a:cubicBezTo>
                    <a:pt x="443209" y="830705"/>
                    <a:pt x="315479" y="852527"/>
                    <a:pt x="231875" y="858527"/>
                  </a:cubicBezTo>
                  <a:cubicBezTo>
                    <a:pt x="148269" y="864519"/>
                    <a:pt x="0" y="837392"/>
                    <a:pt x="0" y="837392"/>
                  </a:cubicBezTo>
                  <a:lnTo>
                    <a:pt x="0" y="1537774"/>
                  </a:lnTo>
                  <a:lnTo>
                    <a:pt x="12192000" y="1527954"/>
                  </a:lnTo>
                  <a:lnTo>
                    <a:pt x="12192000" y="857032"/>
                  </a:lnTo>
                  <a:cubicBezTo>
                    <a:pt x="12192000" y="857032"/>
                    <a:pt x="11736895" y="792948"/>
                    <a:pt x="11552682" y="782327"/>
                  </a:cubicBezTo>
                  <a:cubicBezTo>
                    <a:pt x="11368374" y="771688"/>
                    <a:pt x="10953273" y="853927"/>
                    <a:pt x="10786206" y="905257"/>
                  </a:cubicBezTo>
                  <a:cubicBezTo>
                    <a:pt x="10757345" y="914115"/>
                    <a:pt x="10710006" y="916963"/>
                    <a:pt x="10656380" y="917459"/>
                  </a:cubicBezTo>
                  <a:cubicBezTo>
                    <a:pt x="10643521" y="907467"/>
                    <a:pt x="10628091" y="896780"/>
                    <a:pt x="10619803" y="887988"/>
                  </a:cubicBezTo>
                  <a:cubicBezTo>
                    <a:pt x="10605706" y="873149"/>
                    <a:pt x="10589895" y="843525"/>
                    <a:pt x="10572178" y="798996"/>
                  </a:cubicBezTo>
                  <a:cubicBezTo>
                    <a:pt x="10554462" y="754458"/>
                    <a:pt x="10540174" y="720586"/>
                    <a:pt x="10529031" y="697488"/>
                  </a:cubicBezTo>
                  <a:cubicBezTo>
                    <a:pt x="10517886" y="674400"/>
                    <a:pt x="10510551" y="656321"/>
                    <a:pt x="10506932" y="643320"/>
                  </a:cubicBezTo>
                  <a:cubicBezTo>
                    <a:pt x="10503408" y="630318"/>
                    <a:pt x="10502074" y="617907"/>
                    <a:pt x="10503122" y="605810"/>
                  </a:cubicBezTo>
                  <a:cubicBezTo>
                    <a:pt x="10504170" y="593713"/>
                    <a:pt x="10508361" y="583560"/>
                    <a:pt x="10515886" y="575454"/>
                  </a:cubicBezTo>
                  <a:cubicBezTo>
                    <a:pt x="10523410" y="567348"/>
                    <a:pt x="10535888" y="557566"/>
                    <a:pt x="10553414" y="545984"/>
                  </a:cubicBezTo>
                  <a:cubicBezTo>
                    <a:pt x="10570941" y="534401"/>
                    <a:pt x="10589895" y="529106"/>
                    <a:pt x="10610278" y="530506"/>
                  </a:cubicBezTo>
                  <a:cubicBezTo>
                    <a:pt x="10630662" y="531896"/>
                    <a:pt x="10646092" y="536592"/>
                    <a:pt x="10656380" y="544498"/>
                  </a:cubicBezTo>
                  <a:cubicBezTo>
                    <a:pt x="10666666" y="552394"/>
                    <a:pt x="10675334" y="556471"/>
                    <a:pt x="10682574" y="556699"/>
                  </a:cubicBezTo>
                  <a:cubicBezTo>
                    <a:pt x="10689813" y="556928"/>
                    <a:pt x="10696003" y="555280"/>
                    <a:pt x="10700765" y="551642"/>
                  </a:cubicBezTo>
                  <a:cubicBezTo>
                    <a:pt x="10705434" y="547994"/>
                    <a:pt x="10715625" y="546384"/>
                    <a:pt x="10731437" y="546879"/>
                  </a:cubicBezTo>
                  <a:cubicBezTo>
                    <a:pt x="10747247" y="547374"/>
                    <a:pt x="10756392" y="546384"/>
                    <a:pt x="10759060" y="544202"/>
                  </a:cubicBezTo>
                  <a:cubicBezTo>
                    <a:pt x="10761821" y="542012"/>
                    <a:pt x="10773347" y="543346"/>
                    <a:pt x="10793634" y="547765"/>
                  </a:cubicBezTo>
                  <a:cubicBezTo>
                    <a:pt x="10813922" y="552194"/>
                    <a:pt x="10835640" y="553490"/>
                    <a:pt x="10858786" y="551937"/>
                  </a:cubicBezTo>
                  <a:cubicBezTo>
                    <a:pt x="10881931" y="550384"/>
                    <a:pt x="10895648" y="546974"/>
                    <a:pt x="10900506" y="541821"/>
                  </a:cubicBezTo>
                  <a:cubicBezTo>
                    <a:pt x="10905268" y="536659"/>
                    <a:pt x="10906697" y="529124"/>
                    <a:pt x="10904316" y="519190"/>
                  </a:cubicBezTo>
                  <a:cubicBezTo>
                    <a:pt x="10903172" y="514228"/>
                    <a:pt x="10901935" y="509274"/>
                    <a:pt x="10900790" y="504312"/>
                  </a:cubicBezTo>
                  <a:cubicBezTo>
                    <a:pt x="10902791" y="503997"/>
                    <a:pt x="10904696" y="503731"/>
                    <a:pt x="10906697" y="503417"/>
                  </a:cubicBezTo>
                  <a:cubicBezTo>
                    <a:pt x="10910697" y="502788"/>
                    <a:pt x="10912697" y="498787"/>
                    <a:pt x="10912983" y="491215"/>
                  </a:cubicBezTo>
                  <a:cubicBezTo>
                    <a:pt x="10913173" y="483643"/>
                    <a:pt x="10910697" y="476623"/>
                    <a:pt x="10904982" y="470384"/>
                  </a:cubicBezTo>
                  <a:cubicBezTo>
                    <a:pt x="10899172" y="464135"/>
                    <a:pt x="10887741" y="458925"/>
                    <a:pt x="10870692" y="454601"/>
                  </a:cubicBezTo>
                  <a:cubicBezTo>
                    <a:pt x="10862215" y="452439"/>
                    <a:pt x="10853642" y="450219"/>
                    <a:pt x="10845069" y="448057"/>
                  </a:cubicBezTo>
                  <a:cubicBezTo>
                    <a:pt x="10846880" y="444314"/>
                    <a:pt x="10848689" y="440475"/>
                    <a:pt x="10850499" y="436742"/>
                  </a:cubicBezTo>
                  <a:cubicBezTo>
                    <a:pt x="10854024" y="429274"/>
                    <a:pt x="10858691" y="423978"/>
                    <a:pt x="10864787" y="420377"/>
                  </a:cubicBezTo>
                  <a:cubicBezTo>
                    <a:pt x="10870788" y="416768"/>
                    <a:pt x="10876026" y="410719"/>
                    <a:pt x="10880217" y="402509"/>
                  </a:cubicBezTo>
                  <a:cubicBezTo>
                    <a:pt x="10884408" y="394308"/>
                    <a:pt x="10889170" y="388278"/>
                    <a:pt x="10894505" y="384659"/>
                  </a:cubicBezTo>
                  <a:cubicBezTo>
                    <a:pt x="10899934" y="381030"/>
                    <a:pt x="10905077" y="379449"/>
                    <a:pt x="10909745" y="379592"/>
                  </a:cubicBezTo>
                  <a:cubicBezTo>
                    <a:pt x="10914316" y="379735"/>
                    <a:pt x="10920889" y="383201"/>
                    <a:pt x="10929938" y="390307"/>
                  </a:cubicBezTo>
                  <a:cubicBezTo>
                    <a:pt x="10938986" y="397413"/>
                    <a:pt x="10947083" y="401099"/>
                    <a:pt x="10954322" y="401327"/>
                  </a:cubicBezTo>
                  <a:cubicBezTo>
                    <a:pt x="10961560" y="401547"/>
                    <a:pt x="10967942" y="399746"/>
                    <a:pt x="10973372" y="395365"/>
                  </a:cubicBezTo>
                  <a:cubicBezTo>
                    <a:pt x="10978801" y="390993"/>
                    <a:pt x="10982897" y="383268"/>
                    <a:pt x="10985945" y="372752"/>
                  </a:cubicBezTo>
                  <a:cubicBezTo>
                    <a:pt x="10988897" y="362228"/>
                    <a:pt x="10992898" y="352959"/>
                    <a:pt x="10997755" y="344768"/>
                  </a:cubicBezTo>
                  <a:cubicBezTo>
                    <a:pt x="11002709" y="336577"/>
                    <a:pt x="11018425" y="338377"/>
                    <a:pt x="11045094" y="349826"/>
                  </a:cubicBezTo>
                  <a:cubicBezTo>
                    <a:pt x="11071765" y="361275"/>
                    <a:pt x="11091481" y="366980"/>
                    <a:pt x="11104626" y="367390"/>
                  </a:cubicBezTo>
                  <a:cubicBezTo>
                    <a:pt x="11117866" y="367800"/>
                    <a:pt x="11127200" y="365380"/>
                    <a:pt x="11132630" y="360246"/>
                  </a:cubicBezTo>
                  <a:cubicBezTo>
                    <a:pt x="11138059" y="355112"/>
                    <a:pt x="11141203" y="347749"/>
                    <a:pt x="11142155" y="337920"/>
                  </a:cubicBezTo>
                  <a:cubicBezTo>
                    <a:pt x="11143107" y="328099"/>
                    <a:pt x="11149394" y="323289"/>
                    <a:pt x="11160633" y="323632"/>
                  </a:cubicBezTo>
                  <a:cubicBezTo>
                    <a:pt x="11171777" y="323985"/>
                    <a:pt x="11177874" y="320041"/>
                    <a:pt x="11178730" y="311726"/>
                  </a:cubicBezTo>
                  <a:cubicBezTo>
                    <a:pt x="11179683" y="303420"/>
                    <a:pt x="11187208" y="299238"/>
                    <a:pt x="11201686" y="298934"/>
                  </a:cubicBezTo>
                  <a:cubicBezTo>
                    <a:pt x="11216164" y="298629"/>
                    <a:pt x="11224640" y="297267"/>
                    <a:pt x="11226737" y="295057"/>
                  </a:cubicBezTo>
                  <a:cubicBezTo>
                    <a:pt x="11228737" y="292847"/>
                    <a:pt x="11229784" y="289047"/>
                    <a:pt x="11229975" y="283751"/>
                  </a:cubicBezTo>
                  <a:cubicBezTo>
                    <a:pt x="11230166" y="278445"/>
                    <a:pt x="11226832" y="270902"/>
                    <a:pt x="11219878" y="260834"/>
                  </a:cubicBezTo>
                  <a:cubicBezTo>
                    <a:pt x="11212925" y="250756"/>
                    <a:pt x="11204543" y="242927"/>
                    <a:pt x="11194828" y="237317"/>
                  </a:cubicBezTo>
                  <a:cubicBezTo>
                    <a:pt x="11185113" y="231706"/>
                    <a:pt x="11175968" y="228220"/>
                    <a:pt x="11167490" y="227192"/>
                  </a:cubicBezTo>
                  <a:cubicBezTo>
                    <a:pt x="11158919" y="226172"/>
                    <a:pt x="11153584" y="222620"/>
                    <a:pt x="11151108" y="216476"/>
                  </a:cubicBezTo>
                  <a:cubicBezTo>
                    <a:pt x="11148631" y="210332"/>
                    <a:pt x="11145107" y="204665"/>
                    <a:pt x="11140630" y="199217"/>
                  </a:cubicBezTo>
                  <a:cubicBezTo>
                    <a:pt x="11136249" y="193768"/>
                    <a:pt x="11129867" y="190415"/>
                    <a:pt x="11121294" y="189396"/>
                  </a:cubicBezTo>
                  <a:cubicBezTo>
                    <a:pt x="11112817" y="188368"/>
                    <a:pt x="11107102" y="183948"/>
                    <a:pt x="11104626" y="176290"/>
                  </a:cubicBezTo>
                  <a:cubicBezTo>
                    <a:pt x="11102244" y="168641"/>
                    <a:pt x="11097482" y="161764"/>
                    <a:pt x="11089767" y="155459"/>
                  </a:cubicBezTo>
                  <a:cubicBezTo>
                    <a:pt x="11082051" y="149153"/>
                    <a:pt x="11074908" y="145838"/>
                    <a:pt x="11068336" y="145638"/>
                  </a:cubicBezTo>
                  <a:cubicBezTo>
                    <a:pt x="11061763" y="145429"/>
                    <a:pt x="11056144" y="143181"/>
                    <a:pt x="11051667" y="138495"/>
                  </a:cubicBezTo>
                  <a:cubicBezTo>
                    <a:pt x="11047191" y="133799"/>
                    <a:pt x="11040523" y="129037"/>
                    <a:pt x="11031474" y="124207"/>
                  </a:cubicBezTo>
                  <a:cubicBezTo>
                    <a:pt x="11022330" y="119368"/>
                    <a:pt x="11010043" y="117645"/>
                    <a:pt x="10994803" y="119445"/>
                  </a:cubicBezTo>
                  <a:cubicBezTo>
                    <a:pt x="10979658" y="121245"/>
                    <a:pt x="10969371" y="115406"/>
                    <a:pt x="10963847" y="101585"/>
                  </a:cubicBezTo>
                  <a:cubicBezTo>
                    <a:pt x="10958417" y="87765"/>
                    <a:pt x="10953750" y="79135"/>
                    <a:pt x="10949844" y="75982"/>
                  </a:cubicBezTo>
                  <a:cubicBezTo>
                    <a:pt x="10946034" y="72829"/>
                    <a:pt x="10935177" y="70315"/>
                    <a:pt x="10917459" y="68248"/>
                  </a:cubicBezTo>
                  <a:cubicBezTo>
                    <a:pt x="10899743" y="66171"/>
                    <a:pt x="10886694" y="60342"/>
                    <a:pt x="10878407" y="50979"/>
                  </a:cubicBezTo>
                  <a:cubicBezTo>
                    <a:pt x="10870216" y="41626"/>
                    <a:pt x="10858977" y="37825"/>
                    <a:pt x="10845069" y="39673"/>
                  </a:cubicBezTo>
                  <a:cubicBezTo>
                    <a:pt x="10831163" y="41511"/>
                    <a:pt x="10821066" y="38521"/>
                    <a:pt x="10814781" y="30738"/>
                  </a:cubicBezTo>
                  <a:cubicBezTo>
                    <a:pt x="10808398" y="22956"/>
                    <a:pt x="10801922" y="17603"/>
                    <a:pt x="10795445" y="14365"/>
                  </a:cubicBezTo>
                  <a:cubicBezTo>
                    <a:pt x="10788872" y="11136"/>
                    <a:pt x="10779919" y="9812"/>
                    <a:pt x="10768012" y="10202"/>
                  </a:cubicBezTo>
                  <a:cubicBezTo>
                    <a:pt x="10756106" y="10593"/>
                    <a:pt x="10745534" y="13660"/>
                    <a:pt x="10736199" y="19432"/>
                  </a:cubicBezTo>
                  <a:cubicBezTo>
                    <a:pt x="10726770" y="25204"/>
                    <a:pt x="10720674" y="27843"/>
                    <a:pt x="10718006" y="27767"/>
                  </a:cubicBezTo>
                  <a:cubicBezTo>
                    <a:pt x="10715339" y="27681"/>
                    <a:pt x="10711529" y="24900"/>
                    <a:pt x="10706386" y="19432"/>
                  </a:cubicBezTo>
                  <a:cubicBezTo>
                    <a:pt x="10701338" y="13965"/>
                    <a:pt x="10691812" y="9364"/>
                    <a:pt x="10678097" y="5145"/>
                  </a:cubicBezTo>
                  <a:cubicBezTo>
                    <a:pt x="10664380" y="925"/>
                    <a:pt x="10652856" y="-846"/>
                    <a:pt x="10643615" y="382"/>
                  </a:cubicBezTo>
                  <a:close/>
                  <a:moveTo>
                    <a:pt x="10273569" y="327804"/>
                  </a:moveTo>
                  <a:cubicBezTo>
                    <a:pt x="10277094" y="331328"/>
                    <a:pt x="10280522" y="334995"/>
                    <a:pt x="10284047" y="338520"/>
                  </a:cubicBezTo>
                  <a:cubicBezTo>
                    <a:pt x="10291096" y="345559"/>
                    <a:pt x="10297954" y="348455"/>
                    <a:pt x="10304526" y="347149"/>
                  </a:cubicBezTo>
                  <a:cubicBezTo>
                    <a:pt x="10307859" y="346492"/>
                    <a:pt x="10311385" y="345720"/>
                    <a:pt x="10314718" y="345063"/>
                  </a:cubicBezTo>
                  <a:cubicBezTo>
                    <a:pt x="10315480" y="350778"/>
                    <a:pt x="10316241" y="356617"/>
                    <a:pt x="10317099" y="362332"/>
                  </a:cubicBezTo>
                  <a:cubicBezTo>
                    <a:pt x="10318718" y="373753"/>
                    <a:pt x="10322147" y="382735"/>
                    <a:pt x="10327195" y="389717"/>
                  </a:cubicBezTo>
                  <a:cubicBezTo>
                    <a:pt x="10332244" y="396699"/>
                    <a:pt x="10336625" y="400308"/>
                    <a:pt x="10340530" y="400432"/>
                  </a:cubicBezTo>
                  <a:cubicBezTo>
                    <a:pt x="10344531" y="400556"/>
                    <a:pt x="10349865" y="397651"/>
                    <a:pt x="10356628" y="391802"/>
                  </a:cubicBezTo>
                  <a:cubicBezTo>
                    <a:pt x="10363391" y="385945"/>
                    <a:pt x="10370248" y="384106"/>
                    <a:pt x="10377488" y="385840"/>
                  </a:cubicBezTo>
                  <a:cubicBezTo>
                    <a:pt x="10381107" y="386716"/>
                    <a:pt x="10384917" y="387354"/>
                    <a:pt x="10388537" y="388221"/>
                  </a:cubicBezTo>
                  <a:cubicBezTo>
                    <a:pt x="10384631" y="394555"/>
                    <a:pt x="10380726" y="400947"/>
                    <a:pt x="10376915" y="407271"/>
                  </a:cubicBezTo>
                  <a:cubicBezTo>
                    <a:pt x="10369201" y="419930"/>
                    <a:pt x="10364915" y="434256"/>
                    <a:pt x="10363772" y="450134"/>
                  </a:cubicBezTo>
                  <a:cubicBezTo>
                    <a:pt x="10362628" y="466021"/>
                    <a:pt x="10360153" y="477356"/>
                    <a:pt x="10356628" y="484071"/>
                  </a:cubicBezTo>
                  <a:cubicBezTo>
                    <a:pt x="10353103" y="490787"/>
                    <a:pt x="10350055" y="493977"/>
                    <a:pt x="10347388" y="493892"/>
                  </a:cubicBezTo>
                  <a:cubicBezTo>
                    <a:pt x="10344816" y="493815"/>
                    <a:pt x="10336625" y="484976"/>
                    <a:pt x="10322719" y="467107"/>
                  </a:cubicBezTo>
                  <a:cubicBezTo>
                    <a:pt x="10308813" y="449229"/>
                    <a:pt x="10296811" y="422092"/>
                    <a:pt x="10286714" y="386145"/>
                  </a:cubicBezTo>
                  <a:cubicBezTo>
                    <a:pt x="10276618" y="350188"/>
                    <a:pt x="10271665" y="331681"/>
                    <a:pt x="10272426" y="330185"/>
                  </a:cubicBezTo>
                  <a:cubicBezTo>
                    <a:pt x="10272808" y="329433"/>
                    <a:pt x="10273285" y="328547"/>
                    <a:pt x="10273569" y="327804"/>
                  </a:cubicBezTo>
                  <a:close/>
                  <a:moveTo>
                    <a:pt x="10239947" y="328099"/>
                  </a:moveTo>
                  <a:cubicBezTo>
                    <a:pt x="10242613" y="327423"/>
                    <a:pt x="10246137" y="327633"/>
                    <a:pt x="10250709" y="329290"/>
                  </a:cubicBezTo>
                  <a:cubicBezTo>
                    <a:pt x="10255282" y="330947"/>
                    <a:pt x="10258711" y="334643"/>
                    <a:pt x="10260520" y="340006"/>
                  </a:cubicBezTo>
                  <a:cubicBezTo>
                    <a:pt x="10262331" y="345368"/>
                    <a:pt x="10262615" y="351369"/>
                    <a:pt x="10261663" y="358160"/>
                  </a:cubicBezTo>
                  <a:cubicBezTo>
                    <a:pt x="10260806" y="364961"/>
                    <a:pt x="10254235" y="368076"/>
                    <a:pt x="10241756" y="367685"/>
                  </a:cubicBezTo>
                  <a:cubicBezTo>
                    <a:pt x="10229278" y="367295"/>
                    <a:pt x="10219944" y="365980"/>
                    <a:pt x="10214038" y="363523"/>
                  </a:cubicBezTo>
                  <a:cubicBezTo>
                    <a:pt x="10211181" y="362294"/>
                    <a:pt x="10208323" y="361180"/>
                    <a:pt x="10205465" y="359951"/>
                  </a:cubicBezTo>
                  <a:cubicBezTo>
                    <a:pt x="10209466" y="358180"/>
                    <a:pt x="10213372" y="356360"/>
                    <a:pt x="10217372" y="354588"/>
                  </a:cubicBezTo>
                  <a:cubicBezTo>
                    <a:pt x="10225374" y="351054"/>
                    <a:pt x="10230612" y="345873"/>
                    <a:pt x="10232803" y="339110"/>
                  </a:cubicBezTo>
                  <a:cubicBezTo>
                    <a:pt x="10234994" y="332357"/>
                    <a:pt x="10237280" y="328775"/>
                    <a:pt x="10239947" y="328099"/>
                  </a:cubicBezTo>
                  <a:close/>
                  <a:moveTo>
                    <a:pt x="10481976" y="335538"/>
                  </a:moveTo>
                  <a:cubicBezTo>
                    <a:pt x="10483978" y="334843"/>
                    <a:pt x="10487311" y="336805"/>
                    <a:pt x="10491788" y="341492"/>
                  </a:cubicBezTo>
                  <a:cubicBezTo>
                    <a:pt x="10496264" y="346187"/>
                    <a:pt x="10501789" y="349140"/>
                    <a:pt x="10509028" y="350121"/>
                  </a:cubicBezTo>
                  <a:cubicBezTo>
                    <a:pt x="10516266" y="351112"/>
                    <a:pt x="10522458" y="354617"/>
                    <a:pt x="10527506" y="360846"/>
                  </a:cubicBezTo>
                  <a:cubicBezTo>
                    <a:pt x="10532555" y="367066"/>
                    <a:pt x="10534841" y="371962"/>
                    <a:pt x="10534078" y="375724"/>
                  </a:cubicBezTo>
                  <a:cubicBezTo>
                    <a:pt x="10533316" y="379487"/>
                    <a:pt x="10529888" y="385869"/>
                    <a:pt x="10523601" y="394774"/>
                  </a:cubicBezTo>
                  <a:cubicBezTo>
                    <a:pt x="10517409" y="403680"/>
                    <a:pt x="10512837" y="408252"/>
                    <a:pt x="10510265" y="408167"/>
                  </a:cubicBezTo>
                  <a:cubicBezTo>
                    <a:pt x="10507599" y="408090"/>
                    <a:pt x="10505503" y="406061"/>
                    <a:pt x="10503694" y="402213"/>
                  </a:cubicBezTo>
                  <a:cubicBezTo>
                    <a:pt x="10501789" y="398365"/>
                    <a:pt x="10494550" y="392755"/>
                    <a:pt x="10482262" y="385545"/>
                  </a:cubicBezTo>
                  <a:cubicBezTo>
                    <a:pt x="10469975" y="378334"/>
                    <a:pt x="10463974" y="373095"/>
                    <a:pt x="10464069" y="370067"/>
                  </a:cubicBezTo>
                  <a:cubicBezTo>
                    <a:pt x="10464165" y="367038"/>
                    <a:pt x="10466260" y="363475"/>
                    <a:pt x="10470356" y="359056"/>
                  </a:cubicBezTo>
                  <a:cubicBezTo>
                    <a:pt x="10474453" y="354636"/>
                    <a:pt x="10476928" y="349750"/>
                    <a:pt x="10477786" y="344473"/>
                  </a:cubicBezTo>
                  <a:cubicBezTo>
                    <a:pt x="10478643" y="339186"/>
                    <a:pt x="10479977" y="336234"/>
                    <a:pt x="10481976" y="335538"/>
                  </a:cubicBezTo>
                  <a:close/>
                  <a:moveTo>
                    <a:pt x="10704291" y="336729"/>
                  </a:moveTo>
                  <a:cubicBezTo>
                    <a:pt x="10705623" y="336777"/>
                    <a:pt x="10706862" y="336986"/>
                    <a:pt x="10708195" y="337034"/>
                  </a:cubicBezTo>
                  <a:cubicBezTo>
                    <a:pt x="10710862" y="337110"/>
                    <a:pt x="10714387" y="339053"/>
                    <a:pt x="10718863" y="342978"/>
                  </a:cubicBezTo>
                  <a:cubicBezTo>
                    <a:pt x="10723435" y="346911"/>
                    <a:pt x="10732580" y="350969"/>
                    <a:pt x="10746295" y="355188"/>
                  </a:cubicBezTo>
                  <a:cubicBezTo>
                    <a:pt x="10760012" y="359408"/>
                    <a:pt x="10766297" y="366628"/>
                    <a:pt x="10765345" y="377210"/>
                  </a:cubicBezTo>
                  <a:cubicBezTo>
                    <a:pt x="10764298" y="387793"/>
                    <a:pt x="10761821" y="397279"/>
                    <a:pt x="10757631" y="405490"/>
                  </a:cubicBezTo>
                  <a:cubicBezTo>
                    <a:pt x="10753344" y="413701"/>
                    <a:pt x="10750582" y="417739"/>
                    <a:pt x="10749249" y="417692"/>
                  </a:cubicBezTo>
                  <a:cubicBezTo>
                    <a:pt x="10747915" y="417653"/>
                    <a:pt x="10747153" y="415843"/>
                    <a:pt x="10746581" y="412034"/>
                  </a:cubicBezTo>
                  <a:cubicBezTo>
                    <a:pt x="10746009" y="408233"/>
                    <a:pt x="10744200" y="405623"/>
                    <a:pt x="10740962" y="404004"/>
                  </a:cubicBezTo>
                  <a:cubicBezTo>
                    <a:pt x="10737722" y="402385"/>
                    <a:pt x="10733627" y="402033"/>
                    <a:pt x="10729056" y="403404"/>
                  </a:cubicBezTo>
                  <a:cubicBezTo>
                    <a:pt x="10724388" y="404776"/>
                    <a:pt x="10719340" y="404785"/>
                    <a:pt x="10714101" y="403109"/>
                  </a:cubicBezTo>
                  <a:cubicBezTo>
                    <a:pt x="10708958" y="401432"/>
                    <a:pt x="10704195" y="401985"/>
                    <a:pt x="10700195" y="404890"/>
                  </a:cubicBezTo>
                  <a:cubicBezTo>
                    <a:pt x="10696098" y="407804"/>
                    <a:pt x="10690860" y="408405"/>
                    <a:pt x="10684383" y="406681"/>
                  </a:cubicBezTo>
                  <a:cubicBezTo>
                    <a:pt x="10681145" y="405823"/>
                    <a:pt x="10677811" y="404862"/>
                    <a:pt x="10674572" y="404004"/>
                  </a:cubicBezTo>
                  <a:cubicBezTo>
                    <a:pt x="10676382" y="396860"/>
                    <a:pt x="10678287" y="389717"/>
                    <a:pt x="10680192" y="382573"/>
                  </a:cubicBezTo>
                  <a:cubicBezTo>
                    <a:pt x="10683907" y="368285"/>
                    <a:pt x="10689050" y="360227"/>
                    <a:pt x="10695718" y="358160"/>
                  </a:cubicBezTo>
                  <a:cubicBezTo>
                    <a:pt x="10702385" y="356094"/>
                    <a:pt x="10705719" y="352036"/>
                    <a:pt x="10705243" y="345959"/>
                  </a:cubicBezTo>
                  <a:cubicBezTo>
                    <a:pt x="10704957" y="342921"/>
                    <a:pt x="10704576" y="339767"/>
                    <a:pt x="10704291" y="336729"/>
                  </a:cubicBezTo>
                  <a:close/>
                  <a:moveTo>
                    <a:pt x="10101262" y="342978"/>
                  </a:moveTo>
                  <a:cubicBezTo>
                    <a:pt x="10104025" y="351026"/>
                    <a:pt x="10106597" y="359046"/>
                    <a:pt x="10109263" y="367095"/>
                  </a:cubicBezTo>
                  <a:cubicBezTo>
                    <a:pt x="10114693" y="383183"/>
                    <a:pt x="10116502" y="394984"/>
                    <a:pt x="10114978" y="402509"/>
                  </a:cubicBezTo>
                  <a:cubicBezTo>
                    <a:pt x="10113359" y="410043"/>
                    <a:pt x="10111360" y="414044"/>
                    <a:pt x="10108692" y="414720"/>
                  </a:cubicBezTo>
                  <a:cubicBezTo>
                    <a:pt x="10106025" y="415396"/>
                    <a:pt x="10099453" y="413777"/>
                    <a:pt x="10089070" y="409653"/>
                  </a:cubicBezTo>
                  <a:cubicBezTo>
                    <a:pt x="10078688" y="405538"/>
                    <a:pt x="10068877" y="400232"/>
                    <a:pt x="10059924" y="393879"/>
                  </a:cubicBezTo>
                  <a:cubicBezTo>
                    <a:pt x="10050875" y="387535"/>
                    <a:pt x="10045637" y="381249"/>
                    <a:pt x="10043826" y="375134"/>
                  </a:cubicBezTo>
                  <a:cubicBezTo>
                    <a:pt x="10042017" y="369009"/>
                    <a:pt x="10041541" y="364447"/>
                    <a:pt x="10042303" y="361437"/>
                  </a:cubicBezTo>
                  <a:cubicBezTo>
                    <a:pt x="10043065" y="358427"/>
                    <a:pt x="10048209" y="357693"/>
                    <a:pt x="10058114" y="358760"/>
                  </a:cubicBezTo>
                  <a:cubicBezTo>
                    <a:pt x="10067925" y="359827"/>
                    <a:pt x="10077545" y="357389"/>
                    <a:pt x="10086975" y="351617"/>
                  </a:cubicBezTo>
                  <a:cubicBezTo>
                    <a:pt x="10091642" y="348731"/>
                    <a:pt x="10096595" y="345863"/>
                    <a:pt x="10101262" y="342978"/>
                  </a:cubicBezTo>
                  <a:close/>
                  <a:moveTo>
                    <a:pt x="10644474" y="351912"/>
                  </a:moveTo>
                  <a:cubicBezTo>
                    <a:pt x="10645807" y="351197"/>
                    <a:pt x="10650855" y="352055"/>
                    <a:pt x="10659332" y="354588"/>
                  </a:cubicBezTo>
                  <a:cubicBezTo>
                    <a:pt x="10667809" y="357131"/>
                    <a:pt x="10672001" y="360761"/>
                    <a:pt x="10671906" y="365304"/>
                  </a:cubicBezTo>
                  <a:cubicBezTo>
                    <a:pt x="10671715" y="369847"/>
                    <a:pt x="10669715" y="373848"/>
                    <a:pt x="10665619" y="377515"/>
                  </a:cubicBezTo>
                  <a:cubicBezTo>
                    <a:pt x="10661522" y="381173"/>
                    <a:pt x="10656094" y="383077"/>
                    <a:pt x="10649522" y="382868"/>
                  </a:cubicBezTo>
                  <a:cubicBezTo>
                    <a:pt x="10642949" y="382659"/>
                    <a:pt x="10639425" y="381287"/>
                    <a:pt x="10638853" y="379001"/>
                  </a:cubicBezTo>
                  <a:cubicBezTo>
                    <a:pt x="10638282" y="376706"/>
                    <a:pt x="10638853" y="374801"/>
                    <a:pt x="10640949" y="373343"/>
                  </a:cubicBezTo>
                  <a:cubicBezTo>
                    <a:pt x="10642949" y="371886"/>
                    <a:pt x="10643806" y="368114"/>
                    <a:pt x="10643331" y="362028"/>
                  </a:cubicBezTo>
                  <a:cubicBezTo>
                    <a:pt x="10642854" y="355951"/>
                    <a:pt x="10643140" y="352626"/>
                    <a:pt x="10644474" y="351912"/>
                  </a:cubicBezTo>
                  <a:close/>
                  <a:moveTo>
                    <a:pt x="10131933" y="366790"/>
                  </a:moveTo>
                  <a:cubicBezTo>
                    <a:pt x="10133266" y="366838"/>
                    <a:pt x="10134791" y="366752"/>
                    <a:pt x="10136124" y="366790"/>
                  </a:cubicBezTo>
                  <a:cubicBezTo>
                    <a:pt x="10138696" y="366875"/>
                    <a:pt x="10144316" y="368561"/>
                    <a:pt x="10152793" y="371857"/>
                  </a:cubicBezTo>
                  <a:cubicBezTo>
                    <a:pt x="10161175" y="375153"/>
                    <a:pt x="10169937" y="375924"/>
                    <a:pt x="10179272" y="373934"/>
                  </a:cubicBezTo>
                  <a:cubicBezTo>
                    <a:pt x="10188512" y="371953"/>
                    <a:pt x="10199084" y="373057"/>
                    <a:pt x="10210800" y="377210"/>
                  </a:cubicBezTo>
                  <a:cubicBezTo>
                    <a:pt x="10222516" y="381373"/>
                    <a:pt x="10233851" y="383849"/>
                    <a:pt x="10244994" y="384954"/>
                  </a:cubicBezTo>
                  <a:cubicBezTo>
                    <a:pt x="10256234" y="386059"/>
                    <a:pt x="10263949" y="391193"/>
                    <a:pt x="10268236" y="400432"/>
                  </a:cubicBezTo>
                  <a:cubicBezTo>
                    <a:pt x="10272617" y="409662"/>
                    <a:pt x="10274712" y="418587"/>
                    <a:pt x="10274522" y="426921"/>
                  </a:cubicBezTo>
                  <a:cubicBezTo>
                    <a:pt x="10274237" y="435256"/>
                    <a:pt x="10274808" y="442666"/>
                    <a:pt x="10276618" y="449543"/>
                  </a:cubicBezTo>
                  <a:cubicBezTo>
                    <a:pt x="10278332" y="456420"/>
                    <a:pt x="10286619" y="467850"/>
                    <a:pt x="10301288" y="483471"/>
                  </a:cubicBezTo>
                  <a:cubicBezTo>
                    <a:pt x="10308622" y="491291"/>
                    <a:pt x="10315956" y="498883"/>
                    <a:pt x="10323291" y="506693"/>
                  </a:cubicBezTo>
                  <a:cubicBezTo>
                    <a:pt x="10315766" y="505322"/>
                    <a:pt x="10308241" y="504197"/>
                    <a:pt x="10300715" y="502826"/>
                  </a:cubicBezTo>
                  <a:cubicBezTo>
                    <a:pt x="10285666" y="500073"/>
                    <a:pt x="10272331" y="493825"/>
                    <a:pt x="10260806" y="484367"/>
                  </a:cubicBezTo>
                  <a:cubicBezTo>
                    <a:pt x="10249281" y="474908"/>
                    <a:pt x="10233565" y="469803"/>
                    <a:pt x="10213753" y="469184"/>
                  </a:cubicBezTo>
                  <a:cubicBezTo>
                    <a:pt x="10194036" y="468574"/>
                    <a:pt x="10179748" y="466421"/>
                    <a:pt x="10170605" y="462345"/>
                  </a:cubicBezTo>
                  <a:cubicBezTo>
                    <a:pt x="10161555" y="458268"/>
                    <a:pt x="10152698" y="451458"/>
                    <a:pt x="10144411" y="442104"/>
                  </a:cubicBezTo>
                  <a:cubicBezTo>
                    <a:pt x="10136124" y="432741"/>
                    <a:pt x="10133171" y="423311"/>
                    <a:pt x="10135457" y="413529"/>
                  </a:cubicBezTo>
                  <a:cubicBezTo>
                    <a:pt x="10137743" y="403737"/>
                    <a:pt x="10137838" y="393260"/>
                    <a:pt x="10135457" y="382573"/>
                  </a:cubicBezTo>
                  <a:cubicBezTo>
                    <a:pt x="10134314" y="377230"/>
                    <a:pt x="10133076" y="372143"/>
                    <a:pt x="10131933" y="366790"/>
                  </a:cubicBezTo>
                  <a:close/>
                  <a:moveTo>
                    <a:pt x="10426637" y="369171"/>
                  </a:moveTo>
                  <a:cubicBezTo>
                    <a:pt x="10427875" y="369219"/>
                    <a:pt x="10430827" y="372629"/>
                    <a:pt x="10435210" y="379592"/>
                  </a:cubicBezTo>
                  <a:cubicBezTo>
                    <a:pt x="10439591" y="386555"/>
                    <a:pt x="10449402" y="393279"/>
                    <a:pt x="10465022" y="399832"/>
                  </a:cubicBezTo>
                  <a:cubicBezTo>
                    <a:pt x="10480643" y="406385"/>
                    <a:pt x="10489692" y="413605"/>
                    <a:pt x="10492074" y="421263"/>
                  </a:cubicBezTo>
                  <a:cubicBezTo>
                    <a:pt x="10494455" y="428922"/>
                    <a:pt x="10495407" y="442780"/>
                    <a:pt x="10494741" y="463240"/>
                  </a:cubicBezTo>
                  <a:cubicBezTo>
                    <a:pt x="10494169" y="483690"/>
                    <a:pt x="10492360" y="498711"/>
                    <a:pt x="10489406" y="508484"/>
                  </a:cubicBezTo>
                  <a:cubicBezTo>
                    <a:pt x="10486453" y="518247"/>
                    <a:pt x="10482644" y="526076"/>
                    <a:pt x="10477786" y="531992"/>
                  </a:cubicBezTo>
                  <a:cubicBezTo>
                    <a:pt x="10473024" y="537906"/>
                    <a:pt x="10464260" y="542583"/>
                    <a:pt x="10451592" y="545984"/>
                  </a:cubicBezTo>
                  <a:cubicBezTo>
                    <a:pt x="10439019" y="549384"/>
                    <a:pt x="10430827" y="550737"/>
                    <a:pt x="10426922" y="549851"/>
                  </a:cubicBezTo>
                  <a:cubicBezTo>
                    <a:pt x="10423017" y="548975"/>
                    <a:pt x="10417016" y="544574"/>
                    <a:pt x="10409301" y="536754"/>
                  </a:cubicBezTo>
                  <a:cubicBezTo>
                    <a:pt x="10401681" y="528934"/>
                    <a:pt x="10396061" y="521667"/>
                    <a:pt x="10392347" y="514732"/>
                  </a:cubicBezTo>
                  <a:cubicBezTo>
                    <a:pt x="10388632" y="507788"/>
                    <a:pt x="10385774" y="500340"/>
                    <a:pt x="10384059" y="492701"/>
                  </a:cubicBezTo>
                  <a:cubicBezTo>
                    <a:pt x="10382345" y="485062"/>
                    <a:pt x="10382441" y="472013"/>
                    <a:pt x="10384345" y="453115"/>
                  </a:cubicBezTo>
                  <a:cubicBezTo>
                    <a:pt x="10386251" y="434217"/>
                    <a:pt x="10390060" y="419940"/>
                    <a:pt x="10395681" y="410252"/>
                  </a:cubicBezTo>
                  <a:cubicBezTo>
                    <a:pt x="10401205" y="400565"/>
                    <a:pt x="10406824" y="393908"/>
                    <a:pt x="10412920" y="390307"/>
                  </a:cubicBezTo>
                  <a:cubicBezTo>
                    <a:pt x="10418921" y="386707"/>
                    <a:pt x="10422541" y="382201"/>
                    <a:pt x="10423303" y="376915"/>
                  </a:cubicBezTo>
                  <a:cubicBezTo>
                    <a:pt x="10424160" y="371629"/>
                    <a:pt x="10425303" y="369133"/>
                    <a:pt x="10426637" y="369171"/>
                  </a:cubicBezTo>
                  <a:close/>
                  <a:moveTo>
                    <a:pt x="10784395" y="371257"/>
                  </a:moveTo>
                  <a:cubicBezTo>
                    <a:pt x="10787635" y="374010"/>
                    <a:pt x="10790682" y="376544"/>
                    <a:pt x="10793920" y="379296"/>
                  </a:cubicBezTo>
                  <a:cubicBezTo>
                    <a:pt x="10800302" y="384802"/>
                    <a:pt x="10806208" y="388193"/>
                    <a:pt x="10811447" y="389117"/>
                  </a:cubicBezTo>
                  <a:cubicBezTo>
                    <a:pt x="10816685" y="390040"/>
                    <a:pt x="10820400" y="388812"/>
                    <a:pt x="10822495" y="385840"/>
                  </a:cubicBezTo>
                  <a:cubicBezTo>
                    <a:pt x="10824590" y="382877"/>
                    <a:pt x="10826972" y="381592"/>
                    <a:pt x="10829639" y="381677"/>
                  </a:cubicBezTo>
                  <a:cubicBezTo>
                    <a:pt x="10832306" y="381763"/>
                    <a:pt x="10835260" y="382849"/>
                    <a:pt x="10839164" y="385249"/>
                  </a:cubicBezTo>
                  <a:cubicBezTo>
                    <a:pt x="10843070" y="387640"/>
                    <a:pt x="10845451" y="390097"/>
                    <a:pt x="10846022" y="392393"/>
                  </a:cubicBezTo>
                  <a:cubicBezTo>
                    <a:pt x="10846308" y="393536"/>
                    <a:pt x="10846594" y="394517"/>
                    <a:pt x="10846880" y="395670"/>
                  </a:cubicBezTo>
                  <a:cubicBezTo>
                    <a:pt x="10844594" y="395594"/>
                    <a:pt x="10842308" y="395737"/>
                    <a:pt x="10840022" y="395670"/>
                  </a:cubicBezTo>
                  <a:cubicBezTo>
                    <a:pt x="10835449" y="395527"/>
                    <a:pt x="10832306" y="398718"/>
                    <a:pt x="10830782" y="405490"/>
                  </a:cubicBezTo>
                  <a:cubicBezTo>
                    <a:pt x="10829259" y="412262"/>
                    <a:pt x="10826019" y="418053"/>
                    <a:pt x="10821257" y="422454"/>
                  </a:cubicBezTo>
                  <a:cubicBezTo>
                    <a:pt x="10816590" y="426854"/>
                    <a:pt x="10810875" y="427617"/>
                    <a:pt x="10804303" y="425140"/>
                  </a:cubicBezTo>
                  <a:cubicBezTo>
                    <a:pt x="10797826" y="422654"/>
                    <a:pt x="10791063" y="422063"/>
                    <a:pt x="10783824" y="423349"/>
                  </a:cubicBezTo>
                  <a:cubicBezTo>
                    <a:pt x="10780109" y="423997"/>
                    <a:pt x="10776395" y="424788"/>
                    <a:pt x="10772775" y="425435"/>
                  </a:cubicBezTo>
                  <a:cubicBezTo>
                    <a:pt x="10772775" y="424673"/>
                    <a:pt x="10772775" y="423806"/>
                    <a:pt x="10772775" y="423054"/>
                  </a:cubicBezTo>
                  <a:cubicBezTo>
                    <a:pt x="10772775" y="421540"/>
                    <a:pt x="10775252" y="419387"/>
                    <a:pt x="10779919" y="416501"/>
                  </a:cubicBezTo>
                  <a:cubicBezTo>
                    <a:pt x="10784586" y="413615"/>
                    <a:pt x="10785824" y="406652"/>
                    <a:pt x="10783443" y="395965"/>
                  </a:cubicBezTo>
                  <a:cubicBezTo>
                    <a:pt x="10781157" y="385278"/>
                    <a:pt x="10780871" y="378715"/>
                    <a:pt x="10782300" y="375724"/>
                  </a:cubicBezTo>
                  <a:cubicBezTo>
                    <a:pt x="10782966" y="374229"/>
                    <a:pt x="10783634" y="372752"/>
                    <a:pt x="10784395" y="371257"/>
                  </a:cubicBezTo>
                  <a:close/>
                  <a:moveTo>
                    <a:pt x="10551891" y="375134"/>
                  </a:moveTo>
                  <a:cubicBezTo>
                    <a:pt x="10553891" y="375191"/>
                    <a:pt x="10558844" y="380630"/>
                    <a:pt x="10567131" y="391498"/>
                  </a:cubicBezTo>
                  <a:cubicBezTo>
                    <a:pt x="10571226" y="396936"/>
                    <a:pt x="10575513" y="402433"/>
                    <a:pt x="10579608" y="407871"/>
                  </a:cubicBezTo>
                  <a:cubicBezTo>
                    <a:pt x="10575608" y="408510"/>
                    <a:pt x="10571702" y="409319"/>
                    <a:pt x="10567701" y="409957"/>
                  </a:cubicBezTo>
                  <a:cubicBezTo>
                    <a:pt x="10559701" y="411224"/>
                    <a:pt x="10553414" y="413453"/>
                    <a:pt x="10548651" y="417101"/>
                  </a:cubicBezTo>
                  <a:cubicBezTo>
                    <a:pt x="10543889" y="420740"/>
                    <a:pt x="10540460" y="426693"/>
                    <a:pt x="10538270" y="434960"/>
                  </a:cubicBezTo>
                  <a:cubicBezTo>
                    <a:pt x="10535984" y="443228"/>
                    <a:pt x="10538556" y="451115"/>
                    <a:pt x="10546270" y="458173"/>
                  </a:cubicBezTo>
                  <a:cubicBezTo>
                    <a:pt x="10553986" y="465240"/>
                    <a:pt x="10558176" y="469869"/>
                    <a:pt x="10558749" y="472165"/>
                  </a:cubicBezTo>
                  <a:cubicBezTo>
                    <a:pt x="10559319" y="474461"/>
                    <a:pt x="10556558" y="478490"/>
                    <a:pt x="10550462" y="484367"/>
                  </a:cubicBezTo>
                  <a:cubicBezTo>
                    <a:pt x="10544270" y="490244"/>
                    <a:pt x="10538174" y="493320"/>
                    <a:pt x="10532269" y="493892"/>
                  </a:cubicBezTo>
                  <a:cubicBezTo>
                    <a:pt x="10526363" y="494463"/>
                    <a:pt x="10521982" y="492586"/>
                    <a:pt x="10518838" y="487938"/>
                  </a:cubicBezTo>
                  <a:cubicBezTo>
                    <a:pt x="10515695" y="483290"/>
                    <a:pt x="10513791" y="475213"/>
                    <a:pt x="10513505" y="463831"/>
                  </a:cubicBezTo>
                  <a:cubicBezTo>
                    <a:pt x="10513219" y="452448"/>
                    <a:pt x="10513885" y="444952"/>
                    <a:pt x="10515314" y="441209"/>
                  </a:cubicBezTo>
                  <a:cubicBezTo>
                    <a:pt x="10516743" y="437465"/>
                    <a:pt x="10519601" y="434836"/>
                    <a:pt x="10524268" y="433465"/>
                  </a:cubicBezTo>
                  <a:cubicBezTo>
                    <a:pt x="10528935" y="432103"/>
                    <a:pt x="10533316" y="424245"/>
                    <a:pt x="10537031" y="409957"/>
                  </a:cubicBezTo>
                  <a:cubicBezTo>
                    <a:pt x="10540746" y="395670"/>
                    <a:pt x="10543509" y="386459"/>
                    <a:pt x="10545699" y="381973"/>
                  </a:cubicBezTo>
                  <a:cubicBezTo>
                    <a:pt x="10547795" y="377496"/>
                    <a:pt x="10549985" y="375067"/>
                    <a:pt x="10551891" y="375134"/>
                  </a:cubicBezTo>
                  <a:close/>
                  <a:moveTo>
                    <a:pt x="10617708" y="389717"/>
                  </a:moveTo>
                  <a:cubicBezTo>
                    <a:pt x="10624281" y="389164"/>
                    <a:pt x="10631615" y="390603"/>
                    <a:pt x="10639425" y="393879"/>
                  </a:cubicBezTo>
                  <a:cubicBezTo>
                    <a:pt x="10647235" y="397156"/>
                    <a:pt x="10650759" y="402270"/>
                    <a:pt x="10649807" y="409062"/>
                  </a:cubicBezTo>
                  <a:cubicBezTo>
                    <a:pt x="10649427" y="412462"/>
                    <a:pt x="10648759" y="415786"/>
                    <a:pt x="10648378" y="419178"/>
                  </a:cubicBezTo>
                  <a:cubicBezTo>
                    <a:pt x="10639806" y="417396"/>
                    <a:pt x="10631234" y="415606"/>
                    <a:pt x="10622756" y="413824"/>
                  </a:cubicBezTo>
                  <a:cubicBezTo>
                    <a:pt x="10614279" y="412043"/>
                    <a:pt x="10605992" y="410252"/>
                    <a:pt x="10597419" y="408471"/>
                  </a:cubicBezTo>
                  <a:cubicBezTo>
                    <a:pt x="10599230" y="405490"/>
                    <a:pt x="10600753" y="402518"/>
                    <a:pt x="10602468" y="399537"/>
                  </a:cubicBezTo>
                  <a:cubicBezTo>
                    <a:pt x="10605992" y="393584"/>
                    <a:pt x="10611041" y="390269"/>
                    <a:pt x="10617708" y="389717"/>
                  </a:cubicBezTo>
                  <a:close/>
                  <a:moveTo>
                    <a:pt x="10063162" y="423645"/>
                  </a:moveTo>
                  <a:cubicBezTo>
                    <a:pt x="10063829" y="423664"/>
                    <a:pt x="10064305" y="423626"/>
                    <a:pt x="10064972" y="423645"/>
                  </a:cubicBezTo>
                  <a:cubicBezTo>
                    <a:pt x="10066305" y="423692"/>
                    <a:pt x="10074403" y="427369"/>
                    <a:pt x="10089356" y="434665"/>
                  </a:cubicBezTo>
                  <a:cubicBezTo>
                    <a:pt x="10104310" y="441952"/>
                    <a:pt x="10115359" y="449476"/>
                    <a:pt x="10122408" y="457278"/>
                  </a:cubicBezTo>
                  <a:cubicBezTo>
                    <a:pt x="10129361" y="465078"/>
                    <a:pt x="10132885" y="470194"/>
                    <a:pt x="10132791" y="472460"/>
                  </a:cubicBezTo>
                  <a:cubicBezTo>
                    <a:pt x="10132791" y="474737"/>
                    <a:pt x="10127933" y="478461"/>
                    <a:pt x="10118503" y="483471"/>
                  </a:cubicBezTo>
                  <a:cubicBezTo>
                    <a:pt x="10109168" y="488491"/>
                    <a:pt x="10099738" y="490605"/>
                    <a:pt x="10090595" y="490320"/>
                  </a:cubicBezTo>
                  <a:cubicBezTo>
                    <a:pt x="10081356" y="490034"/>
                    <a:pt x="10073164" y="491386"/>
                    <a:pt x="10065830" y="494196"/>
                  </a:cubicBezTo>
                  <a:cubicBezTo>
                    <a:pt x="10058495" y="496997"/>
                    <a:pt x="10052304" y="498502"/>
                    <a:pt x="10047732" y="498359"/>
                  </a:cubicBezTo>
                  <a:cubicBezTo>
                    <a:pt x="10043065" y="498216"/>
                    <a:pt x="10034492" y="494711"/>
                    <a:pt x="10021443" y="488234"/>
                  </a:cubicBezTo>
                  <a:cubicBezTo>
                    <a:pt x="10008489" y="481766"/>
                    <a:pt x="10002107" y="477851"/>
                    <a:pt x="10002107" y="476328"/>
                  </a:cubicBezTo>
                  <a:cubicBezTo>
                    <a:pt x="10002202" y="475575"/>
                    <a:pt x="10002107" y="474708"/>
                    <a:pt x="10002107" y="473946"/>
                  </a:cubicBezTo>
                  <a:cubicBezTo>
                    <a:pt x="10008394" y="474146"/>
                    <a:pt x="10014681" y="474346"/>
                    <a:pt x="10020872" y="474546"/>
                  </a:cubicBezTo>
                  <a:cubicBezTo>
                    <a:pt x="10033445" y="474937"/>
                    <a:pt x="10045446" y="476671"/>
                    <a:pt x="10057257" y="479309"/>
                  </a:cubicBezTo>
                  <a:cubicBezTo>
                    <a:pt x="10068973" y="481947"/>
                    <a:pt x="10076973" y="482052"/>
                    <a:pt x="10081070" y="479909"/>
                  </a:cubicBezTo>
                  <a:cubicBezTo>
                    <a:pt x="10085070" y="477756"/>
                    <a:pt x="10088213" y="475565"/>
                    <a:pt x="10090213" y="473356"/>
                  </a:cubicBezTo>
                  <a:cubicBezTo>
                    <a:pt x="10092310" y="471146"/>
                    <a:pt x="10092880" y="468802"/>
                    <a:pt x="10092310" y="466507"/>
                  </a:cubicBezTo>
                  <a:cubicBezTo>
                    <a:pt x="10091738" y="464211"/>
                    <a:pt x="10089642" y="461192"/>
                    <a:pt x="10085832" y="457278"/>
                  </a:cubicBezTo>
                  <a:cubicBezTo>
                    <a:pt x="10081926" y="453372"/>
                    <a:pt x="10077069" y="450219"/>
                    <a:pt x="10071163" y="447753"/>
                  </a:cubicBezTo>
                  <a:cubicBezTo>
                    <a:pt x="10065353" y="445304"/>
                    <a:pt x="10062306" y="440590"/>
                    <a:pt x="10062590" y="433770"/>
                  </a:cubicBezTo>
                  <a:cubicBezTo>
                    <a:pt x="10062686" y="430360"/>
                    <a:pt x="10063067" y="427054"/>
                    <a:pt x="10063162" y="4236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" y="5594190"/>
              <a:ext cx="12192000" cy="1259343"/>
            </a:xfrm>
            <a:custGeom>
              <a:avLst/>
              <a:gdLst/>
              <a:ahLst/>
              <a:cxnLst/>
              <a:rect l="l" t="t" r="r" b="b"/>
              <a:pathLst>
                <a:path w="12192000" h="1259343" extrusionOk="0">
                  <a:moveTo>
                    <a:pt x="11670220" y="558"/>
                  </a:moveTo>
                  <a:cubicBezTo>
                    <a:pt x="11661458" y="-900"/>
                    <a:pt x="11652218" y="538"/>
                    <a:pt x="11642503" y="4425"/>
                  </a:cubicBezTo>
                  <a:cubicBezTo>
                    <a:pt x="11632788" y="8311"/>
                    <a:pt x="11626215" y="10492"/>
                    <a:pt x="11622309" y="10978"/>
                  </a:cubicBezTo>
                  <a:cubicBezTo>
                    <a:pt x="11618405" y="11464"/>
                    <a:pt x="11613642" y="10426"/>
                    <a:pt x="11608308" y="7997"/>
                  </a:cubicBezTo>
                  <a:cubicBezTo>
                    <a:pt x="11602974" y="5568"/>
                    <a:pt x="11598973" y="4425"/>
                    <a:pt x="11596115" y="4425"/>
                  </a:cubicBezTo>
                  <a:cubicBezTo>
                    <a:pt x="11593163" y="4425"/>
                    <a:pt x="11590116" y="5463"/>
                    <a:pt x="11587162" y="7406"/>
                  </a:cubicBezTo>
                  <a:cubicBezTo>
                    <a:pt x="11584209" y="9349"/>
                    <a:pt x="11579257" y="11006"/>
                    <a:pt x="11572018" y="12464"/>
                  </a:cubicBezTo>
                  <a:cubicBezTo>
                    <a:pt x="11564684" y="13921"/>
                    <a:pt x="11560492" y="15178"/>
                    <a:pt x="11559444" y="16626"/>
                  </a:cubicBezTo>
                  <a:cubicBezTo>
                    <a:pt x="11558492" y="18084"/>
                    <a:pt x="11558397" y="20264"/>
                    <a:pt x="11558874" y="23179"/>
                  </a:cubicBezTo>
                  <a:cubicBezTo>
                    <a:pt x="11559349" y="26094"/>
                    <a:pt x="11553444" y="29713"/>
                    <a:pt x="11541347" y="33600"/>
                  </a:cubicBezTo>
                  <a:cubicBezTo>
                    <a:pt x="11529156" y="37486"/>
                    <a:pt x="11522583" y="41325"/>
                    <a:pt x="11521060" y="45201"/>
                  </a:cubicBezTo>
                  <a:cubicBezTo>
                    <a:pt x="11519631" y="49087"/>
                    <a:pt x="11515916" y="51897"/>
                    <a:pt x="11510106" y="53840"/>
                  </a:cubicBezTo>
                  <a:cubicBezTo>
                    <a:pt x="11504200" y="55783"/>
                    <a:pt x="11501151" y="58364"/>
                    <a:pt x="11501151" y="61279"/>
                  </a:cubicBezTo>
                  <a:cubicBezTo>
                    <a:pt x="11501151" y="64194"/>
                    <a:pt x="11500485" y="66375"/>
                    <a:pt x="11499056" y="67832"/>
                  </a:cubicBezTo>
                  <a:cubicBezTo>
                    <a:pt x="11497627" y="69281"/>
                    <a:pt x="11492579" y="72090"/>
                    <a:pt x="11483912" y="76462"/>
                  </a:cubicBezTo>
                  <a:cubicBezTo>
                    <a:pt x="11475148" y="80834"/>
                    <a:pt x="11470767" y="84149"/>
                    <a:pt x="11470767" y="86578"/>
                  </a:cubicBezTo>
                  <a:cubicBezTo>
                    <a:pt x="11470767" y="89007"/>
                    <a:pt x="11473053" y="91597"/>
                    <a:pt x="11477911" y="94026"/>
                  </a:cubicBezTo>
                  <a:cubicBezTo>
                    <a:pt x="11482769" y="96446"/>
                    <a:pt x="11485341" y="98627"/>
                    <a:pt x="11485341" y="100570"/>
                  </a:cubicBezTo>
                  <a:cubicBezTo>
                    <a:pt x="11485341" y="102513"/>
                    <a:pt x="11483435" y="104685"/>
                    <a:pt x="11480006" y="107114"/>
                  </a:cubicBezTo>
                  <a:cubicBezTo>
                    <a:pt x="11476577" y="109543"/>
                    <a:pt x="11470100" y="110067"/>
                    <a:pt x="11460384" y="108609"/>
                  </a:cubicBezTo>
                  <a:cubicBezTo>
                    <a:pt x="11450670" y="107152"/>
                    <a:pt x="11445621" y="104970"/>
                    <a:pt x="11445144" y="102056"/>
                  </a:cubicBezTo>
                  <a:cubicBezTo>
                    <a:pt x="11444669" y="99141"/>
                    <a:pt x="11442478" y="96560"/>
                    <a:pt x="11438668" y="94617"/>
                  </a:cubicBezTo>
                  <a:cubicBezTo>
                    <a:pt x="11434762" y="92674"/>
                    <a:pt x="11429238" y="91645"/>
                    <a:pt x="11421999" y="91645"/>
                  </a:cubicBezTo>
                  <a:cubicBezTo>
                    <a:pt x="11414665" y="91645"/>
                    <a:pt x="11406664" y="93712"/>
                    <a:pt x="11398472" y="97589"/>
                  </a:cubicBezTo>
                  <a:cubicBezTo>
                    <a:pt x="11390185" y="101475"/>
                    <a:pt x="11380470" y="103551"/>
                    <a:pt x="11369230" y="103551"/>
                  </a:cubicBezTo>
                  <a:cubicBezTo>
                    <a:pt x="11358086" y="103551"/>
                    <a:pt x="11348276" y="101999"/>
                    <a:pt x="11339512" y="99084"/>
                  </a:cubicBezTo>
                  <a:cubicBezTo>
                    <a:pt x="11330749" y="96170"/>
                    <a:pt x="11321415" y="94502"/>
                    <a:pt x="11311224" y="94026"/>
                  </a:cubicBezTo>
                  <a:cubicBezTo>
                    <a:pt x="11301031" y="93541"/>
                    <a:pt x="11295221" y="93645"/>
                    <a:pt x="11294269" y="94617"/>
                  </a:cubicBezTo>
                  <a:cubicBezTo>
                    <a:pt x="11293316" y="95588"/>
                    <a:pt x="11293316" y="98284"/>
                    <a:pt x="11294269" y="102656"/>
                  </a:cubicBezTo>
                  <a:cubicBezTo>
                    <a:pt x="11295221" y="107028"/>
                    <a:pt x="11294650" y="110124"/>
                    <a:pt x="11292174" y="111581"/>
                  </a:cubicBezTo>
                  <a:cubicBezTo>
                    <a:pt x="11289792" y="113038"/>
                    <a:pt x="11284362" y="113038"/>
                    <a:pt x="11276076" y="111581"/>
                  </a:cubicBezTo>
                  <a:cubicBezTo>
                    <a:pt x="11267884" y="110124"/>
                    <a:pt x="11257598" y="110752"/>
                    <a:pt x="11245405" y="113667"/>
                  </a:cubicBezTo>
                  <a:cubicBezTo>
                    <a:pt x="11233309" y="116582"/>
                    <a:pt x="11227308" y="120306"/>
                    <a:pt x="11227308" y="124678"/>
                  </a:cubicBezTo>
                  <a:cubicBezTo>
                    <a:pt x="11227308" y="129050"/>
                    <a:pt x="11226165" y="131965"/>
                    <a:pt x="11223688" y="133908"/>
                  </a:cubicBezTo>
                  <a:cubicBezTo>
                    <a:pt x="11221307" y="135850"/>
                    <a:pt x="11220736" y="138946"/>
                    <a:pt x="11222259" y="142833"/>
                  </a:cubicBezTo>
                  <a:cubicBezTo>
                    <a:pt x="11223688" y="146718"/>
                    <a:pt x="11222165" y="149938"/>
                    <a:pt x="11217783" y="152358"/>
                  </a:cubicBezTo>
                  <a:cubicBezTo>
                    <a:pt x="11213402" y="154786"/>
                    <a:pt x="11208448" y="156453"/>
                    <a:pt x="11202543" y="157425"/>
                  </a:cubicBezTo>
                  <a:cubicBezTo>
                    <a:pt x="11196733" y="158396"/>
                    <a:pt x="11193399" y="159425"/>
                    <a:pt x="11192447" y="160397"/>
                  </a:cubicBezTo>
                  <a:cubicBezTo>
                    <a:pt x="11191494" y="161368"/>
                    <a:pt x="11191113" y="163035"/>
                    <a:pt x="11191589" y="165464"/>
                  </a:cubicBezTo>
                  <a:cubicBezTo>
                    <a:pt x="11191780" y="166674"/>
                    <a:pt x="11192256" y="167817"/>
                    <a:pt x="11192447" y="169026"/>
                  </a:cubicBezTo>
                  <a:cubicBezTo>
                    <a:pt x="11191303" y="169274"/>
                    <a:pt x="11189780" y="169379"/>
                    <a:pt x="11188637" y="169626"/>
                  </a:cubicBezTo>
                  <a:cubicBezTo>
                    <a:pt x="11186160" y="170112"/>
                    <a:pt x="11183398" y="172294"/>
                    <a:pt x="11179969" y="176170"/>
                  </a:cubicBezTo>
                  <a:cubicBezTo>
                    <a:pt x="11176540" y="180056"/>
                    <a:pt x="11174920" y="184418"/>
                    <a:pt x="11174920" y="189276"/>
                  </a:cubicBezTo>
                  <a:cubicBezTo>
                    <a:pt x="11174920" y="194125"/>
                    <a:pt x="11170062" y="196820"/>
                    <a:pt x="11160347" y="197306"/>
                  </a:cubicBezTo>
                  <a:cubicBezTo>
                    <a:pt x="11150632" y="197791"/>
                    <a:pt x="11145202" y="198830"/>
                    <a:pt x="11144250" y="200287"/>
                  </a:cubicBezTo>
                  <a:cubicBezTo>
                    <a:pt x="11143298" y="201745"/>
                    <a:pt x="11138440" y="204326"/>
                    <a:pt x="11129676" y="207726"/>
                  </a:cubicBezTo>
                  <a:cubicBezTo>
                    <a:pt x="11120914" y="211127"/>
                    <a:pt x="11116056" y="213299"/>
                    <a:pt x="11115103" y="214270"/>
                  </a:cubicBezTo>
                  <a:cubicBezTo>
                    <a:pt x="11114151" y="215242"/>
                    <a:pt x="11114151" y="217423"/>
                    <a:pt x="11115103" y="220823"/>
                  </a:cubicBezTo>
                  <a:cubicBezTo>
                    <a:pt x="11116056" y="224224"/>
                    <a:pt x="11116056" y="226509"/>
                    <a:pt x="11115103" y="227967"/>
                  </a:cubicBezTo>
                  <a:cubicBezTo>
                    <a:pt x="11114151" y="229424"/>
                    <a:pt x="11113960" y="232120"/>
                    <a:pt x="11114532" y="236006"/>
                  </a:cubicBezTo>
                  <a:cubicBezTo>
                    <a:pt x="11115009" y="239892"/>
                    <a:pt x="11113960" y="242988"/>
                    <a:pt x="11111485" y="244931"/>
                  </a:cubicBezTo>
                  <a:cubicBezTo>
                    <a:pt x="11109103" y="246874"/>
                    <a:pt x="11107959" y="248531"/>
                    <a:pt x="11107959" y="249989"/>
                  </a:cubicBezTo>
                  <a:cubicBezTo>
                    <a:pt x="11107959" y="251446"/>
                    <a:pt x="11109579" y="253113"/>
                    <a:pt x="11113008" y="255056"/>
                  </a:cubicBezTo>
                  <a:cubicBezTo>
                    <a:pt x="11116437" y="256999"/>
                    <a:pt x="11121866" y="257513"/>
                    <a:pt x="11129676" y="256542"/>
                  </a:cubicBezTo>
                  <a:cubicBezTo>
                    <a:pt x="11133582" y="256056"/>
                    <a:pt x="11137392" y="255542"/>
                    <a:pt x="11141297" y="255056"/>
                  </a:cubicBezTo>
                  <a:cubicBezTo>
                    <a:pt x="11140821" y="256266"/>
                    <a:pt x="11140249" y="257409"/>
                    <a:pt x="11139774" y="258628"/>
                  </a:cubicBezTo>
                  <a:cubicBezTo>
                    <a:pt x="11138821" y="261057"/>
                    <a:pt x="11139297" y="263229"/>
                    <a:pt x="11141297" y="265172"/>
                  </a:cubicBezTo>
                  <a:cubicBezTo>
                    <a:pt x="11143202" y="267115"/>
                    <a:pt x="11149774" y="267524"/>
                    <a:pt x="11160919" y="266067"/>
                  </a:cubicBezTo>
                  <a:cubicBezTo>
                    <a:pt x="11172063" y="264609"/>
                    <a:pt x="11178064" y="265343"/>
                    <a:pt x="11179112" y="268743"/>
                  </a:cubicBezTo>
                  <a:cubicBezTo>
                    <a:pt x="11180064" y="272144"/>
                    <a:pt x="11185970" y="273582"/>
                    <a:pt x="11196638" y="272620"/>
                  </a:cubicBezTo>
                  <a:cubicBezTo>
                    <a:pt x="11207305" y="271649"/>
                    <a:pt x="11214735" y="270201"/>
                    <a:pt x="11218641" y="268743"/>
                  </a:cubicBezTo>
                  <a:cubicBezTo>
                    <a:pt x="11222545" y="267286"/>
                    <a:pt x="11225879" y="266658"/>
                    <a:pt x="11228832" y="266658"/>
                  </a:cubicBezTo>
                  <a:cubicBezTo>
                    <a:pt x="11231690" y="266658"/>
                    <a:pt x="11233881" y="267696"/>
                    <a:pt x="11235310" y="269639"/>
                  </a:cubicBezTo>
                  <a:cubicBezTo>
                    <a:pt x="11236833" y="271582"/>
                    <a:pt x="11238834" y="272611"/>
                    <a:pt x="11241309" y="272620"/>
                  </a:cubicBezTo>
                  <a:cubicBezTo>
                    <a:pt x="11243690" y="272620"/>
                    <a:pt x="11245405" y="272096"/>
                    <a:pt x="11246358" y="271125"/>
                  </a:cubicBezTo>
                  <a:cubicBezTo>
                    <a:pt x="11247310" y="270153"/>
                    <a:pt x="11252835" y="268715"/>
                    <a:pt x="11263026" y="267258"/>
                  </a:cubicBezTo>
                  <a:cubicBezTo>
                    <a:pt x="11273219" y="265800"/>
                    <a:pt x="11280267" y="266838"/>
                    <a:pt x="11284172" y="270239"/>
                  </a:cubicBezTo>
                  <a:cubicBezTo>
                    <a:pt x="11288077" y="273630"/>
                    <a:pt x="11292269" y="275697"/>
                    <a:pt x="11296650" y="276183"/>
                  </a:cubicBezTo>
                  <a:cubicBezTo>
                    <a:pt x="11301031" y="276668"/>
                    <a:pt x="11306556" y="274611"/>
                    <a:pt x="11313319" y="270239"/>
                  </a:cubicBezTo>
                  <a:cubicBezTo>
                    <a:pt x="11320081" y="265867"/>
                    <a:pt x="11329988" y="265752"/>
                    <a:pt x="11343132" y="269639"/>
                  </a:cubicBezTo>
                  <a:cubicBezTo>
                    <a:pt x="11356181" y="273525"/>
                    <a:pt x="11367611" y="274563"/>
                    <a:pt x="11377326" y="272620"/>
                  </a:cubicBezTo>
                  <a:cubicBezTo>
                    <a:pt x="11387042" y="270677"/>
                    <a:pt x="11393520" y="269753"/>
                    <a:pt x="11396949" y="270239"/>
                  </a:cubicBezTo>
                  <a:cubicBezTo>
                    <a:pt x="11400377" y="270715"/>
                    <a:pt x="11406664" y="277249"/>
                    <a:pt x="11415426" y="289879"/>
                  </a:cubicBezTo>
                  <a:cubicBezTo>
                    <a:pt x="11424190" y="302509"/>
                    <a:pt x="11431905" y="311101"/>
                    <a:pt x="11439239" y="315483"/>
                  </a:cubicBezTo>
                  <a:cubicBezTo>
                    <a:pt x="11446478" y="319845"/>
                    <a:pt x="11453526" y="323065"/>
                    <a:pt x="11460384" y="325008"/>
                  </a:cubicBezTo>
                  <a:cubicBezTo>
                    <a:pt x="11467148" y="326941"/>
                    <a:pt x="11474196" y="329751"/>
                    <a:pt x="11481531" y="333637"/>
                  </a:cubicBezTo>
                  <a:cubicBezTo>
                    <a:pt x="11488770" y="337524"/>
                    <a:pt x="11498390" y="345600"/>
                    <a:pt x="11510106" y="357745"/>
                  </a:cubicBezTo>
                  <a:cubicBezTo>
                    <a:pt x="11521726" y="369890"/>
                    <a:pt x="11532680" y="386272"/>
                    <a:pt x="11543443" y="407151"/>
                  </a:cubicBezTo>
                  <a:cubicBezTo>
                    <a:pt x="11554111" y="428040"/>
                    <a:pt x="11562588" y="443060"/>
                    <a:pt x="11568399" y="451804"/>
                  </a:cubicBezTo>
                  <a:cubicBezTo>
                    <a:pt x="11574209" y="460549"/>
                    <a:pt x="11578685" y="473722"/>
                    <a:pt x="11582114" y="491695"/>
                  </a:cubicBezTo>
                  <a:cubicBezTo>
                    <a:pt x="11585543" y="509659"/>
                    <a:pt x="11587162" y="519813"/>
                    <a:pt x="11587162" y="521756"/>
                  </a:cubicBezTo>
                  <a:cubicBezTo>
                    <a:pt x="11587162" y="522727"/>
                    <a:pt x="11587162" y="523756"/>
                    <a:pt x="11587162" y="524728"/>
                  </a:cubicBezTo>
                  <a:cubicBezTo>
                    <a:pt x="11586686" y="524728"/>
                    <a:pt x="11586210" y="524728"/>
                    <a:pt x="11585638" y="524728"/>
                  </a:cubicBezTo>
                  <a:cubicBezTo>
                    <a:pt x="11584686" y="524728"/>
                    <a:pt x="11581828" y="522661"/>
                    <a:pt x="11576495" y="518775"/>
                  </a:cubicBezTo>
                  <a:cubicBezTo>
                    <a:pt x="11571066" y="514888"/>
                    <a:pt x="11563159" y="503087"/>
                    <a:pt x="11552968" y="483656"/>
                  </a:cubicBezTo>
                  <a:cubicBezTo>
                    <a:pt x="11542776" y="464225"/>
                    <a:pt x="11536584" y="454995"/>
                    <a:pt x="11534203" y="455976"/>
                  </a:cubicBezTo>
                  <a:cubicBezTo>
                    <a:pt x="11531728" y="456938"/>
                    <a:pt x="11530299" y="458491"/>
                    <a:pt x="11530299" y="460434"/>
                  </a:cubicBezTo>
                  <a:cubicBezTo>
                    <a:pt x="11530299" y="462377"/>
                    <a:pt x="11535061" y="472226"/>
                    <a:pt x="11544300" y="490200"/>
                  </a:cubicBezTo>
                  <a:cubicBezTo>
                    <a:pt x="11553539" y="508174"/>
                    <a:pt x="11563350" y="521641"/>
                    <a:pt x="11574018" y="530386"/>
                  </a:cubicBezTo>
                  <a:cubicBezTo>
                    <a:pt x="11584781" y="539130"/>
                    <a:pt x="11592211" y="548245"/>
                    <a:pt x="11596115" y="557475"/>
                  </a:cubicBezTo>
                  <a:cubicBezTo>
                    <a:pt x="11600021" y="566704"/>
                    <a:pt x="11601164" y="575001"/>
                    <a:pt x="11599641" y="582773"/>
                  </a:cubicBezTo>
                  <a:cubicBezTo>
                    <a:pt x="11598212" y="590545"/>
                    <a:pt x="11596115" y="597080"/>
                    <a:pt x="11593734" y="602414"/>
                  </a:cubicBezTo>
                  <a:cubicBezTo>
                    <a:pt x="11591259" y="607757"/>
                    <a:pt x="11590116" y="612634"/>
                    <a:pt x="11590116" y="617006"/>
                  </a:cubicBezTo>
                  <a:cubicBezTo>
                    <a:pt x="11590116" y="621378"/>
                    <a:pt x="11591259" y="627283"/>
                    <a:pt x="11593734" y="634570"/>
                  </a:cubicBezTo>
                  <a:cubicBezTo>
                    <a:pt x="11596115" y="641847"/>
                    <a:pt x="11597735" y="651591"/>
                    <a:pt x="11598212" y="663736"/>
                  </a:cubicBezTo>
                  <a:cubicBezTo>
                    <a:pt x="11598687" y="675880"/>
                    <a:pt x="11598592" y="699826"/>
                    <a:pt x="11597544" y="735764"/>
                  </a:cubicBezTo>
                  <a:cubicBezTo>
                    <a:pt x="11596592" y="771711"/>
                    <a:pt x="11594020" y="801972"/>
                    <a:pt x="11590116" y="826251"/>
                  </a:cubicBezTo>
                  <a:cubicBezTo>
                    <a:pt x="11589925" y="827451"/>
                    <a:pt x="11589734" y="827490"/>
                    <a:pt x="11589544" y="828633"/>
                  </a:cubicBezTo>
                  <a:lnTo>
                    <a:pt x="10064019" y="881915"/>
                  </a:lnTo>
                  <a:cubicBezTo>
                    <a:pt x="10064019" y="881915"/>
                    <a:pt x="7353491" y="834967"/>
                    <a:pt x="7219360" y="831614"/>
                  </a:cubicBezTo>
                  <a:cubicBezTo>
                    <a:pt x="7085219" y="828261"/>
                    <a:pt x="4573419" y="828118"/>
                    <a:pt x="4271963" y="811669"/>
                  </a:cubicBezTo>
                  <a:cubicBezTo>
                    <a:pt x="3970506" y="795228"/>
                    <a:pt x="2687936" y="844587"/>
                    <a:pt x="2485130" y="850064"/>
                  </a:cubicBezTo>
                  <a:cubicBezTo>
                    <a:pt x="2332349" y="854197"/>
                    <a:pt x="1223591" y="927568"/>
                    <a:pt x="575369" y="970917"/>
                  </a:cubicBezTo>
                  <a:cubicBezTo>
                    <a:pt x="572703" y="949543"/>
                    <a:pt x="571202" y="923920"/>
                    <a:pt x="571203" y="892336"/>
                  </a:cubicBezTo>
                  <a:cubicBezTo>
                    <a:pt x="571203" y="859303"/>
                    <a:pt x="572236" y="830709"/>
                    <a:pt x="574178" y="806906"/>
                  </a:cubicBezTo>
                  <a:cubicBezTo>
                    <a:pt x="576122" y="783103"/>
                    <a:pt x="574462" y="768501"/>
                    <a:pt x="569119" y="763158"/>
                  </a:cubicBezTo>
                  <a:cubicBezTo>
                    <a:pt x="563775" y="757814"/>
                    <a:pt x="560048" y="752204"/>
                    <a:pt x="558106" y="745889"/>
                  </a:cubicBezTo>
                  <a:cubicBezTo>
                    <a:pt x="556163" y="739573"/>
                    <a:pt x="556052" y="720610"/>
                    <a:pt x="557510" y="689034"/>
                  </a:cubicBezTo>
                  <a:cubicBezTo>
                    <a:pt x="558967" y="657459"/>
                    <a:pt x="561144" y="635913"/>
                    <a:pt x="564059" y="624740"/>
                  </a:cubicBezTo>
                  <a:cubicBezTo>
                    <a:pt x="566973" y="613567"/>
                    <a:pt x="576714" y="594089"/>
                    <a:pt x="593228" y="566400"/>
                  </a:cubicBezTo>
                  <a:cubicBezTo>
                    <a:pt x="609745" y="538711"/>
                    <a:pt x="618452" y="521194"/>
                    <a:pt x="619422" y="513422"/>
                  </a:cubicBezTo>
                  <a:cubicBezTo>
                    <a:pt x="620394" y="505649"/>
                    <a:pt x="622571" y="499115"/>
                    <a:pt x="625972" y="493772"/>
                  </a:cubicBezTo>
                  <a:cubicBezTo>
                    <a:pt x="629371" y="488428"/>
                    <a:pt x="637562" y="470092"/>
                    <a:pt x="650677" y="439003"/>
                  </a:cubicBezTo>
                  <a:cubicBezTo>
                    <a:pt x="663792" y="407913"/>
                    <a:pt x="681096" y="384596"/>
                    <a:pt x="702469" y="369051"/>
                  </a:cubicBezTo>
                  <a:cubicBezTo>
                    <a:pt x="723842" y="353516"/>
                    <a:pt x="740222" y="339933"/>
                    <a:pt x="751880" y="328275"/>
                  </a:cubicBezTo>
                  <a:cubicBezTo>
                    <a:pt x="763537" y="316616"/>
                    <a:pt x="775454" y="309682"/>
                    <a:pt x="787598" y="307739"/>
                  </a:cubicBezTo>
                  <a:cubicBezTo>
                    <a:pt x="793671" y="306767"/>
                    <a:pt x="799684" y="306034"/>
                    <a:pt x="805756" y="305062"/>
                  </a:cubicBezTo>
                  <a:cubicBezTo>
                    <a:pt x="805756" y="307243"/>
                    <a:pt x="805756" y="309425"/>
                    <a:pt x="805756" y="311606"/>
                  </a:cubicBezTo>
                  <a:cubicBezTo>
                    <a:pt x="805756" y="315978"/>
                    <a:pt x="806789" y="319197"/>
                    <a:pt x="808732" y="321131"/>
                  </a:cubicBezTo>
                  <a:cubicBezTo>
                    <a:pt x="810675" y="323074"/>
                    <a:pt x="813259" y="323808"/>
                    <a:pt x="816173" y="323808"/>
                  </a:cubicBezTo>
                  <a:cubicBezTo>
                    <a:pt x="819088" y="323808"/>
                    <a:pt x="826135" y="321122"/>
                    <a:pt x="837307" y="315778"/>
                  </a:cubicBezTo>
                  <a:cubicBezTo>
                    <a:pt x="848479" y="310435"/>
                    <a:pt x="855009" y="307739"/>
                    <a:pt x="856953" y="307739"/>
                  </a:cubicBezTo>
                  <a:cubicBezTo>
                    <a:pt x="858895" y="307739"/>
                    <a:pt x="860555" y="310320"/>
                    <a:pt x="862013" y="315178"/>
                  </a:cubicBezTo>
                  <a:cubicBezTo>
                    <a:pt x="863470" y="320036"/>
                    <a:pt x="865239" y="322322"/>
                    <a:pt x="867669" y="322322"/>
                  </a:cubicBezTo>
                  <a:cubicBezTo>
                    <a:pt x="870096" y="322322"/>
                    <a:pt x="873197" y="320550"/>
                    <a:pt x="876597" y="316664"/>
                  </a:cubicBezTo>
                  <a:cubicBezTo>
                    <a:pt x="879998" y="312787"/>
                    <a:pt x="882690" y="310606"/>
                    <a:pt x="884634" y="310120"/>
                  </a:cubicBezTo>
                  <a:cubicBezTo>
                    <a:pt x="885606" y="309882"/>
                    <a:pt x="886639" y="309472"/>
                    <a:pt x="887611" y="309225"/>
                  </a:cubicBezTo>
                  <a:cubicBezTo>
                    <a:pt x="887854" y="311654"/>
                    <a:pt x="887963" y="314244"/>
                    <a:pt x="888206" y="316664"/>
                  </a:cubicBezTo>
                  <a:cubicBezTo>
                    <a:pt x="888692" y="321522"/>
                    <a:pt x="893154" y="324217"/>
                    <a:pt x="901898" y="324703"/>
                  </a:cubicBezTo>
                  <a:cubicBezTo>
                    <a:pt x="910642" y="325188"/>
                    <a:pt x="921307" y="323531"/>
                    <a:pt x="933450" y="319645"/>
                  </a:cubicBezTo>
                  <a:cubicBezTo>
                    <a:pt x="945593" y="315759"/>
                    <a:pt x="955338" y="309853"/>
                    <a:pt x="962616" y="302081"/>
                  </a:cubicBezTo>
                  <a:cubicBezTo>
                    <a:pt x="969902" y="294309"/>
                    <a:pt x="976951" y="290994"/>
                    <a:pt x="983752" y="291965"/>
                  </a:cubicBezTo>
                  <a:cubicBezTo>
                    <a:pt x="990552" y="292937"/>
                    <a:pt x="998858" y="295223"/>
                    <a:pt x="1009060" y="299109"/>
                  </a:cubicBezTo>
                  <a:cubicBezTo>
                    <a:pt x="1019251" y="302995"/>
                    <a:pt x="1026300" y="305062"/>
                    <a:pt x="1030186" y="305062"/>
                  </a:cubicBezTo>
                  <a:cubicBezTo>
                    <a:pt x="1034072" y="305062"/>
                    <a:pt x="1039349" y="303624"/>
                    <a:pt x="1045664" y="301195"/>
                  </a:cubicBezTo>
                  <a:cubicBezTo>
                    <a:pt x="1051979" y="298766"/>
                    <a:pt x="1055408" y="295956"/>
                    <a:pt x="1056380" y="292556"/>
                  </a:cubicBezTo>
                  <a:cubicBezTo>
                    <a:pt x="1057351" y="289156"/>
                    <a:pt x="1057132" y="286355"/>
                    <a:pt x="1055189" y="283926"/>
                  </a:cubicBezTo>
                  <a:cubicBezTo>
                    <a:pt x="1054218" y="282716"/>
                    <a:pt x="1053189" y="281269"/>
                    <a:pt x="1052217" y="280059"/>
                  </a:cubicBezTo>
                  <a:cubicBezTo>
                    <a:pt x="1055132" y="279574"/>
                    <a:pt x="1057932" y="279345"/>
                    <a:pt x="1060847" y="278868"/>
                  </a:cubicBezTo>
                  <a:cubicBezTo>
                    <a:pt x="1066676" y="277897"/>
                    <a:pt x="1070400" y="275316"/>
                    <a:pt x="1071858" y="271420"/>
                  </a:cubicBezTo>
                  <a:cubicBezTo>
                    <a:pt x="1073315" y="267544"/>
                    <a:pt x="1075601" y="264733"/>
                    <a:pt x="1079002" y="262790"/>
                  </a:cubicBezTo>
                  <a:cubicBezTo>
                    <a:pt x="1082402" y="260847"/>
                    <a:pt x="1084059" y="258266"/>
                    <a:pt x="1084059" y="255351"/>
                  </a:cubicBezTo>
                  <a:cubicBezTo>
                    <a:pt x="1084059" y="252436"/>
                    <a:pt x="1080745" y="248712"/>
                    <a:pt x="1073944" y="244340"/>
                  </a:cubicBezTo>
                  <a:cubicBezTo>
                    <a:pt x="1067143" y="239968"/>
                    <a:pt x="1063304" y="237054"/>
                    <a:pt x="1062333" y="235111"/>
                  </a:cubicBezTo>
                  <a:cubicBezTo>
                    <a:pt x="1061361" y="233168"/>
                    <a:pt x="1057123" y="231100"/>
                    <a:pt x="1049836" y="229158"/>
                  </a:cubicBezTo>
                  <a:cubicBezTo>
                    <a:pt x="1042549" y="227215"/>
                    <a:pt x="1039225" y="223385"/>
                    <a:pt x="1039711" y="217547"/>
                  </a:cubicBezTo>
                  <a:cubicBezTo>
                    <a:pt x="1040197" y="211717"/>
                    <a:pt x="1042778" y="207479"/>
                    <a:pt x="1047160" y="205050"/>
                  </a:cubicBezTo>
                  <a:cubicBezTo>
                    <a:pt x="1051522" y="202621"/>
                    <a:pt x="1053808" y="199811"/>
                    <a:pt x="1054303" y="196420"/>
                  </a:cubicBezTo>
                  <a:cubicBezTo>
                    <a:pt x="1054780" y="193020"/>
                    <a:pt x="1053236" y="190219"/>
                    <a:pt x="1049836" y="187781"/>
                  </a:cubicBezTo>
                  <a:cubicBezTo>
                    <a:pt x="1046436" y="185352"/>
                    <a:pt x="1043111" y="183914"/>
                    <a:pt x="1039711" y="183914"/>
                  </a:cubicBezTo>
                  <a:cubicBezTo>
                    <a:pt x="1036311" y="183914"/>
                    <a:pt x="1030815" y="182256"/>
                    <a:pt x="1023042" y="178856"/>
                  </a:cubicBezTo>
                  <a:cubicBezTo>
                    <a:pt x="1015270" y="175456"/>
                    <a:pt x="1008745" y="171617"/>
                    <a:pt x="1003402" y="167245"/>
                  </a:cubicBezTo>
                  <a:cubicBezTo>
                    <a:pt x="998058" y="162873"/>
                    <a:pt x="992781" y="160177"/>
                    <a:pt x="987924" y="159206"/>
                  </a:cubicBezTo>
                  <a:cubicBezTo>
                    <a:pt x="983066" y="158235"/>
                    <a:pt x="980780" y="155949"/>
                    <a:pt x="980780" y="152062"/>
                  </a:cubicBezTo>
                  <a:cubicBezTo>
                    <a:pt x="980780" y="148176"/>
                    <a:pt x="980265" y="145595"/>
                    <a:pt x="979284" y="144623"/>
                  </a:cubicBezTo>
                  <a:cubicBezTo>
                    <a:pt x="978322" y="143652"/>
                    <a:pt x="971274" y="141994"/>
                    <a:pt x="958158" y="139565"/>
                  </a:cubicBezTo>
                  <a:cubicBezTo>
                    <a:pt x="945040" y="137136"/>
                    <a:pt x="935409" y="135993"/>
                    <a:pt x="929581" y="135993"/>
                  </a:cubicBezTo>
                  <a:cubicBezTo>
                    <a:pt x="923752" y="135993"/>
                    <a:pt x="918145" y="137022"/>
                    <a:pt x="912316" y="138965"/>
                  </a:cubicBezTo>
                  <a:cubicBezTo>
                    <a:pt x="906488" y="140908"/>
                    <a:pt x="902760" y="139984"/>
                    <a:pt x="901303" y="136584"/>
                  </a:cubicBezTo>
                  <a:cubicBezTo>
                    <a:pt x="899846" y="133184"/>
                    <a:pt x="894460" y="130898"/>
                    <a:pt x="885230" y="129440"/>
                  </a:cubicBezTo>
                  <a:cubicBezTo>
                    <a:pt x="876001" y="127983"/>
                    <a:pt x="871131" y="125916"/>
                    <a:pt x="870644" y="123487"/>
                  </a:cubicBezTo>
                  <a:cubicBezTo>
                    <a:pt x="870159" y="121058"/>
                    <a:pt x="870567" y="119296"/>
                    <a:pt x="871538" y="117839"/>
                  </a:cubicBezTo>
                  <a:cubicBezTo>
                    <a:pt x="872509" y="116381"/>
                    <a:pt x="871584" y="113791"/>
                    <a:pt x="869156" y="110390"/>
                  </a:cubicBezTo>
                  <a:cubicBezTo>
                    <a:pt x="866727" y="106990"/>
                    <a:pt x="860088" y="105333"/>
                    <a:pt x="848916" y="105333"/>
                  </a:cubicBezTo>
                  <a:cubicBezTo>
                    <a:pt x="837744" y="105333"/>
                    <a:pt x="827377" y="103266"/>
                    <a:pt x="817662" y="99379"/>
                  </a:cubicBezTo>
                  <a:cubicBezTo>
                    <a:pt x="807947" y="95493"/>
                    <a:pt x="796656" y="95379"/>
                    <a:pt x="784027" y="98789"/>
                  </a:cubicBezTo>
                  <a:cubicBezTo>
                    <a:pt x="771397" y="102180"/>
                    <a:pt x="763207" y="102808"/>
                    <a:pt x="759322" y="100865"/>
                  </a:cubicBezTo>
                  <a:cubicBezTo>
                    <a:pt x="755435" y="98922"/>
                    <a:pt x="745805" y="98408"/>
                    <a:pt x="730747" y="99379"/>
                  </a:cubicBezTo>
                  <a:cubicBezTo>
                    <a:pt x="715688" y="100351"/>
                    <a:pt x="707388" y="100237"/>
                    <a:pt x="705445" y="98789"/>
                  </a:cubicBezTo>
                  <a:cubicBezTo>
                    <a:pt x="703502" y="97331"/>
                    <a:pt x="697599" y="95265"/>
                    <a:pt x="687884" y="92826"/>
                  </a:cubicBezTo>
                  <a:cubicBezTo>
                    <a:pt x="683026" y="91617"/>
                    <a:pt x="678155" y="90474"/>
                    <a:pt x="673298" y="89264"/>
                  </a:cubicBezTo>
                  <a:cubicBezTo>
                    <a:pt x="673298" y="91445"/>
                    <a:pt x="673298" y="93626"/>
                    <a:pt x="673298" y="95808"/>
                  </a:cubicBezTo>
                  <a:cubicBezTo>
                    <a:pt x="673298" y="100179"/>
                    <a:pt x="672375" y="102875"/>
                    <a:pt x="670917" y="103847"/>
                  </a:cubicBezTo>
                  <a:cubicBezTo>
                    <a:pt x="669460" y="104818"/>
                    <a:pt x="664997" y="105847"/>
                    <a:pt x="657225" y="106818"/>
                  </a:cubicBezTo>
                  <a:cubicBezTo>
                    <a:pt x="649453" y="107790"/>
                    <a:pt x="644473" y="107390"/>
                    <a:pt x="642044" y="105932"/>
                  </a:cubicBezTo>
                  <a:cubicBezTo>
                    <a:pt x="639616" y="104475"/>
                    <a:pt x="636515" y="104247"/>
                    <a:pt x="633115" y="104733"/>
                  </a:cubicBezTo>
                  <a:cubicBezTo>
                    <a:pt x="629715" y="105218"/>
                    <a:pt x="627021" y="104818"/>
                    <a:pt x="625078" y="103847"/>
                  </a:cubicBezTo>
                  <a:cubicBezTo>
                    <a:pt x="623135" y="102875"/>
                    <a:pt x="616605" y="103904"/>
                    <a:pt x="605433" y="106818"/>
                  </a:cubicBezTo>
                  <a:cubicBezTo>
                    <a:pt x="594261" y="109733"/>
                    <a:pt x="588138" y="109847"/>
                    <a:pt x="586681" y="107418"/>
                  </a:cubicBezTo>
                  <a:cubicBezTo>
                    <a:pt x="585224" y="104990"/>
                    <a:pt x="582640" y="103847"/>
                    <a:pt x="579239" y="103847"/>
                  </a:cubicBezTo>
                  <a:cubicBezTo>
                    <a:pt x="577539" y="103847"/>
                    <a:pt x="575880" y="103847"/>
                    <a:pt x="574178" y="103847"/>
                  </a:cubicBezTo>
                  <a:cubicBezTo>
                    <a:pt x="574178" y="103113"/>
                    <a:pt x="574178" y="102484"/>
                    <a:pt x="574178" y="101761"/>
                  </a:cubicBezTo>
                  <a:cubicBezTo>
                    <a:pt x="574178" y="100303"/>
                    <a:pt x="575213" y="98751"/>
                    <a:pt x="577156" y="97293"/>
                  </a:cubicBezTo>
                  <a:cubicBezTo>
                    <a:pt x="579098" y="95836"/>
                    <a:pt x="579209" y="92522"/>
                    <a:pt x="577750" y="87178"/>
                  </a:cubicBezTo>
                  <a:cubicBezTo>
                    <a:pt x="576294" y="81835"/>
                    <a:pt x="571313" y="78215"/>
                    <a:pt x="562570" y="76758"/>
                  </a:cubicBezTo>
                  <a:cubicBezTo>
                    <a:pt x="553826" y="75300"/>
                    <a:pt x="544603" y="76738"/>
                    <a:pt x="534888" y="80625"/>
                  </a:cubicBezTo>
                  <a:cubicBezTo>
                    <a:pt x="525173" y="84511"/>
                    <a:pt x="518236" y="86692"/>
                    <a:pt x="514350" y="87178"/>
                  </a:cubicBezTo>
                  <a:cubicBezTo>
                    <a:pt x="510464" y="87664"/>
                    <a:pt x="506001" y="86635"/>
                    <a:pt x="500658" y="84197"/>
                  </a:cubicBezTo>
                  <a:cubicBezTo>
                    <a:pt x="495314" y="81768"/>
                    <a:pt x="491070" y="80625"/>
                    <a:pt x="488156" y="80625"/>
                  </a:cubicBezTo>
                  <a:cubicBezTo>
                    <a:pt x="485242" y="80625"/>
                    <a:pt x="482438" y="81663"/>
                    <a:pt x="479525" y="83606"/>
                  </a:cubicBezTo>
                  <a:cubicBezTo>
                    <a:pt x="476610" y="85549"/>
                    <a:pt x="471332" y="87206"/>
                    <a:pt x="464047" y="88664"/>
                  </a:cubicBezTo>
                  <a:cubicBezTo>
                    <a:pt x="456760" y="90121"/>
                    <a:pt x="452814" y="91378"/>
                    <a:pt x="451842" y="92826"/>
                  </a:cubicBezTo>
                  <a:cubicBezTo>
                    <a:pt x="450871" y="94284"/>
                    <a:pt x="450463" y="96464"/>
                    <a:pt x="450950" y="99379"/>
                  </a:cubicBezTo>
                  <a:cubicBezTo>
                    <a:pt x="451435" y="102294"/>
                    <a:pt x="445531" y="105913"/>
                    <a:pt x="433388" y="109800"/>
                  </a:cubicBezTo>
                  <a:cubicBezTo>
                    <a:pt x="421244" y="113686"/>
                    <a:pt x="414604" y="117525"/>
                    <a:pt x="413147" y="121401"/>
                  </a:cubicBezTo>
                  <a:cubicBezTo>
                    <a:pt x="411690" y="125287"/>
                    <a:pt x="407962" y="128097"/>
                    <a:pt x="402134" y="130040"/>
                  </a:cubicBezTo>
                  <a:cubicBezTo>
                    <a:pt x="396305" y="131983"/>
                    <a:pt x="393502" y="134564"/>
                    <a:pt x="393502" y="137479"/>
                  </a:cubicBezTo>
                  <a:cubicBezTo>
                    <a:pt x="393502" y="140394"/>
                    <a:pt x="392875" y="142575"/>
                    <a:pt x="391418" y="144032"/>
                  </a:cubicBezTo>
                  <a:cubicBezTo>
                    <a:pt x="389961" y="145481"/>
                    <a:pt x="384683" y="148290"/>
                    <a:pt x="375940" y="152662"/>
                  </a:cubicBezTo>
                  <a:cubicBezTo>
                    <a:pt x="367196" y="157034"/>
                    <a:pt x="362843" y="160349"/>
                    <a:pt x="362843" y="162778"/>
                  </a:cubicBezTo>
                  <a:cubicBezTo>
                    <a:pt x="362843" y="165207"/>
                    <a:pt x="365427" y="167797"/>
                    <a:pt x="370284" y="170226"/>
                  </a:cubicBezTo>
                  <a:cubicBezTo>
                    <a:pt x="375142" y="172646"/>
                    <a:pt x="377428" y="174827"/>
                    <a:pt x="377428" y="176770"/>
                  </a:cubicBezTo>
                  <a:cubicBezTo>
                    <a:pt x="377428" y="178713"/>
                    <a:pt x="375768" y="180885"/>
                    <a:pt x="372368" y="183314"/>
                  </a:cubicBezTo>
                  <a:cubicBezTo>
                    <a:pt x="368968" y="185743"/>
                    <a:pt x="362438" y="186267"/>
                    <a:pt x="352722" y="184809"/>
                  </a:cubicBezTo>
                  <a:cubicBezTo>
                    <a:pt x="343008" y="183352"/>
                    <a:pt x="337730" y="181170"/>
                    <a:pt x="337244" y="178256"/>
                  </a:cubicBezTo>
                  <a:cubicBezTo>
                    <a:pt x="336759" y="175341"/>
                    <a:pt x="334582" y="172760"/>
                    <a:pt x="330697" y="170817"/>
                  </a:cubicBezTo>
                  <a:cubicBezTo>
                    <a:pt x="326810" y="168874"/>
                    <a:pt x="321314" y="167845"/>
                    <a:pt x="314028" y="167845"/>
                  </a:cubicBezTo>
                  <a:cubicBezTo>
                    <a:pt x="306741" y="167845"/>
                    <a:pt x="299068" y="169912"/>
                    <a:pt x="290810" y="173789"/>
                  </a:cubicBezTo>
                  <a:cubicBezTo>
                    <a:pt x="282552" y="177675"/>
                    <a:pt x="272812" y="179751"/>
                    <a:pt x="261640" y="179751"/>
                  </a:cubicBezTo>
                  <a:cubicBezTo>
                    <a:pt x="250467" y="179751"/>
                    <a:pt x="240320" y="178199"/>
                    <a:pt x="231577" y="175284"/>
                  </a:cubicBezTo>
                  <a:cubicBezTo>
                    <a:pt x="222833" y="172370"/>
                    <a:pt x="213500" y="170702"/>
                    <a:pt x="203300" y="170226"/>
                  </a:cubicBezTo>
                  <a:cubicBezTo>
                    <a:pt x="193098" y="169741"/>
                    <a:pt x="187602" y="169845"/>
                    <a:pt x="186631" y="170817"/>
                  </a:cubicBezTo>
                  <a:cubicBezTo>
                    <a:pt x="185659" y="171788"/>
                    <a:pt x="185659" y="174484"/>
                    <a:pt x="186631" y="178856"/>
                  </a:cubicBezTo>
                  <a:cubicBezTo>
                    <a:pt x="187602" y="183228"/>
                    <a:pt x="186678" y="186324"/>
                    <a:pt x="184250" y="187781"/>
                  </a:cubicBezTo>
                  <a:cubicBezTo>
                    <a:pt x="181821" y="189238"/>
                    <a:pt x="176433" y="189238"/>
                    <a:pt x="168175" y="187781"/>
                  </a:cubicBezTo>
                  <a:cubicBezTo>
                    <a:pt x="159918" y="186324"/>
                    <a:pt x="149959" y="186952"/>
                    <a:pt x="137815" y="189867"/>
                  </a:cubicBezTo>
                  <a:cubicBezTo>
                    <a:pt x="125671" y="192782"/>
                    <a:pt x="119360" y="196506"/>
                    <a:pt x="119360" y="200878"/>
                  </a:cubicBezTo>
                  <a:cubicBezTo>
                    <a:pt x="119360" y="205250"/>
                    <a:pt x="118217" y="208165"/>
                    <a:pt x="115788" y="210108"/>
                  </a:cubicBezTo>
                  <a:cubicBezTo>
                    <a:pt x="113360" y="212050"/>
                    <a:pt x="112843" y="215146"/>
                    <a:pt x="114300" y="219033"/>
                  </a:cubicBezTo>
                  <a:cubicBezTo>
                    <a:pt x="115757" y="222918"/>
                    <a:pt x="114505" y="226138"/>
                    <a:pt x="110133" y="228558"/>
                  </a:cubicBezTo>
                  <a:cubicBezTo>
                    <a:pt x="105761" y="230986"/>
                    <a:pt x="100484" y="232653"/>
                    <a:pt x="94655" y="233625"/>
                  </a:cubicBezTo>
                  <a:cubicBezTo>
                    <a:pt x="88826" y="234596"/>
                    <a:pt x="85506" y="235625"/>
                    <a:pt x="84534" y="236597"/>
                  </a:cubicBezTo>
                  <a:cubicBezTo>
                    <a:pt x="83563" y="237568"/>
                    <a:pt x="83453" y="239235"/>
                    <a:pt x="83939" y="241664"/>
                  </a:cubicBezTo>
                  <a:cubicBezTo>
                    <a:pt x="84182" y="242874"/>
                    <a:pt x="84291" y="244017"/>
                    <a:pt x="84534" y="245226"/>
                  </a:cubicBezTo>
                  <a:cubicBezTo>
                    <a:pt x="83320" y="245474"/>
                    <a:pt x="82177" y="245579"/>
                    <a:pt x="80963" y="245826"/>
                  </a:cubicBezTo>
                  <a:cubicBezTo>
                    <a:pt x="78534" y="246312"/>
                    <a:pt x="75433" y="248494"/>
                    <a:pt x="72033" y="252370"/>
                  </a:cubicBezTo>
                  <a:cubicBezTo>
                    <a:pt x="68633" y="256256"/>
                    <a:pt x="66973" y="260618"/>
                    <a:pt x="66973" y="265476"/>
                  </a:cubicBezTo>
                  <a:cubicBezTo>
                    <a:pt x="66973" y="270325"/>
                    <a:pt x="62103" y="273020"/>
                    <a:pt x="52388" y="273506"/>
                  </a:cubicBezTo>
                  <a:cubicBezTo>
                    <a:pt x="42672" y="273991"/>
                    <a:pt x="37286" y="275030"/>
                    <a:pt x="36314" y="276487"/>
                  </a:cubicBezTo>
                  <a:cubicBezTo>
                    <a:pt x="35343" y="277945"/>
                    <a:pt x="30472" y="280526"/>
                    <a:pt x="21729" y="283926"/>
                  </a:cubicBezTo>
                  <a:cubicBezTo>
                    <a:pt x="12985" y="287327"/>
                    <a:pt x="8115" y="289499"/>
                    <a:pt x="7144" y="290470"/>
                  </a:cubicBezTo>
                  <a:cubicBezTo>
                    <a:pt x="6172" y="291442"/>
                    <a:pt x="6172" y="293623"/>
                    <a:pt x="7144" y="297023"/>
                  </a:cubicBezTo>
                  <a:cubicBezTo>
                    <a:pt x="8115" y="300424"/>
                    <a:pt x="8115" y="302709"/>
                    <a:pt x="7144" y="304167"/>
                  </a:cubicBezTo>
                  <a:cubicBezTo>
                    <a:pt x="6172" y="305624"/>
                    <a:pt x="6063" y="308320"/>
                    <a:pt x="6548" y="312206"/>
                  </a:cubicBezTo>
                  <a:cubicBezTo>
                    <a:pt x="7034" y="316092"/>
                    <a:pt x="6001" y="319188"/>
                    <a:pt x="3572" y="321131"/>
                  </a:cubicBezTo>
                  <a:cubicBezTo>
                    <a:pt x="1143" y="323074"/>
                    <a:pt x="0" y="324731"/>
                    <a:pt x="0" y="326189"/>
                  </a:cubicBezTo>
                  <a:cubicBezTo>
                    <a:pt x="0" y="327646"/>
                    <a:pt x="1660" y="329313"/>
                    <a:pt x="5060" y="331256"/>
                  </a:cubicBezTo>
                  <a:cubicBezTo>
                    <a:pt x="8460" y="333199"/>
                    <a:pt x="13957" y="333713"/>
                    <a:pt x="21729" y="332742"/>
                  </a:cubicBezTo>
                  <a:cubicBezTo>
                    <a:pt x="25615" y="332256"/>
                    <a:pt x="29749" y="331742"/>
                    <a:pt x="33635" y="331256"/>
                  </a:cubicBezTo>
                  <a:cubicBezTo>
                    <a:pt x="33149" y="332466"/>
                    <a:pt x="32633" y="333618"/>
                    <a:pt x="32147" y="334828"/>
                  </a:cubicBezTo>
                  <a:cubicBezTo>
                    <a:pt x="31175" y="337257"/>
                    <a:pt x="31692" y="339429"/>
                    <a:pt x="33635" y="341372"/>
                  </a:cubicBezTo>
                  <a:cubicBezTo>
                    <a:pt x="35578" y="343315"/>
                    <a:pt x="42108" y="343724"/>
                    <a:pt x="53280" y="342267"/>
                  </a:cubicBezTo>
                  <a:cubicBezTo>
                    <a:pt x="64453" y="340809"/>
                    <a:pt x="70466" y="341543"/>
                    <a:pt x="71438" y="344943"/>
                  </a:cubicBezTo>
                  <a:cubicBezTo>
                    <a:pt x="72409" y="348344"/>
                    <a:pt x="78313" y="349782"/>
                    <a:pt x="88999" y="348820"/>
                  </a:cubicBezTo>
                  <a:cubicBezTo>
                    <a:pt x="99686" y="347849"/>
                    <a:pt x="106842" y="346401"/>
                    <a:pt x="110728" y="344943"/>
                  </a:cubicBezTo>
                  <a:cubicBezTo>
                    <a:pt x="114614" y="343486"/>
                    <a:pt x="117934" y="342858"/>
                    <a:pt x="120848" y="342858"/>
                  </a:cubicBezTo>
                  <a:cubicBezTo>
                    <a:pt x="123763" y="342858"/>
                    <a:pt x="125940" y="343896"/>
                    <a:pt x="127397" y="345839"/>
                  </a:cubicBezTo>
                  <a:cubicBezTo>
                    <a:pt x="128854" y="347782"/>
                    <a:pt x="130921" y="348811"/>
                    <a:pt x="133350" y="348820"/>
                  </a:cubicBezTo>
                  <a:cubicBezTo>
                    <a:pt x="135779" y="348820"/>
                    <a:pt x="137438" y="348296"/>
                    <a:pt x="138410" y="347325"/>
                  </a:cubicBezTo>
                  <a:cubicBezTo>
                    <a:pt x="139381" y="346353"/>
                    <a:pt x="144878" y="344915"/>
                    <a:pt x="155078" y="343458"/>
                  </a:cubicBezTo>
                  <a:cubicBezTo>
                    <a:pt x="165280" y="342000"/>
                    <a:pt x="172326" y="343038"/>
                    <a:pt x="176213" y="346439"/>
                  </a:cubicBezTo>
                  <a:cubicBezTo>
                    <a:pt x="180099" y="349830"/>
                    <a:pt x="184342" y="351897"/>
                    <a:pt x="188714" y="352383"/>
                  </a:cubicBezTo>
                  <a:cubicBezTo>
                    <a:pt x="193086" y="352868"/>
                    <a:pt x="198582" y="350811"/>
                    <a:pt x="205383" y="346439"/>
                  </a:cubicBezTo>
                  <a:cubicBezTo>
                    <a:pt x="212184" y="342067"/>
                    <a:pt x="222331" y="341952"/>
                    <a:pt x="235447" y="345839"/>
                  </a:cubicBezTo>
                  <a:cubicBezTo>
                    <a:pt x="248562" y="349725"/>
                    <a:pt x="259961" y="350763"/>
                    <a:pt x="269677" y="348820"/>
                  </a:cubicBezTo>
                  <a:cubicBezTo>
                    <a:pt x="279391" y="346877"/>
                    <a:pt x="285921" y="345953"/>
                    <a:pt x="289322" y="346439"/>
                  </a:cubicBezTo>
                  <a:cubicBezTo>
                    <a:pt x="292722" y="346915"/>
                    <a:pt x="298735" y="353449"/>
                    <a:pt x="307478" y="366079"/>
                  </a:cubicBezTo>
                  <a:cubicBezTo>
                    <a:pt x="316222" y="378709"/>
                    <a:pt x="324302" y="387301"/>
                    <a:pt x="331589" y="391683"/>
                  </a:cubicBezTo>
                  <a:cubicBezTo>
                    <a:pt x="338876" y="396045"/>
                    <a:pt x="345922" y="399265"/>
                    <a:pt x="352722" y="401208"/>
                  </a:cubicBezTo>
                  <a:cubicBezTo>
                    <a:pt x="359523" y="403141"/>
                    <a:pt x="366570" y="405951"/>
                    <a:pt x="373856" y="409837"/>
                  </a:cubicBezTo>
                  <a:cubicBezTo>
                    <a:pt x="381143" y="413724"/>
                    <a:pt x="390475" y="421800"/>
                    <a:pt x="402134" y="433945"/>
                  </a:cubicBezTo>
                  <a:cubicBezTo>
                    <a:pt x="413792" y="446090"/>
                    <a:pt x="425083" y="462472"/>
                    <a:pt x="435769" y="483351"/>
                  </a:cubicBezTo>
                  <a:cubicBezTo>
                    <a:pt x="446455" y="504240"/>
                    <a:pt x="454645" y="519260"/>
                    <a:pt x="460475" y="528004"/>
                  </a:cubicBezTo>
                  <a:cubicBezTo>
                    <a:pt x="466303" y="536749"/>
                    <a:pt x="471064" y="549922"/>
                    <a:pt x="474464" y="567895"/>
                  </a:cubicBezTo>
                  <a:cubicBezTo>
                    <a:pt x="477864" y="585859"/>
                    <a:pt x="479525" y="596013"/>
                    <a:pt x="479525" y="597956"/>
                  </a:cubicBezTo>
                  <a:cubicBezTo>
                    <a:pt x="479525" y="598927"/>
                    <a:pt x="479525" y="599956"/>
                    <a:pt x="479525" y="600928"/>
                  </a:cubicBezTo>
                  <a:cubicBezTo>
                    <a:pt x="479039" y="600928"/>
                    <a:pt x="478522" y="600928"/>
                    <a:pt x="478036" y="600928"/>
                  </a:cubicBezTo>
                  <a:cubicBezTo>
                    <a:pt x="477064" y="600928"/>
                    <a:pt x="473854" y="598861"/>
                    <a:pt x="468511" y="594975"/>
                  </a:cubicBezTo>
                  <a:cubicBezTo>
                    <a:pt x="463167" y="591088"/>
                    <a:pt x="455494" y="579287"/>
                    <a:pt x="445294" y="559856"/>
                  </a:cubicBezTo>
                  <a:cubicBezTo>
                    <a:pt x="435093" y="540425"/>
                    <a:pt x="428673" y="531196"/>
                    <a:pt x="426244" y="532176"/>
                  </a:cubicBezTo>
                  <a:cubicBezTo>
                    <a:pt x="423815" y="533138"/>
                    <a:pt x="422672" y="534691"/>
                    <a:pt x="422672" y="536634"/>
                  </a:cubicBezTo>
                  <a:cubicBezTo>
                    <a:pt x="422672" y="538577"/>
                    <a:pt x="427134" y="548426"/>
                    <a:pt x="436364" y="566400"/>
                  </a:cubicBezTo>
                  <a:cubicBezTo>
                    <a:pt x="445593" y="584374"/>
                    <a:pt x="455741" y="597841"/>
                    <a:pt x="466428" y="606586"/>
                  </a:cubicBezTo>
                  <a:cubicBezTo>
                    <a:pt x="477114" y="615330"/>
                    <a:pt x="484270" y="624445"/>
                    <a:pt x="488156" y="633675"/>
                  </a:cubicBezTo>
                  <a:cubicBezTo>
                    <a:pt x="492042" y="642904"/>
                    <a:pt x="493185" y="651201"/>
                    <a:pt x="491728" y="658973"/>
                  </a:cubicBezTo>
                  <a:cubicBezTo>
                    <a:pt x="490271" y="666745"/>
                    <a:pt x="488502" y="673280"/>
                    <a:pt x="486072" y="678614"/>
                  </a:cubicBezTo>
                  <a:cubicBezTo>
                    <a:pt x="483644" y="683957"/>
                    <a:pt x="482203" y="688834"/>
                    <a:pt x="482203" y="693206"/>
                  </a:cubicBezTo>
                  <a:cubicBezTo>
                    <a:pt x="482203" y="697578"/>
                    <a:pt x="483644" y="703483"/>
                    <a:pt x="486072" y="710770"/>
                  </a:cubicBezTo>
                  <a:cubicBezTo>
                    <a:pt x="488501" y="718047"/>
                    <a:pt x="489755" y="727791"/>
                    <a:pt x="490240" y="739936"/>
                  </a:cubicBezTo>
                  <a:cubicBezTo>
                    <a:pt x="490725" y="752080"/>
                    <a:pt x="490616" y="776026"/>
                    <a:pt x="489644" y="811964"/>
                  </a:cubicBezTo>
                  <a:cubicBezTo>
                    <a:pt x="488673" y="847911"/>
                    <a:pt x="486089" y="878172"/>
                    <a:pt x="482203" y="902451"/>
                  </a:cubicBezTo>
                  <a:cubicBezTo>
                    <a:pt x="478317" y="926740"/>
                    <a:pt x="474888" y="943018"/>
                    <a:pt x="471488" y="951276"/>
                  </a:cubicBezTo>
                  <a:cubicBezTo>
                    <a:pt x="469077" y="957125"/>
                    <a:pt x="469021" y="967812"/>
                    <a:pt x="468809" y="978061"/>
                  </a:cubicBezTo>
                  <a:cubicBezTo>
                    <a:pt x="319889" y="988043"/>
                    <a:pt x="0" y="1009322"/>
                    <a:pt x="0" y="1009312"/>
                  </a:cubicBezTo>
                  <a:lnTo>
                    <a:pt x="0" y="1231664"/>
                  </a:lnTo>
                  <a:lnTo>
                    <a:pt x="12192000" y="1259344"/>
                  </a:lnTo>
                  <a:lnTo>
                    <a:pt x="12192000" y="807801"/>
                  </a:lnTo>
                  <a:lnTo>
                    <a:pt x="11679745" y="825661"/>
                  </a:lnTo>
                  <a:cubicBezTo>
                    <a:pt x="11679650" y="821974"/>
                    <a:pt x="11679174" y="819965"/>
                    <a:pt x="11679174" y="816136"/>
                  </a:cubicBezTo>
                  <a:cubicBezTo>
                    <a:pt x="11679174" y="783103"/>
                    <a:pt x="11679841" y="754509"/>
                    <a:pt x="11681840" y="730706"/>
                  </a:cubicBezTo>
                  <a:cubicBezTo>
                    <a:pt x="11683746" y="706903"/>
                    <a:pt x="11682126" y="692301"/>
                    <a:pt x="11676793" y="686958"/>
                  </a:cubicBezTo>
                  <a:cubicBezTo>
                    <a:pt x="11671459" y="681614"/>
                    <a:pt x="11668030" y="676004"/>
                    <a:pt x="11666030" y="669689"/>
                  </a:cubicBezTo>
                  <a:cubicBezTo>
                    <a:pt x="11664124" y="663373"/>
                    <a:pt x="11663649" y="644410"/>
                    <a:pt x="11665172" y="612834"/>
                  </a:cubicBezTo>
                  <a:cubicBezTo>
                    <a:pt x="11666601" y="581259"/>
                    <a:pt x="11668791" y="559713"/>
                    <a:pt x="11671745" y="548540"/>
                  </a:cubicBezTo>
                  <a:cubicBezTo>
                    <a:pt x="11674603" y="537367"/>
                    <a:pt x="11684317" y="517889"/>
                    <a:pt x="11700890" y="490200"/>
                  </a:cubicBezTo>
                  <a:cubicBezTo>
                    <a:pt x="11717370" y="462511"/>
                    <a:pt x="11726132" y="444994"/>
                    <a:pt x="11727084" y="437222"/>
                  </a:cubicBezTo>
                  <a:cubicBezTo>
                    <a:pt x="11728038" y="429449"/>
                    <a:pt x="11730228" y="422915"/>
                    <a:pt x="11733657" y="417572"/>
                  </a:cubicBezTo>
                  <a:cubicBezTo>
                    <a:pt x="11736991" y="412228"/>
                    <a:pt x="11745468" y="393892"/>
                    <a:pt x="11758612" y="362803"/>
                  </a:cubicBezTo>
                  <a:cubicBezTo>
                    <a:pt x="11771757" y="331713"/>
                    <a:pt x="11788712" y="308396"/>
                    <a:pt x="11810143" y="292851"/>
                  </a:cubicBezTo>
                  <a:cubicBezTo>
                    <a:pt x="11831479" y="277316"/>
                    <a:pt x="11848148" y="263733"/>
                    <a:pt x="11859768" y="252075"/>
                  </a:cubicBezTo>
                  <a:cubicBezTo>
                    <a:pt x="11871484" y="240416"/>
                    <a:pt x="11883390" y="233482"/>
                    <a:pt x="11895582" y="231539"/>
                  </a:cubicBezTo>
                  <a:cubicBezTo>
                    <a:pt x="11901583" y="230567"/>
                    <a:pt x="11907584" y="229834"/>
                    <a:pt x="11913680" y="228862"/>
                  </a:cubicBezTo>
                  <a:cubicBezTo>
                    <a:pt x="11913680" y="231043"/>
                    <a:pt x="11913680" y="233225"/>
                    <a:pt x="11913680" y="235406"/>
                  </a:cubicBezTo>
                  <a:cubicBezTo>
                    <a:pt x="11913680" y="239778"/>
                    <a:pt x="11914727" y="242988"/>
                    <a:pt x="11916632" y="244931"/>
                  </a:cubicBezTo>
                  <a:cubicBezTo>
                    <a:pt x="11918633" y="246874"/>
                    <a:pt x="11920919" y="247608"/>
                    <a:pt x="11923776" y="247608"/>
                  </a:cubicBezTo>
                  <a:cubicBezTo>
                    <a:pt x="11926729" y="247608"/>
                    <a:pt x="11933777" y="244922"/>
                    <a:pt x="11944922" y="239578"/>
                  </a:cubicBezTo>
                  <a:cubicBezTo>
                    <a:pt x="11956161" y="234235"/>
                    <a:pt x="11962638" y="231539"/>
                    <a:pt x="11964543" y="231539"/>
                  </a:cubicBezTo>
                  <a:cubicBezTo>
                    <a:pt x="11966543" y="231539"/>
                    <a:pt x="11968162" y="234120"/>
                    <a:pt x="11969687" y="238978"/>
                  </a:cubicBezTo>
                  <a:cubicBezTo>
                    <a:pt x="11971116" y="243836"/>
                    <a:pt x="11973211" y="246122"/>
                    <a:pt x="11975592" y="246122"/>
                  </a:cubicBezTo>
                  <a:cubicBezTo>
                    <a:pt x="11978069" y="246122"/>
                    <a:pt x="11980830" y="244350"/>
                    <a:pt x="11984259" y="240464"/>
                  </a:cubicBezTo>
                  <a:cubicBezTo>
                    <a:pt x="11987594" y="236587"/>
                    <a:pt x="11990355" y="234406"/>
                    <a:pt x="11992261" y="233920"/>
                  </a:cubicBezTo>
                  <a:cubicBezTo>
                    <a:pt x="11993213" y="233682"/>
                    <a:pt x="11994261" y="233272"/>
                    <a:pt x="11995213" y="233025"/>
                  </a:cubicBezTo>
                  <a:cubicBezTo>
                    <a:pt x="11995499" y="235454"/>
                    <a:pt x="11995881" y="238044"/>
                    <a:pt x="11996165" y="240464"/>
                  </a:cubicBezTo>
                  <a:cubicBezTo>
                    <a:pt x="11996642" y="245322"/>
                    <a:pt x="12001119" y="248017"/>
                    <a:pt x="12009882" y="248503"/>
                  </a:cubicBezTo>
                  <a:cubicBezTo>
                    <a:pt x="12018550" y="248988"/>
                    <a:pt x="12028932" y="247331"/>
                    <a:pt x="12041124" y="243445"/>
                  </a:cubicBezTo>
                  <a:cubicBezTo>
                    <a:pt x="12053221" y="239559"/>
                    <a:pt x="12062936" y="233653"/>
                    <a:pt x="12070270" y="225881"/>
                  </a:cubicBezTo>
                  <a:cubicBezTo>
                    <a:pt x="12077509" y="218109"/>
                    <a:pt x="12084558" y="214794"/>
                    <a:pt x="12091415" y="215765"/>
                  </a:cubicBezTo>
                  <a:cubicBezTo>
                    <a:pt x="12098179" y="216737"/>
                    <a:pt x="12106752" y="219023"/>
                    <a:pt x="12116943" y="222909"/>
                  </a:cubicBezTo>
                  <a:cubicBezTo>
                    <a:pt x="12127230" y="226795"/>
                    <a:pt x="12134278" y="228862"/>
                    <a:pt x="12138088" y="228862"/>
                  </a:cubicBezTo>
                  <a:cubicBezTo>
                    <a:pt x="12141994" y="228862"/>
                    <a:pt x="12146947" y="227424"/>
                    <a:pt x="12153328" y="224995"/>
                  </a:cubicBezTo>
                  <a:cubicBezTo>
                    <a:pt x="12159615" y="222566"/>
                    <a:pt x="12163330" y="219756"/>
                    <a:pt x="12164282" y="216356"/>
                  </a:cubicBezTo>
                  <a:cubicBezTo>
                    <a:pt x="12165330" y="212956"/>
                    <a:pt x="12164759" y="210155"/>
                    <a:pt x="12162853" y="207726"/>
                  </a:cubicBezTo>
                  <a:cubicBezTo>
                    <a:pt x="12161901" y="206516"/>
                    <a:pt x="12160853" y="205069"/>
                    <a:pt x="12159805" y="203859"/>
                  </a:cubicBezTo>
                  <a:cubicBezTo>
                    <a:pt x="12162759" y="203374"/>
                    <a:pt x="12165902" y="203154"/>
                    <a:pt x="12168760" y="202668"/>
                  </a:cubicBezTo>
                  <a:cubicBezTo>
                    <a:pt x="12174570" y="201697"/>
                    <a:pt x="12177999" y="199116"/>
                    <a:pt x="12179522" y="195220"/>
                  </a:cubicBezTo>
                  <a:cubicBezTo>
                    <a:pt x="12180951" y="191344"/>
                    <a:pt x="12183523" y="188533"/>
                    <a:pt x="12186951" y="186590"/>
                  </a:cubicBezTo>
                  <a:cubicBezTo>
                    <a:pt x="12190380" y="184647"/>
                    <a:pt x="12192000" y="182066"/>
                    <a:pt x="12192000" y="179151"/>
                  </a:cubicBezTo>
                  <a:cubicBezTo>
                    <a:pt x="12192000" y="176236"/>
                    <a:pt x="12188666" y="172512"/>
                    <a:pt x="12181903" y="168140"/>
                  </a:cubicBezTo>
                  <a:cubicBezTo>
                    <a:pt x="12175045" y="163768"/>
                    <a:pt x="12171235" y="160854"/>
                    <a:pt x="12170283" y="158911"/>
                  </a:cubicBezTo>
                  <a:cubicBezTo>
                    <a:pt x="12169330" y="156968"/>
                    <a:pt x="12165045" y="154900"/>
                    <a:pt x="12157806" y="152958"/>
                  </a:cubicBezTo>
                  <a:cubicBezTo>
                    <a:pt x="12150471" y="151015"/>
                    <a:pt x="12147138" y="147176"/>
                    <a:pt x="12147613" y="141347"/>
                  </a:cubicBezTo>
                  <a:cubicBezTo>
                    <a:pt x="12148090" y="135517"/>
                    <a:pt x="12150376" y="131279"/>
                    <a:pt x="12154757" y="128850"/>
                  </a:cubicBezTo>
                  <a:cubicBezTo>
                    <a:pt x="12159139" y="126421"/>
                    <a:pt x="12161710" y="123611"/>
                    <a:pt x="12162282" y="120220"/>
                  </a:cubicBezTo>
                  <a:cubicBezTo>
                    <a:pt x="12162759" y="116820"/>
                    <a:pt x="12161139" y="114010"/>
                    <a:pt x="12157806" y="111581"/>
                  </a:cubicBezTo>
                  <a:cubicBezTo>
                    <a:pt x="12154377" y="109152"/>
                    <a:pt x="12151042" y="107714"/>
                    <a:pt x="12147613" y="107714"/>
                  </a:cubicBezTo>
                  <a:cubicBezTo>
                    <a:pt x="12144280" y="107714"/>
                    <a:pt x="12138470" y="106056"/>
                    <a:pt x="12130660" y="102656"/>
                  </a:cubicBezTo>
                  <a:cubicBezTo>
                    <a:pt x="12122944" y="99256"/>
                    <a:pt x="12116372" y="95417"/>
                    <a:pt x="12111038" y="91045"/>
                  </a:cubicBezTo>
                  <a:cubicBezTo>
                    <a:pt x="12105703" y="86673"/>
                    <a:pt x="12100751" y="83977"/>
                    <a:pt x="12095893" y="83006"/>
                  </a:cubicBezTo>
                  <a:cubicBezTo>
                    <a:pt x="12091035" y="82035"/>
                    <a:pt x="12088463" y="79749"/>
                    <a:pt x="12088368" y="75862"/>
                  </a:cubicBezTo>
                  <a:cubicBezTo>
                    <a:pt x="12088368" y="71976"/>
                    <a:pt x="12088177" y="69395"/>
                    <a:pt x="12087225" y="68423"/>
                  </a:cubicBezTo>
                  <a:cubicBezTo>
                    <a:pt x="12086273" y="67452"/>
                    <a:pt x="12079224" y="65794"/>
                    <a:pt x="12066080" y="63365"/>
                  </a:cubicBezTo>
                  <a:cubicBezTo>
                    <a:pt x="12052935" y="60936"/>
                    <a:pt x="12043315" y="59793"/>
                    <a:pt x="12037505" y="59793"/>
                  </a:cubicBezTo>
                  <a:cubicBezTo>
                    <a:pt x="12031695" y="59793"/>
                    <a:pt x="12025789" y="60822"/>
                    <a:pt x="12019978" y="62765"/>
                  </a:cubicBezTo>
                  <a:cubicBezTo>
                    <a:pt x="12014168" y="64708"/>
                    <a:pt x="12010739" y="63784"/>
                    <a:pt x="12009216" y="60384"/>
                  </a:cubicBezTo>
                  <a:cubicBezTo>
                    <a:pt x="12007787" y="56984"/>
                    <a:pt x="12002357" y="54698"/>
                    <a:pt x="11993118" y="53240"/>
                  </a:cubicBezTo>
                  <a:cubicBezTo>
                    <a:pt x="11983974" y="51783"/>
                    <a:pt x="11979021" y="49716"/>
                    <a:pt x="11978544" y="47287"/>
                  </a:cubicBezTo>
                  <a:cubicBezTo>
                    <a:pt x="11978069" y="44858"/>
                    <a:pt x="11978164" y="43096"/>
                    <a:pt x="11979212" y="41639"/>
                  </a:cubicBezTo>
                  <a:cubicBezTo>
                    <a:pt x="11980164" y="40181"/>
                    <a:pt x="11979497" y="37591"/>
                    <a:pt x="11977115" y="34190"/>
                  </a:cubicBezTo>
                  <a:cubicBezTo>
                    <a:pt x="11974640" y="30790"/>
                    <a:pt x="11967686" y="29133"/>
                    <a:pt x="11956542" y="29133"/>
                  </a:cubicBezTo>
                  <a:cubicBezTo>
                    <a:pt x="11945398" y="29133"/>
                    <a:pt x="11935016" y="27066"/>
                    <a:pt x="11925300" y="23179"/>
                  </a:cubicBezTo>
                  <a:cubicBezTo>
                    <a:pt x="11915584" y="19293"/>
                    <a:pt x="11904250" y="19179"/>
                    <a:pt x="11891676" y="22589"/>
                  </a:cubicBezTo>
                  <a:cubicBezTo>
                    <a:pt x="11879009" y="25980"/>
                    <a:pt x="11870817" y="26608"/>
                    <a:pt x="11867007" y="24665"/>
                  </a:cubicBezTo>
                  <a:cubicBezTo>
                    <a:pt x="11863101" y="22722"/>
                    <a:pt x="11853767" y="22208"/>
                    <a:pt x="11838718" y="23179"/>
                  </a:cubicBezTo>
                  <a:cubicBezTo>
                    <a:pt x="11823668" y="24151"/>
                    <a:pt x="11815001" y="24037"/>
                    <a:pt x="11813095" y="22589"/>
                  </a:cubicBezTo>
                  <a:cubicBezTo>
                    <a:pt x="11811095" y="21131"/>
                    <a:pt x="11805190" y="19065"/>
                    <a:pt x="11795570" y="16626"/>
                  </a:cubicBezTo>
                  <a:cubicBezTo>
                    <a:pt x="11790712" y="15417"/>
                    <a:pt x="11785759" y="14274"/>
                    <a:pt x="11780901" y="13064"/>
                  </a:cubicBezTo>
                  <a:cubicBezTo>
                    <a:pt x="11780901" y="15245"/>
                    <a:pt x="11780901" y="17426"/>
                    <a:pt x="11780901" y="19608"/>
                  </a:cubicBezTo>
                  <a:cubicBezTo>
                    <a:pt x="11780901" y="23979"/>
                    <a:pt x="11780330" y="26675"/>
                    <a:pt x="11778805" y="27647"/>
                  </a:cubicBezTo>
                  <a:cubicBezTo>
                    <a:pt x="11777376" y="28618"/>
                    <a:pt x="11772900" y="29647"/>
                    <a:pt x="11765184" y="30618"/>
                  </a:cubicBezTo>
                  <a:cubicBezTo>
                    <a:pt x="11757374" y="31590"/>
                    <a:pt x="11752135" y="31190"/>
                    <a:pt x="11749660" y="29732"/>
                  </a:cubicBezTo>
                  <a:cubicBezTo>
                    <a:pt x="11747278" y="28275"/>
                    <a:pt x="11744420" y="28047"/>
                    <a:pt x="11741087" y="28533"/>
                  </a:cubicBezTo>
                  <a:cubicBezTo>
                    <a:pt x="11737658" y="29018"/>
                    <a:pt x="11734991" y="28618"/>
                    <a:pt x="11732991" y="27647"/>
                  </a:cubicBezTo>
                  <a:cubicBezTo>
                    <a:pt x="11731085" y="26675"/>
                    <a:pt x="11724513" y="27704"/>
                    <a:pt x="11713369" y="30618"/>
                  </a:cubicBezTo>
                  <a:cubicBezTo>
                    <a:pt x="11702224" y="33533"/>
                    <a:pt x="11695748" y="33647"/>
                    <a:pt x="11694319" y="31218"/>
                  </a:cubicBezTo>
                  <a:cubicBezTo>
                    <a:pt x="11692890" y="28790"/>
                    <a:pt x="11690604" y="27647"/>
                    <a:pt x="11687175" y="27647"/>
                  </a:cubicBezTo>
                  <a:cubicBezTo>
                    <a:pt x="11685460" y="27647"/>
                    <a:pt x="11683555" y="27647"/>
                    <a:pt x="11681840" y="27647"/>
                  </a:cubicBezTo>
                  <a:cubicBezTo>
                    <a:pt x="11681840" y="26913"/>
                    <a:pt x="11681840" y="26284"/>
                    <a:pt x="11681840" y="25561"/>
                  </a:cubicBezTo>
                  <a:cubicBezTo>
                    <a:pt x="11681840" y="24103"/>
                    <a:pt x="11682889" y="22551"/>
                    <a:pt x="11684794" y="21093"/>
                  </a:cubicBezTo>
                  <a:cubicBezTo>
                    <a:pt x="11686698" y="19636"/>
                    <a:pt x="11687175" y="16322"/>
                    <a:pt x="11685651" y="10978"/>
                  </a:cubicBezTo>
                  <a:cubicBezTo>
                    <a:pt x="11684222" y="5635"/>
                    <a:pt x="11678984" y="2015"/>
                    <a:pt x="11670220" y="558"/>
                  </a:cubicBezTo>
                  <a:close/>
                  <a:moveTo>
                    <a:pt x="11725561" y="133308"/>
                  </a:moveTo>
                  <a:cubicBezTo>
                    <a:pt x="11727561" y="133793"/>
                    <a:pt x="11728990" y="135346"/>
                    <a:pt x="11729465" y="137775"/>
                  </a:cubicBezTo>
                  <a:cubicBezTo>
                    <a:pt x="11729942" y="140204"/>
                    <a:pt x="11732133" y="143528"/>
                    <a:pt x="11735943" y="147900"/>
                  </a:cubicBezTo>
                  <a:cubicBezTo>
                    <a:pt x="11739849" y="152272"/>
                    <a:pt x="11742134" y="163673"/>
                    <a:pt x="11743182" y="182132"/>
                  </a:cubicBezTo>
                  <a:cubicBezTo>
                    <a:pt x="11744134" y="200583"/>
                    <a:pt x="11743468" y="214794"/>
                    <a:pt x="11741087" y="224995"/>
                  </a:cubicBezTo>
                  <a:cubicBezTo>
                    <a:pt x="11738610" y="235187"/>
                    <a:pt x="11735562" y="243274"/>
                    <a:pt x="11732133" y="249103"/>
                  </a:cubicBezTo>
                  <a:cubicBezTo>
                    <a:pt x="11728704" y="254932"/>
                    <a:pt x="11725847" y="259171"/>
                    <a:pt x="11722894" y="261600"/>
                  </a:cubicBezTo>
                  <a:cubicBezTo>
                    <a:pt x="11719940" y="264029"/>
                    <a:pt x="11717845" y="264543"/>
                    <a:pt x="11716322" y="263095"/>
                  </a:cubicBezTo>
                  <a:cubicBezTo>
                    <a:pt x="11714893" y="261638"/>
                    <a:pt x="11711749" y="260600"/>
                    <a:pt x="11707368" y="260114"/>
                  </a:cubicBezTo>
                  <a:cubicBezTo>
                    <a:pt x="11703082" y="259628"/>
                    <a:pt x="11698605" y="256933"/>
                    <a:pt x="11693747" y="252075"/>
                  </a:cubicBezTo>
                  <a:cubicBezTo>
                    <a:pt x="11688890" y="247217"/>
                    <a:pt x="11686127" y="242978"/>
                    <a:pt x="11685651" y="239578"/>
                  </a:cubicBezTo>
                  <a:cubicBezTo>
                    <a:pt x="11685175" y="236177"/>
                    <a:pt x="11683651" y="233892"/>
                    <a:pt x="11681270" y="232434"/>
                  </a:cubicBezTo>
                  <a:cubicBezTo>
                    <a:pt x="11678793" y="230977"/>
                    <a:pt x="11677269" y="226624"/>
                    <a:pt x="11676793" y="219337"/>
                  </a:cubicBezTo>
                  <a:cubicBezTo>
                    <a:pt x="11676316" y="212050"/>
                    <a:pt x="11674983" y="205517"/>
                    <a:pt x="11672601" y="199687"/>
                  </a:cubicBezTo>
                  <a:cubicBezTo>
                    <a:pt x="11670125" y="193858"/>
                    <a:pt x="11663267" y="183714"/>
                    <a:pt x="11652028" y="169626"/>
                  </a:cubicBezTo>
                  <a:cubicBezTo>
                    <a:pt x="11646503" y="162587"/>
                    <a:pt x="11640979" y="155539"/>
                    <a:pt x="11635360" y="148490"/>
                  </a:cubicBezTo>
                  <a:cubicBezTo>
                    <a:pt x="11637359" y="148976"/>
                    <a:pt x="11639073" y="149500"/>
                    <a:pt x="11641074" y="149976"/>
                  </a:cubicBezTo>
                  <a:cubicBezTo>
                    <a:pt x="11644885" y="150948"/>
                    <a:pt x="11647646" y="152501"/>
                    <a:pt x="11649075" y="154443"/>
                  </a:cubicBezTo>
                  <a:cubicBezTo>
                    <a:pt x="11650504" y="156386"/>
                    <a:pt x="11652599" y="157425"/>
                    <a:pt x="11654980" y="157425"/>
                  </a:cubicBezTo>
                  <a:cubicBezTo>
                    <a:pt x="11657457" y="157425"/>
                    <a:pt x="11660124" y="154843"/>
                    <a:pt x="11663076" y="149976"/>
                  </a:cubicBezTo>
                  <a:cubicBezTo>
                    <a:pt x="11665934" y="145128"/>
                    <a:pt x="11669840" y="143976"/>
                    <a:pt x="11674697" y="146414"/>
                  </a:cubicBezTo>
                  <a:cubicBezTo>
                    <a:pt x="11677078" y="147624"/>
                    <a:pt x="11679365" y="148767"/>
                    <a:pt x="11681840" y="149976"/>
                  </a:cubicBezTo>
                  <a:cubicBezTo>
                    <a:pt x="11682508" y="148528"/>
                    <a:pt x="11683460" y="147271"/>
                    <a:pt x="11684222" y="145814"/>
                  </a:cubicBezTo>
                  <a:cubicBezTo>
                    <a:pt x="11685651" y="142899"/>
                    <a:pt x="11686794" y="141347"/>
                    <a:pt x="11687747" y="141347"/>
                  </a:cubicBezTo>
                  <a:cubicBezTo>
                    <a:pt x="11688699" y="141347"/>
                    <a:pt x="11690890" y="142899"/>
                    <a:pt x="11694319" y="145814"/>
                  </a:cubicBezTo>
                  <a:cubicBezTo>
                    <a:pt x="11697748" y="148729"/>
                    <a:pt x="11701081" y="150386"/>
                    <a:pt x="11704416" y="150872"/>
                  </a:cubicBezTo>
                  <a:cubicBezTo>
                    <a:pt x="11707845" y="151357"/>
                    <a:pt x="11710511" y="150957"/>
                    <a:pt x="11712512" y="149976"/>
                  </a:cubicBezTo>
                  <a:cubicBezTo>
                    <a:pt x="11714416" y="149014"/>
                    <a:pt x="11716607" y="145795"/>
                    <a:pt x="11718988" y="140451"/>
                  </a:cubicBezTo>
                  <a:cubicBezTo>
                    <a:pt x="11721465" y="135117"/>
                    <a:pt x="11723655" y="132822"/>
                    <a:pt x="11725561" y="133308"/>
                  </a:cubicBezTo>
                  <a:close/>
                  <a:moveTo>
                    <a:pt x="11532680" y="133908"/>
                  </a:moveTo>
                  <a:cubicBezTo>
                    <a:pt x="11534109" y="133908"/>
                    <a:pt x="11535823" y="135974"/>
                    <a:pt x="11537728" y="139861"/>
                  </a:cubicBezTo>
                  <a:cubicBezTo>
                    <a:pt x="11539728" y="143747"/>
                    <a:pt x="11540204" y="148100"/>
                    <a:pt x="11539251" y="152958"/>
                  </a:cubicBezTo>
                  <a:cubicBezTo>
                    <a:pt x="11538299" y="157815"/>
                    <a:pt x="11538299" y="160616"/>
                    <a:pt x="11539251" y="161587"/>
                  </a:cubicBezTo>
                  <a:cubicBezTo>
                    <a:pt x="11540204" y="162559"/>
                    <a:pt x="11541919" y="163082"/>
                    <a:pt x="11544300" y="163082"/>
                  </a:cubicBezTo>
                  <a:cubicBezTo>
                    <a:pt x="11546681" y="163082"/>
                    <a:pt x="11548872" y="162454"/>
                    <a:pt x="11550872" y="160997"/>
                  </a:cubicBezTo>
                  <a:cubicBezTo>
                    <a:pt x="11552777" y="159539"/>
                    <a:pt x="11554968" y="159015"/>
                    <a:pt x="11557445" y="159501"/>
                  </a:cubicBezTo>
                  <a:cubicBezTo>
                    <a:pt x="11559826" y="159987"/>
                    <a:pt x="11564684" y="166007"/>
                    <a:pt x="11572018" y="177665"/>
                  </a:cubicBezTo>
                  <a:cubicBezTo>
                    <a:pt x="11579257" y="189324"/>
                    <a:pt x="11590305" y="200097"/>
                    <a:pt x="11605356" y="209812"/>
                  </a:cubicBezTo>
                  <a:cubicBezTo>
                    <a:pt x="11612880" y="214670"/>
                    <a:pt x="11620405" y="219537"/>
                    <a:pt x="11627930" y="224395"/>
                  </a:cubicBezTo>
                  <a:cubicBezTo>
                    <a:pt x="11626691" y="224633"/>
                    <a:pt x="11625549" y="224747"/>
                    <a:pt x="11624406" y="224995"/>
                  </a:cubicBezTo>
                  <a:cubicBezTo>
                    <a:pt x="11621929" y="225471"/>
                    <a:pt x="11619262" y="225262"/>
                    <a:pt x="11616310" y="223795"/>
                  </a:cubicBezTo>
                  <a:cubicBezTo>
                    <a:pt x="11613452" y="222347"/>
                    <a:pt x="11610118" y="221414"/>
                    <a:pt x="11606212" y="221414"/>
                  </a:cubicBezTo>
                  <a:cubicBezTo>
                    <a:pt x="11602307" y="221414"/>
                    <a:pt x="11598592" y="223490"/>
                    <a:pt x="11595163" y="227376"/>
                  </a:cubicBezTo>
                  <a:cubicBezTo>
                    <a:pt x="11591830" y="231253"/>
                    <a:pt x="11585924" y="232920"/>
                    <a:pt x="11577638" y="232434"/>
                  </a:cubicBezTo>
                  <a:cubicBezTo>
                    <a:pt x="11569351" y="231949"/>
                    <a:pt x="11563731" y="232053"/>
                    <a:pt x="11560397" y="233025"/>
                  </a:cubicBezTo>
                  <a:cubicBezTo>
                    <a:pt x="11556968" y="233996"/>
                    <a:pt x="11554397" y="235663"/>
                    <a:pt x="11552968" y="238083"/>
                  </a:cubicBezTo>
                  <a:cubicBezTo>
                    <a:pt x="11551444" y="240511"/>
                    <a:pt x="11551920" y="243102"/>
                    <a:pt x="11553825" y="245531"/>
                  </a:cubicBezTo>
                  <a:cubicBezTo>
                    <a:pt x="11555730" y="247960"/>
                    <a:pt x="11556397" y="250132"/>
                    <a:pt x="11555920" y="252075"/>
                  </a:cubicBezTo>
                  <a:cubicBezTo>
                    <a:pt x="11555445" y="254018"/>
                    <a:pt x="11553348" y="255675"/>
                    <a:pt x="11549919" y="257133"/>
                  </a:cubicBezTo>
                  <a:cubicBezTo>
                    <a:pt x="11546586" y="258590"/>
                    <a:pt x="11544300" y="260257"/>
                    <a:pt x="11542776" y="262200"/>
                  </a:cubicBezTo>
                  <a:cubicBezTo>
                    <a:pt x="11541347" y="264143"/>
                    <a:pt x="11538109" y="265800"/>
                    <a:pt x="11533251" y="267258"/>
                  </a:cubicBezTo>
                  <a:cubicBezTo>
                    <a:pt x="11528393" y="268715"/>
                    <a:pt x="11523059" y="271820"/>
                    <a:pt x="11517249" y="276183"/>
                  </a:cubicBezTo>
                  <a:cubicBezTo>
                    <a:pt x="11511344" y="280554"/>
                    <a:pt x="11508581" y="284393"/>
                    <a:pt x="11508581" y="287793"/>
                  </a:cubicBezTo>
                  <a:cubicBezTo>
                    <a:pt x="11508581" y="291194"/>
                    <a:pt x="11509247" y="293480"/>
                    <a:pt x="11510676" y="294937"/>
                  </a:cubicBezTo>
                  <a:cubicBezTo>
                    <a:pt x="11512105" y="296395"/>
                    <a:pt x="11518011" y="296919"/>
                    <a:pt x="11528203" y="296433"/>
                  </a:cubicBezTo>
                  <a:cubicBezTo>
                    <a:pt x="11538395" y="295947"/>
                    <a:pt x="11545634" y="298004"/>
                    <a:pt x="11549919" y="302376"/>
                  </a:cubicBezTo>
                  <a:cubicBezTo>
                    <a:pt x="11554302" y="306748"/>
                    <a:pt x="11556492" y="310072"/>
                    <a:pt x="11556492" y="312501"/>
                  </a:cubicBezTo>
                  <a:cubicBezTo>
                    <a:pt x="11556492" y="314930"/>
                    <a:pt x="11557445" y="316997"/>
                    <a:pt x="11558874" y="318454"/>
                  </a:cubicBezTo>
                  <a:cubicBezTo>
                    <a:pt x="11560303" y="319912"/>
                    <a:pt x="11563636" y="320026"/>
                    <a:pt x="11568969" y="319045"/>
                  </a:cubicBezTo>
                  <a:cubicBezTo>
                    <a:pt x="11574304" y="318083"/>
                    <a:pt x="11580400" y="317968"/>
                    <a:pt x="11587162" y="318454"/>
                  </a:cubicBezTo>
                  <a:cubicBezTo>
                    <a:pt x="11593925" y="318940"/>
                    <a:pt x="11598783" y="318426"/>
                    <a:pt x="11601736" y="316968"/>
                  </a:cubicBezTo>
                  <a:cubicBezTo>
                    <a:pt x="11604688" y="315511"/>
                    <a:pt x="11608403" y="315102"/>
                    <a:pt x="11612784" y="316073"/>
                  </a:cubicBezTo>
                  <a:cubicBezTo>
                    <a:pt x="11617166" y="317045"/>
                    <a:pt x="11620500" y="316312"/>
                    <a:pt x="11622881" y="313397"/>
                  </a:cubicBezTo>
                  <a:cubicBezTo>
                    <a:pt x="11625262" y="310482"/>
                    <a:pt x="11627358" y="308929"/>
                    <a:pt x="11628882" y="308929"/>
                  </a:cubicBezTo>
                  <a:cubicBezTo>
                    <a:pt x="11629548" y="308929"/>
                    <a:pt x="11630216" y="308929"/>
                    <a:pt x="11630882" y="308929"/>
                  </a:cubicBezTo>
                  <a:cubicBezTo>
                    <a:pt x="11630216" y="318159"/>
                    <a:pt x="11629548" y="327379"/>
                    <a:pt x="11628882" y="336609"/>
                  </a:cubicBezTo>
                  <a:cubicBezTo>
                    <a:pt x="11627358" y="355068"/>
                    <a:pt x="11623167" y="371861"/>
                    <a:pt x="11616310" y="386920"/>
                  </a:cubicBezTo>
                  <a:cubicBezTo>
                    <a:pt x="11609546" y="401970"/>
                    <a:pt x="11605736" y="412961"/>
                    <a:pt x="11604688" y="420258"/>
                  </a:cubicBezTo>
                  <a:cubicBezTo>
                    <a:pt x="11604213" y="423896"/>
                    <a:pt x="11603736" y="427620"/>
                    <a:pt x="11603259" y="431268"/>
                  </a:cubicBezTo>
                  <a:cubicBezTo>
                    <a:pt x="11602498" y="431021"/>
                    <a:pt x="11601927" y="430916"/>
                    <a:pt x="11601164" y="430668"/>
                  </a:cubicBezTo>
                  <a:cubicBezTo>
                    <a:pt x="11599735" y="430182"/>
                    <a:pt x="11597544" y="426458"/>
                    <a:pt x="11594592" y="419658"/>
                  </a:cubicBezTo>
                  <a:cubicBezTo>
                    <a:pt x="11591734" y="412857"/>
                    <a:pt x="11587829" y="406322"/>
                    <a:pt x="11582972" y="400008"/>
                  </a:cubicBezTo>
                  <a:cubicBezTo>
                    <a:pt x="11578114" y="393702"/>
                    <a:pt x="11574399" y="387797"/>
                    <a:pt x="11572018" y="382453"/>
                  </a:cubicBezTo>
                  <a:cubicBezTo>
                    <a:pt x="11569541" y="377110"/>
                    <a:pt x="11563636" y="368508"/>
                    <a:pt x="11554397" y="356850"/>
                  </a:cubicBezTo>
                  <a:cubicBezTo>
                    <a:pt x="11545157" y="345191"/>
                    <a:pt x="11533823" y="335342"/>
                    <a:pt x="11520201" y="327084"/>
                  </a:cubicBezTo>
                  <a:cubicBezTo>
                    <a:pt x="11506581" y="318826"/>
                    <a:pt x="11495151" y="312816"/>
                    <a:pt x="11486007" y="308929"/>
                  </a:cubicBezTo>
                  <a:cubicBezTo>
                    <a:pt x="11476768" y="305043"/>
                    <a:pt x="11469529" y="300690"/>
                    <a:pt x="11464194" y="295833"/>
                  </a:cubicBezTo>
                  <a:cubicBezTo>
                    <a:pt x="11458861" y="290975"/>
                    <a:pt x="11454765" y="286622"/>
                    <a:pt x="11452288" y="282736"/>
                  </a:cubicBezTo>
                  <a:cubicBezTo>
                    <a:pt x="11449907" y="278849"/>
                    <a:pt x="11448193" y="271286"/>
                    <a:pt x="11447241" y="260114"/>
                  </a:cubicBezTo>
                  <a:cubicBezTo>
                    <a:pt x="11446287" y="248941"/>
                    <a:pt x="11444478" y="241378"/>
                    <a:pt x="11441620" y="237492"/>
                  </a:cubicBezTo>
                  <a:cubicBezTo>
                    <a:pt x="11438668" y="233606"/>
                    <a:pt x="11437144" y="229767"/>
                    <a:pt x="11437144" y="225881"/>
                  </a:cubicBezTo>
                  <a:cubicBezTo>
                    <a:pt x="11437144" y="223938"/>
                    <a:pt x="11437144" y="221871"/>
                    <a:pt x="11437144" y="219928"/>
                  </a:cubicBezTo>
                  <a:cubicBezTo>
                    <a:pt x="11439334" y="220661"/>
                    <a:pt x="11441525" y="221585"/>
                    <a:pt x="11443715" y="222309"/>
                  </a:cubicBezTo>
                  <a:cubicBezTo>
                    <a:pt x="11448098" y="223767"/>
                    <a:pt x="11451241" y="223252"/>
                    <a:pt x="11453240" y="220823"/>
                  </a:cubicBezTo>
                  <a:cubicBezTo>
                    <a:pt x="11455146" y="218394"/>
                    <a:pt x="11458003" y="217251"/>
                    <a:pt x="11461813" y="217251"/>
                  </a:cubicBezTo>
                  <a:cubicBezTo>
                    <a:pt x="11465719" y="217251"/>
                    <a:pt x="11468862" y="216213"/>
                    <a:pt x="11470767" y="214270"/>
                  </a:cubicBezTo>
                  <a:cubicBezTo>
                    <a:pt x="11472767" y="212336"/>
                    <a:pt x="11473339" y="210270"/>
                    <a:pt x="11472862" y="208326"/>
                  </a:cubicBezTo>
                  <a:cubicBezTo>
                    <a:pt x="11472386" y="206383"/>
                    <a:pt x="11471338" y="205240"/>
                    <a:pt x="11469909" y="204745"/>
                  </a:cubicBezTo>
                  <a:cubicBezTo>
                    <a:pt x="11468386" y="204269"/>
                    <a:pt x="11467814" y="202602"/>
                    <a:pt x="11467814" y="199687"/>
                  </a:cubicBezTo>
                  <a:cubicBezTo>
                    <a:pt x="11467814" y="198230"/>
                    <a:pt x="11467814" y="196678"/>
                    <a:pt x="11467814" y="195220"/>
                  </a:cubicBezTo>
                  <a:cubicBezTo>
                    <a:pt x="11470005" y="195220"/>
                    <a:pt x="11472196" y="195220"/>
                    <a:pt x="11474387" y="195220"/>
                  </a:cubicBezTo>
                  <a:cubicBezTo>
                    <a:pt x="11478768" y="195220"/>
                    <a:pt x="11482578" y="194191"/>
                    <a:pt x="11486007" y="192248"/>
                  </a:cubicBezTo>
                  <a:cubicBezTo>
                    <a:pt x="11489341" y="190305"/>
                    <a:pt x="11494198" y="189791"/>
                    <a:pt x="11500581" y="190762"/>
                  </a:cubicBezTo>
                  <a:cubicBezTo>
                    <a:pt x="11506866" y="191734"/>
                    <a:pt x="11512391" y="191220"/>
                    <a:pt x="11517249" y="189276"/>
                  </a:cubicBezTo>
                  <a:cubicBezTo>
                    <a:pt x="11522107" y="187333"/>
                    <a:pt x="11524773" y="184524"/>
                    <a:pt x="11525250" y="180637"/>
                  </a:cubicBezTo>
                  <a:cubicBezTo>
                    <a:pt x="11525727" y="176751"/>
                    <a:pt x="11526870" y="174465"/>
                    <a:pt x="11528870" y="173493"/>
                  </a:cubicBezTo>
                  <a:cubicBezTo>
                    <a:pt x="11530774" y="172522"/>
                    <a:pt x="11531822" y="170969"/>
                    <a:pt x="11531822" y="169026"/>
                  </a:cubicBezTo>
                  <a:cubicBezTo>
                    <a:pt x="11531822" y="167093"/>
                    <a:pt x="11527345" y="163359"/>
                    <a:pt x="11518106" y="158015"/>
                  </a:cubicBezTo>
                  <a:cubicBezTo>
                    <a:pt x="11508867" y="152672"/>
                    <a:pt x="11504105" y="149243"/>
                    <a:pt x="11504105" y="147300"/>
                  </a:cubicBezTo>
                  <a:cubicBezTo>
                    <a:pt x="11504105" y="146328"/>
                    <a:pt x="11504105" y="145299"/>
                    <a:pt x="11504105" y="144328"/>
                  </a:cubicBezTo>
                  <a:cubicBezTo>
                    <a:pt x="11505534" y="144328"/>
                    <a:pt x="11507152" y="144328"/>
                    <a:pt x="11508581" y="144328"/>
                  </a:cubicBezTo>
                  <a:cubicBezTo>
                    <a:pt x="11511535" y="144328"/>
                    <a:pt x="11513820" y="143290"/>
                    <a:pt x="11515725" y="141347"/>
                  </a:cubicBezTo>
                  <a:cubicBezTo>
                    <a:pt x="11517630" y="139404"/>
                    <a:pt x="11520392" y="138375"/>
                    <a:pt x="11523726" y="138375"/>
                  </a:cubicBezTo>
                  <a:cubicBezTo>
                    <a:pt x="11527155" y="138375"/>
                    <a:pt x="11529251" y="137746"/>
                    <a:pt x="11529726" y="136289"/>
                  </a:cubicBezTo>
                  <a:cubicBezTo>
                    <a:pt x="11530203" y="134831"/>
                    <a:pt x="11531251" y="133908"/>
                    <a:pt x="11532680" y="133908"/>
                  </a:cubicBezTo>
                  <a:close/>
                  <a:moveTo>
                    <a:pt x="11765756" y="166950"/>
                  </a:moveTo>
                  <a:cubicBezTo>
                    <a:pt x="11767185" y="167436"/>
                    <a:pt x="11769376" y="170865"/>
                    <a:pt x="11772328" y="177665"/>
                  </a:cubicBezTo>
                  <a:cubicBezTo>
                    <a:pt x="11775186" y="184466"/>
                    <a:pt x="11776329" y="189333"/>
                    <a:pt x="11775853" y="192248"/>
                  </a:cubicBezTo>
                  <a:cubicBezTo>
                    <a:pt x="11775377" y="195163"/>
                    <a:pt x="11775758" y="197344"/>
                    <a:pt x="11776806" y="198801"/>
                  </a:cubicBezTo>
                  <a:cubicBezTo>
                    <a:pt x="11777758" y="200249"/>
                    <a:pt x="11781568" y="200259"/>
                    <a:pt x="11788330" y="198801"/>
                  </a:cubicBezTo>
                  <a:cubicBezTo>
                    <a:pt x="11795188" y="197344"/>
                    <a:pt x="11799570" y="198782"/>
                    <a:pt x="11801475" y="202668"/>
                  </a:cubicBezTo>
                  <a:cubicBezTo>
                    <a:pt x="11803380" y="206555"/>
                    <a:pt x="11807190" y="209355"/>
                    <a:pt x="11812524" y="211298"/>
                  </a:cubicBezTo>
                  <a:cubicBezTo>
                    <a:pt x="11817858" y="213241"/>
                    <a:pt x="11823478" y="211060"/>
                    <a:pt x="11829764" y="204745"/>
                  </a:cubicBezTo>
                  <a:cubicBezTo>
                    <a:pt x="11836051" y="198440"/>
                    <a:pt x="11840909" y="194601"/>
                    <a:pt x="11844338" y="193143"/>
                  </a:cubicBezTo>
                  <a:cubicBezTo>
                    <a:pt x="11847766" y="191686"/>
                    <a:pt x="11851386" y="191791"/>
                    <a:pt x="11854719" y="193734"/>
                  </a:cubicBezTo>
                  <a:cubicBezTo>
                    <a:pt x="11858148" y="195677"/>
                    <a:pt x="11860340" y="198887"/>
                    <a:pt x="11861292" y="203259"/>
                  </a:cubicBezTo>
                  <a:cubicBezTo>
                    <a:pt x="11862245" y="207631"/>
                    <a:pt x="11859197" y="214575"/>
                    <a:pt x="11852338" y="223795"/>
                  </a:cubicBezTo>
                  <a:cubicBezTo>
                    <a:pt x="11845576" y="233025"/>
                    <a:pt x="11840147" y="238120"/>
                    <a:pt x="11836337" y="239578"/>
                  </a:cubicBezTo>
                  <a:cubicBezTo>
                    <a:pt x="11832431" y="241035"/>
                    <a:pt x="11818716" y="251179"/>
                    <a:pt x="11794903" y="269639"/>
                  </a:cubicBezTo>
                  <a:cubicBezTo>
                    <a:pt x="11771091" y="288098"/>
                    <a:pt x="11754327" y="307691"/>
                    <a:pt x="11744611" y="328570"/>
                  </a:cubicBezTo>
                  <a:cubicBezTo>
                    <a:pt x="11734895" y="349458"/>
                    <a:pt x="11729561" y="359831"/>
                    <a:pt x="11728513" y="359831"/>
                  </a:cubicBezTo>
                  <a:cubicBezTo>
                    <a:pt x="11727561" y="359831"/>
                    <a:pt x="11726990" y="351011"/>
                    <a:pt x="11726418" y="333037"/>
                  </a:cubicBezTo>
                  <a:cubicBezTo>
                    <a:pt x="11725941" y="315063"/>
                    <a:pt x="11727656" y="302748"/>
                    <a:pt x="11731562" y="296433"/>
                  </a:cubicBezTo>
                  <a:cubicBezTo>
                    <a:pt x="11735372" y="290118"/>
                    <a:pt x="11741467" y="277459"/>
                    <a:pt x="11749660" y="258028"/>
                  </a:cubicBezTo>
                  <a:cubicBezTo>
                    <a:pt x="11757946" y="238597"/>
                    <a:pt x="11761755" y="219233"/>
                    <a:pt x="11761280" y="200287"/>
                  </a:cubicBezTo>
                  <a:cubicBezTo>
                    <a:pt x="11760803" y="181342"/>
                    <a:pt x="11761184" y="170969"/>
                    <a:pt x="11762232" y="169026"/>
                  </a:cubicBezTo>
                  <a:cubicBezTo>
                    <a:pt x="11763184" y="167093"/>
                    <a:pt x="11764327" y="166464"/>
                    <a:pt x="11765756" y="166950"/>
                  </a:cubicBezTo>
                  <a:close/>
                  <a:moveTo>
                    <a:pt x="617934" y="209508"/>
                  </a:moveTo>
                  <a:cubicBezTo>
                    <a:pt x="619878" y="209993"/>
                    <a:pt x="621020" y="211546"/>
                    <a:pt x="621506" y="213975"/>
                  </a:cubicBezTo>
                  <a:cubicBezTo>
                    <a:pt x="621992" y="216404"/>
                    <a:pt x="624169" y="219728"/>
                    <a:pt x="628055" y="224100"/>
                  </a:cubicBezTo>
                  <a:cubicBezTo>
                    <a:pt x="631941" y="228472"/>
                    <a:pt x="634525" y="239873"/>
                    <a:pt x="635497" y="258332"/>
                  </a:cubicBezTo>
                  <a:cubicBezTo>
                    <a:pt x="636467" y="276783"/>
                    <a:pt x="635543" y="290994"/>
                    <a:pt x="633115" y="301195"/>
                  </a:cubicBezTo>
                  <a:cubicBezTo>
                    <a:pt x="630686" y="311387"/>
                    <a:pt x="627883" y="319474"/>
                    <a:pt x="624483" y="325303"/>
                  </a:cubicBezTo>
                  <a:cubicBezTo>
                    <a:pt x="621082" y="331132"/>
                    <a:pt x="617872" y="335371"/>
                    <a:pt x="614958" y="337800"/>
                  </a:cubicBezTo>
                  <a:cubicBezTo>
                    <a:pt x="612043" y="340229"/>
                    <a:pt x="609867" y="340743"/>
                    <a:pt x="608409" y="339295"/>
                  </a:cubicBezTo>
                  <a:cubicBezTo>
                    <a:pt x="606952" y="337838"/>
                    <a:pt x="604149" y="336800"/>
                    <a:pt x="599778" y="336314"/>
                  </a:cubicBezTo>
                  <a:cubicBezTo>
                    <a:pt x="595406" y="335828"/>
                    <a:pt x="590645" y="333133"/>
                    <a:pt x="585788" y="328275"/>
                  </a:cubicBezTo>
                  <a:cubicBezTo>
                    <a:pt x="580930" y="323417"/>
                    <a:pt x="578237" y="319178"/>
                    <a:pt x="577750" y="315778"/>
                  </a:cubicBezTo>
                  <a:cubicBezTo>
                    <a:pt x="577266" y="312377"/>
                    <a:pt x="575715" y="310092"/>
                    <a:pt x="573286" y="308634"/>
                  </a:cubicBezTo>
                  <a:cubicBezTo>
                    <a:pt x="570857" y="307177"/>
                    <a:pt x="569605" y="302824"/>
                    <a:pt x="569119" y="295537"/>
                  </a:cubicBezTo>
                  <a:cubicBezTo>
                    <a:pt x="568633" y="288250"/>
                    <a:pt x="567083" y="281717"/>
                    <a:pt x="564653" y="275887"/>
                  </a:cubicBezTo>
                  <a:cubicBezTo>
                    <a:pt x="562226" y="270058"/>
                    <a:pt x="555586" y="259914"/>
                    <a:pt x="544413" y="245826"/>
                  </a:cubicBezTo>
                  <a:cubicBezTo>
                    <a:pt x="538827" y="238787"/>
                    <a:pt x="533033" y="231739"/>
                    <a:pt x="527447" y="224690"/>
                  </a:cubicBezTo>
                  <a:cubicBezTo>
                    <a:pt x="529390" y="225176"/>
                    <a:pt x="531457" y="225700"/>
                    <a:pt x="533400" y="226176"/>
                  </a:cubicBezTo>
                  <a:cubicBezTo>
                    <a:pt x="537286" y="227148"/>
                    <a:pt x="539980" y="228701"/>
                    <a:pt x="541437" y="230643"/>
                  </a:cubicBezTo>
                  <a:cubicBezTo>
                    <a:pt x="542894" y="232586"/>
                    <a:pt x="544663" y="233615"/>
                    <a:pt x="547092" y="233625"/>
                  </a:cubicBezTo>
                  <a:cubicBezTo>
                    <a:pt x="549521" y="233625"/>
                    <a:pt x="552215" y="231043"/>
                    <a:pt x="555128" y="226176"/>
                  </a:cubicBezTo>
                  <a:cubicBezTo>
                    <a:pt x="558043" y="221328"/>
                    <a:pt x="561881" y="220176"/>
                    <a:pt x="566738" y="222614"/>
                  </a:cubicBezTo>
                  <a:cubicBezTo>
                    <a:pt x="569166" y="223824"/>
                    <a:pt x="571751" y="224967"/>
                    <a:pt x="574178" y="226176"/>
                  </a:cubicBezTo>
                  <a:cubicBezTo>
                    <a:pt x="574907" y="224728"/>
                    <a:pt x="575534" y="223471"/>
                    <a:pt x="576263" y="222014"/>
                  </a:cubicBezTo>
                  <a:cubicBezTo>
                    <a:pt x="577720" y="219099"/>
                    <a:pt x="579161" y="217547"/>
                    <a:pt x="580132" y="217547"/>
                  </a:cubicBezTo>
                  <a:cubicBezTo>
                    <a:pt x="581103" y="217547"/>
                    <a:pt x="583281" y="219099"/>
                    <a:pt x="586681" y="222014"/>
                  </a:cubicBezTo>
                  <a:cubicBezTo>
                    <a:pt x="590080" y="224929"/>
                    <a:pt x="593401" y="226586"/>
                    <a:pt x="596800" y="227072"/>
                  </a:cubicBezTo>
                  <a:cubicBezTo>
                    <a:pt x="600201" y="227557"/>
                    <a:pt x="602894" y="227157"/>
                    <a:pt x="604838" y="226176"/>
                  </a:cubicBezTo>
                  <a:cubicBezTo>
                    <a:pt x="606781" y="225214"/>
                    <a:pt x="608957" y="221995"/>
                    <a:pt x="611386" y="216651"/>
                  </a:cubicBezTo>
                  <a:cubicBezTo>
                    <a:pt x="613815" y="211317"/>
                    <a:pt x="615991" y="209022"/>
                    <a:pt x="617934" y="209508"/>
                  </a:cubicBezTo>
                  <a:close/>
                  <a:moveTo>
                    <a:pt x="424756" y="210108"/>
                  </a:moveTo>
                  <a:cubicBezTo>
                    <a:pt x="426212" y="210108"/>
                    <a:pt x="427873" y="212174"/>
                    <a:pt x="429816" y="216061"/>
                  </a:cubicBezTo>
                  <a:cubicBezTo>
                    <a:pt x="431759" y="219947"/>
                    <a:pt x="432275" y="224300"/>
                    <a:pt x="431303" y="229158"/>
                  </a:cubicBezTo>
                  <a:cubicBezTo>
                    <a:pt x="430333" y="234015"/>
                    <a:pt x="430333" y="236816"/>
                    <a:pt x="431303" y="237787"/>
                  </a:cubicBezTo>
                  <a:cubicBezTo>
                    <a:pt x="432275" y="238759"/>
                    <a:pt x="433935" y="239282"/>
                    <a:pt x="436364" y="239282"/>
                  </a:cubicBezTo>
                  <a:cubicBezTo>
                    <a:pt x="438793" y="239282"/>
                    <a:pt x="440969" y="238654"/>
                    <a:pt x="442913" y="237197"/>
                  </a:cubicBezTo>
                  <a:cubicBezTo>
                    <a:pt x="444856" y="235739"/>
                    <a:pt x="447032" y="235215"/>
                    <a:pt x="449461" y="235701"/>
                  </a:cubicBezTo>
                  <a:cubicBezTo>
                    <a:pt x="451890" y="236187"/>
                    <a:pt x="456760" y="242207"/>
                    <a:pt x="464047" y="253865"/>
                  </a:cubicBezTo>
                  <a:cubicBezTo>
                    <a:pt x="471332" y="265524"/>
                    <a:pt x="482623" y="276297"/>
                    <a:pt x="497681" y="286012"/>
                  </a:cubicBezTo>
                  <a:cubicBezTo>
                    <a:pt x="505211" y="290870"/>
                    <a:pt x="512775" y="295737"/>
                    <a:pt x="520303" y="300595"/>
                  </a:cubicBezTo>
                  <a:cubicBezTo>
                    <a:pt x="519089" y="300833"/>
                    <a:pt x="517947" y="300947"/>
                    <a:pt x="516731" y="301195"/>
                  </a:cubicBezTo>
                  <a:cubicBezTo>
                    <a:pt x="514302" y="301671"/>
                    <a:pt x="511609" y="301462"/>
                    <a:pt x="508694" y="299995"/>
                  </a:cubicBezTo>
                  <a:cubicBezTo>
                    <a:pt x="505780" y="298547"/>
                    <a:pt x="502163" y="297614"/>
                    <a:pt x="498277" y="297614"/>
                  </a:cubicBezTo>
                  <a:cubicBezTo>
                    <a:pt x="494390" y="297614"/>
                    <a:pt x="490961" y="299690"/>
                    <a:pt x="487561" y="303576"/>
                  </a:cubicBezTo>
                  <a:cubicBezTo>
                    <a:pt x="484161" y="307453"/>
                    <a:pt x="478257" y="309120"/>
                    <a:pt x="470000" y="308634"/>
                  </a:cubicBezTo>
                  <a:cubicBezTo>
                    <a:pt x="461742" y="308149"/>
                    <a:pt x="455838" y="308253"/>
                    <a:pt x="452438" y="309225"/>
                  </a:cubicBezTo>
                  <a:cubicBezTo>
                    <a:pt x="449037" y="310196"/>
                    <a:pt x="446751" y="311863"/>
                    <a:pt x="445294" y="314283"/>
                  </a:cubicBezTo>
                  <a:cubicBezTo>
                    <a:pt x="443836" y="316711"/>
                    <a:pt x="443946" y="319302"/>
                    <a:pt x="445889" y="321731"/>
                  </a:cubicBezTo>
                  <a:cubicBezTo>
                    <a:pt x="447832" y="324160"/>
                    <a:pt x="448459" y="326332"/>
                    <a:pt x="447972" y="328275"/>
                  </a:cubicBezTo>
                  <a:cubicBezTo>
                    <a:pt x="447487" y="330218"/>
                    <a:pt x="445718" y="331875"/>
                    <a:pt x="442317" y="333333"/>
                  </a:cubicBezTo>
                  <a:cubicBezTo>
                    <a:pt x="438917" y="334790"/>
                    <a:pt x="436333" y="336457"/>
                    <a:pt x="434875" y="338400"/>
                  </a:cubicBezTo>
                  <a:cubicBezTo>
                    <a:pt x="433419" y="340343"/>
                    <a:pt x="430506" y="342000"/>
                    <a:pt x="425648" y="343458"/>
                  </a:cubicBezTo>
                  <a:cubicBezTo>
                    <a:pt x="420791" y="344915"/>
                    <a:pt x="415403" y="348020"/>
                    <a:pt x="409575" y="352383"/>
                  </a:cubicBezTo>
                  <a:cubicBezTo>
                    <a:pt x="403746" y="356754"/>
                    <a:pt x="400645" y="360602"/>
                    <a:pt x="400645" y="363993"/>
                  </a:cubicBezTo>
                  <a:cubicBezTo>
                    <a:pt x="400645" y="367394"/>
                    <a:pt x="401569" y="369680"/>
                    <a:pt x="403027" y="371137"/>
                  </a:cubicBezTo>
                  <a:cubicBezTo>
                    <a:pt x="404484" y="372595"/>
                    <a:pt x="410089" y="373119"/>
                    <a:pt x="420291" y="372633"/>
                  </a:cubicBezTo>
                  <a:cubicBezTo>
                    <a:pt x="430491" y="372147"/>
                    <a:pt x="437945" y="374204"/>
                    <a:pt x="442317" y="378576"/>
                  </a:cubicBezTo>
                  <a:cubicBezTo>
                    <a:pt x="446689" y="382948"/>
                    <a:pt x="448866" y="386272"/>
                    <a:pt x="448866" y="388701"/>
                  </a:cubicBezTo>
                  <a:cubicBezTo>
                    <a:pt x="448866" y="391130"/>
                    <a:pt x="449491" y="393197"/>
                    <a:pt x="450950" y="394654"/>
                  </a:cubicBezTo>
                  <a:cubicBezTo>
                    <a:pt x="452406" y="396112"/>
                    <a:pt x="456024" y="396226"/>
                    <a:pt x="461367" y="395245"/>
                  </a:cubicBezTo>
                  <a:cubicBezTo>
                    <a:pt x="466711" y="394283"/>
                    <a:pt x="472724" y="394168"/>
                    <a:pt x="479525" y="394654"/>
                  </a:cubicBezTo>
                  <a:cubicBezTo>
                    <a:pt x="486325" y="395140"/>
                    <a:pt x="491196" y="394626"/>
                    <a:pt x="494109" y="393168"/>
                  </a:cubicBezTo>
                  <a:cubicBezTo>
                    <a:pt x="497024" y="391711"/>
                    <a:pt x="500453" y="391302"/>
                    <a:pt x="504825" y="392273"/>
                  </a:cubicBezTo>
                  <a:cubicBezTo>
                    <a:pt x="509197" y="393245"/>
                    <a:pt x="512815" y="392512"/>
                    <a:pt x="515243" y="389597"/>
                  </a:cubicBezTo>
                  <a:cubicBezTo>
                    <a:pt x="517671" y="386682"/>
                    <a:pt x="519441" y="385129"/>
                    <a:pt x="520898" y="385129"/>
                  </a:cubicBezTo>
                  <a:cubicBezTo>
                    <a:pt x="521627" y="385129"/>
                    <a:pt x="522551" y="385129"/>
                    <a:pt x="523280" y="385129"/>
                  </a:cubicBezTo>
                  <a:cubicBezTo>
                    <a:pt x="522551" y="394359"/>
                    <a:pt x="521627" y="403579"/>
                    <a:pt x="520898" y="412809"/>
                  </a:cubicBezTo>
                  <a:cubicBezTo>
                    <a:pt x="519441" y="431268"/>
                    <a:pt x="515495" y="448061"/>
                    <a:pt x="508694" y="463120"/>
                  </a:cubicBezTo>
                  <a:cubicBezTo>
                    <a:pt x="501894" y="478170"/>
                    <a:pt x="497759" y="489161"/>
                    <a:pt x="496788" y="496458"/>
                  </a:cubicBezTo>
                  <a:cubicBezTo>
                    <a:pt x="496303" y="500096"/>
                    <a:pt x="496084" y="503820"/>
                    <a:pt x="495597" y="507468"/>
                  </a:cubicBezTo>
                  <a:cubicBezTo>
                    <a:pt x="494869" y="507221"/>
                    <a:pt x="493946" y="507116"/>
                    <a:pt x="493216" y="506868"/>
                  </a:cubicBezTo>
                  <a:cubicBezTo>
                    <a:pt x="491760" y="506382"/>
                    <a:pt x="489583" y="502658"/>
                    <a:pt x="486668" y="495858"/>
                  </a:cubicBezTo>
                  <a:cubicBezTo>
                    <a:pt x="483754" y="489057"/>
                    <a:pt x="479916" y="482522"/>
                    <a:pt x="475059" y="476208"/>
                  </a:cubicBezTo>
                  <a:cubicBezTo>
                    <a:pt x="470202" y="469902"/>
                    <a:pt x="466475" y="463997"/>
                    <a:pt x="464047" y="458653"/>
                  </a:cubicBezTo>
                  <a:cubicBezTo>
                    <a:pt x="461618" y="453310"/>
                    <a:pt x="456011" y="444708"/>
                    <a:pt x="446782" y="433050"/>
                  </a:cubicBezTo>
                  <a:cubicBezTo>
                    <a:pt x="437553" y="421391"/>
                    <a:pt x="425855" y="411542"/>
                    <a:pt x="412253" y="403284"/>
                  </a:cubicBezTo>
                  <a:cubicBezTo>
                    <a:pt x="398653" y="395026"/>
                    <a:pt x="387253" y="389016"/>
                    <a:pt x="378023" y="385129"/>
                  </a:cubicBezTo>
                  <a:cubicBezTo>
                    <a:pt x="368795" y="381243"/>
                    <a:pt x="361638" y="376890"/>
                    <a:pt x="356294" y="372033"/>
                  </a:cubicBezTo>
                  <a:cubicBezTo>
                    <a:pt x="350951" y="367175"/>
                    <a:pt x="347115" y="362822"/>
                    <a:pt x="344686" y="358936"/>
                  </a:cubicBezTo>
                  <a:cubicBezTo>
                    <a:pt x="342257" y="355049"/>
                    <a:pt x="340597" y="347486"/>
                    <a:pt x="339625" y="336314"/>
                  </a:cubicBezTo>
                  <a:cubicBezTo>
                    <a:pt x="338655" y="325141"/>
                    <a:pt x="336587" y="317578"/>
                    <a:pt x="333672" y="313692"/>
                  </a:cubicBezTo>
                  <a:cubicBezTo>
                    <a:pt x="330758" y="309806"/>
                    <a:pt x="329208" y="305967"/>
                    <a:pt x="329208" y="302081"/>
                  </a:cubicBezTo>
                  <a:cubicBezTo>
                    <a:pt x="329208" y="300138"/>
                    <a:pt x="329208" y="298071"/>
                    <a:pt x="329208" y="296128"/>
                  </a:cubicBezTo>
                  <a:cubicBezTo>
                    <a:pt x="331394" y="296861"/>
                    <a:pt x="333570" y="297785"/>
                    <a:pt x="335756" y="298509"/>
                  </a:cubicBezTo>
                  <a:cubicBezTo>
                    <a:pt x="340128" y="299967"/>
                    <a:pt x="343338" y="299452"/>
                    <a:pt x="345281" y="297023"/>
                  </a:cubicBezTo>
                  <a:cubicBezTo>
                    <a:pt x="347224" y="294594"/>
                    <a:pt x="350325" y="293451"/>
                    <a:pt x="354211" y="293451"/>
                  </a:cubicBezTo>
                  <a:cubicBezTo>
                    <a:pt x="358097" y="293451"/>
                    <a:pt x="360900" y="292413"/>
                    <a:pt x="362843" y="290470"/>
                  </a:cubicBezTo>
                  <a:cubicBezTo>
                    <a:pt x="364786" y="288536"/>
                    <a:pt x="365412" y="286470"/>
                    <a:pt x="364927" y="284526"/>
                  </a:cubicBezTo>
                  <a:cubicBezTo>
                    <a:pt x="364441" y="282583"/>
                    <a:pt x="363705" y="281440"/>
                    <a:pt x="362247" y="280945"/>
                  </a:cubicBezTo>
                  <a:cubicBezTo>
                    <a:pt x="360791" y="280469"/>
                    <a:pt x="359867" y="278802"/>
                    <a:pt x="359866" y="275887"/>
                  </a:cubicBezTo>
                  <a:cubicBezTo>
                    <a:pt x="359866" y="274430"/>
                    <a:pt x="359866" y="272878"/>
                    <a:pt x="359866" y="271420"/>
                  </a:cubicBezTo>
                  <a:cubicBezTo>
                    <a:pt x="362052" y="271420"/>
                    <a:pt x="364229" y="271420"/>
                    <a:pt x="366415" y="271420"/>
                  </a:cubicBezTo>
                  <a:cubicBezTo>
                    <a:pt x="370786" y="271420"/>
                    <a:pt x="374623" y="270391"/>
                    <a:pt x="378023" y="268448"/>
                  </a:cubicBezTo>
                  <a:cubicBezTo>
                    <a:pt x="381424" y="266505"/>
                    <a:pt x="386294" y="265991"/>
                    <a:pt x="392609" y="266962"/>
                  </a:cubicBezTo>
                  <a:cubicBezTo>
                    <a:pt x="398923" y="267934"/>
                    <a:pt x="404717" y="267420"/>
                    <a:pt x="409575" y="265476"/>
                  </a:cubicBezTo>
                  <a:cubicBezTo>
                    <a:pt x="414433" y="263533"/>
                    <a:pt x="417126" y="260724"/>
                    <a:pt x="417612" y="256837"/>
                  </a:cubicBezTo>
                  <a:cubicBezTo>
                    <a:pt x="418097" y="252951"/>
                    <a:pt x="419240" y="250665"/>
                    <a:pt x="421184" y="249693"/>
                  </a:cubicBezTo>
                  <a:cubicBezTo>
                    <a:pt x="423126" y="248722"/>
                    <a:pt x="424161" y="247169"/>
                    <a:pt x="424160" y="245226"/>
                  </a:cubicBezTo>
                  <a:cubicBezTo>
                    <a:pt x="424160" y="243293"/>
                    <a:pt x="419400" y="239559"/>
                    <a:pt x="410170" y="234215"/>
                  </a:cubicBezTo>
                  <a:cubicBezTo>
                    <a:pt x="400942" y="228872"/>
                    <a:pt x="396478" y="225443"/>
                    <a:pt x="396478" y="223500"/>
                  </a:cubicBezTo>
                  <a:cubicBezTo>
                    <a:pt x="396478" y="222528"/>
                    <a:pt x="396478" y="221499"/>
                    <a:pt x="396478" y="220528"/>
                  </a:cubicBezTo>
                  <a:cubicBezTo>
                    <a:pt x="397935" y="220528"/>
                    <a:pt x="399188" y="220528"/>
                    <a:pt x="400645" y="220528"/>
                  </a:cubicBezTo>
                  <a:cubicBezTo>
                    <a:pt x="403560" y="220528"/>
                    <a:pt x="406144" y="219490"/>
                    <a:pt x="408087" y="217547"/>
                  </a:cubicBezTo>
                  <a:cubicBezTo>
                    <a:pt x="410029" y="215604"/>
                    <a:pt x="412723" y="214575"/>
                    <a:pt x="416123" y="214575"/>
                  </a:cubicBezTo>
                  <a:cubicBezTo>
                    <a:pt x="419524" y="214575"/>
                    <a:pt x="421294" y="213946"/>
                    <a:pt x="421778" y="212489"/>
                  </a:cubicBezTo>
                  <a:cubicBezTo>
                    <a:pt x="422264" y="211031"/>
                    <a:pt x="423298" y="210108"/>
                    <a:pt x="424756" y="210108"/>
                  </a:cubicBezTo>
                  <a:close/>
                  <a:moveTo>
                    <a:pt x="657820" y="243150"/>
                  </a:moveTo>
                  <a:cubicBezTo>
                    <a:pt x="659278" y="243636"/>
                    <a:pt x="661454" y="247065"/>
                    <a:pt x="664369" y="253865"/>
                  </a:cubicBezTo>
                  <a:cubicBezTo>
                    <a:pt x="667283" y="260666"/>
                    <a:pt x="668724" y="265533"/>
                    <a:pt x="668238" y="268448"/>
                  </a:cubicBezTo>
                  <a:cubicBezTo>
                    <a:pt x="667753" y="271363"/>
                    <a:pt x="667862" y="273544"/>
                    <a:pt x="668834" y="275001"/>
                  </a:cubicBezTo>
                  <a:cubicBezTo>
                    <a:pt x="669805" y="276449"/>
                    <a:pt x="673641" y="276459"/>
                    <a:pt x="680442" y="275001"/>
                  </a:cubicBezTo>
                  <a:cubicBezTo>
                    <a:pt x="687243" y="273544"/>
                    <a:pt x="691596" y="274982"/>
                    <a:pt x="693539" y="278868"/>
                  </a:cubicBezTo>
                  <a:cubicBezTo>
                    <a:pt x="695482" y="282755"/>
                    <a:pt x="699209" y="285555"/>
                    <a:pt x="704553" y="287498"/>
                  </a:cubicBezTo>
                  <a:cubicBezTo>
                    <a:pt x="709895" y="289441"/>
                    <a:pt x="715800" y="287260"/>
                    <a:pt x="722114" y="280945"/>
                  </a:cubicBezTo>
                  <a:cubicBezTo>
                    <a:pt x="728429" y="274640"/>
                    <a:pt x="733299" y="270801"/>
                    <a:pt x="736700" y="269343"/>
                  </a:cubicBezTo>
                  <a:cubicBezTo>
                    <a:pt x="740099" y="267886"/>
                    <a:pt x="743420" y="267991"/>
                    <a:pt x="746819" y="269934"/>
                  </a:cubicBezTo>
                  <a:cubicBezTo>
                    <a:pt x="750220" y="271877"/>
                    <a:pt x="752397" y="275087"/>
                    <a:pt x="753369" y="279459"/>
                  </a:cubicBezTo>
                  <a:cubicBezTo>
                    <a:pt x="754339" y="283831"/>
                    <a:pt x="751537" y="290775"/>
                    <a:pt x="744736" y="299995"/>
                  </a:cubicBezTo>
                  <a:cubicBezTo>
                    <a:pt x="737935" y="309225"/>
                    <a:pt x="732548" y="314320"/>
                    <a:pt x="728663" y="315778"/>
                  </a:cubicBezTo>
                  <a:cubicBezTo>
                    <a:pt x="724776" y="317235"/>
                    <a:pt x="710792" y="327379"/>
                    <a:pt x="686991" y="345839"/>
                  </a:cubicBezTo>
                  <a:cubicBezTo>
                    <a:pt x="663189" y="364298"/>
                    <a:pt x="646402" y="383891"/>
                    <a:pt x="636687" y="404770"/>
                  </a:cubicBezTo>
                  <a:cubicBezTo>
                    <a:pt x="626972" y="425658"/>
                    <a:pt x="621882" y="436031"/>
                    <a:pt x="620911" y="436031"/>
                  </a:cubicBezTo>
                  <a:cubicBezTo>
                    <a:pt x="619939" y="436031"/>
                    <a:pt x="619016" y="427211"/>
                    <a:pt x="618530" y="409237"/>
                  </a:cubicBezTo>
                  <a:cubicBezTo>
                    <a:pt x="618044" y="391263"/>
                    <a:pt x="619704" y="378948"/>
                    <a:pt x="623590" y="372633"/>
                  </a:cubicBezTo>
                  <a:cubicBezTo>
                    <a:pt x="627476" y="366318"/>
                    <a:pt x="633787" y="353659"/>
                    <a:pt x="642044" y="334228"/>
                  </a:cubicBezTo>
                  <a:cubicBezTo>
                    <a:pt x="650302" y="314797"/>
                    <a:pt x="654139" y="295433"/>
                    <a:pt x="653653" y="276487"/>
                  </a:cubicBezTo>
                  <a:cubicBezTo>
                    <a:pt x="653167" y="257542"/>
                    <a:pt x="653277" y="247169"/>
                    <a:pt x="654248" y="245226"/>
                  </a:cubicBezTo>
                  <a:cubicBezTo>
                    <a:pt x="655220" y="243293"/>
                    <a:pt x="656363" y="242664"/>
                    <a:pt x="657820" y="243150"/>
                  </a:cubicBezTo>
                  <a:close/>
                  <a:moveTo>
                    <a:pt x="11690795" y="301490"/>
                  </a:moveTo>
                  <a:cubicBezTo>
                    <a:pt x="11691747" y="303186"/>
                    <a:pt x="11692794" y="305148"/>
                    <a:pt x="11693747" y="306843"/>
                  </a:cubicBezTo>
                  <a:cubicBezTo>
                    <a:pt x="11695652" y="310244"/>
                    <a:pt x="11696891" y="314597"/>
                    <a:pt x="11697843" y="319940"/>
                  </a:cubicBezTo>
                  <a:cubicBezTo>
                    <a:pt x="11698891" y="325284"/>
                    <a:pt x="11699747" y="333590"/>
                    <a:pt x="11700320" y="345239"/>
                  </a:cubicBezTo>
                  <a:cubicBezTo>
                    <a:pt x="11700796" y="356897"/>
                    <a:pt x="11699843" y="366527"/>
                    <a:pt x="11697843" y="373814"/>
                  </a:cubicBezTo>
                  <a:cubicBezTo>
                    <a:pt x="11695938" y="381101"/>
                    <a:pt x="11694319" y="391473"/>
                    <a:pt x="11692794" y="405075"/>
                  </a:cubicBezTo>
                  <a:cubicBezTo>
                    <a:pt x="11691365" y="418676"/>
                    <a:pt x="11689080" y="428526"/>
                    <a:pt x="11685651" y="434840"/>
                  </a:cubicBezTo>
                  <a:cubicBezTo>
                    <a:pt x="11682317" y="441156"/>
                    <a:pt x="11676888" y="448604"/>
                    <a:pt x="11669649" y="456862"/>
                  </a:cubicBezTo>
                  <a:cubicBezTo>
                    <a:pt x="11662315" y="465120"/>
                    <a:pt x="11654885" y="475493"/>
                    <a:pt x="11647551" y="488114"/>
                  </a:cubicBezTo>
                  <a:cubicBezTo>
                    <a:pt x="11640312" y="500744"/>
                    <a:pt x="11635360" y="508421"/>
                    <a:pt x="11632406" y="511336"/>
                  </a:cubicBezTo>
                  <a:cubicBezTo>
                    <a:pt x="11630977" y="512793"/>
                    <a:pt x="11629359" y="514345"/>
                    <a:pt x="11627930" y="515803"/>
                  </a:cubicBezTo>
                  <a:cubicBezTo>
                    <a:pt x="11625549" y="505839"/>
                    <a:pt x="11623263" y="495991"/>
                    <a:pt x="11620786" y="486037"/>
                  </a:cubicBezTo>
                  <a:cubicBezTo>
                    <a:pt x="11615928" y="466120"/>
                    <a:pt x="11613356" y="453167"/>
                    <a:pt x="11613356" y="447337"/>
                  </a:cubicBezTo>
                  <a:cubicBezTo>
                    <a:pt x="11613356" y="441508"/>
                    <a:pt x="11614309" y="433945"/>
                    <a:pt x="11615738" y="424715"/>
                  </a:cubicBezTo>
                  <a:cubicBezTo>
                    <a:pt x="11617166" y="415486"/>
                    <a:pt x="11621166" y="403056"/>
                    <a:pt x="11627930" y="387511"/>
                  </a:cubicBezTo>
                  <a:cubicBezTo>
                    <a:pt x="11634788" y="371966"/>
                    <a:pt x="11638884" y="355183"/>
                    <a:pt x="11639836" y="337209"/>
                  </a:cubicBezTo>
                  <a:cubicBezTo>
                    <a:pt x="11640788" y="319235"/>
                    <a:pt x="11641455" y="309492"/>
                    <a:pt x="11641931" y="308034"/>
                  </a:cubicBezTo>
                  <a:cubicBezTo>
                    <a:pt x="11642408" y="306577"/>
                    <a:pt x="11643456" y="305948"/>
                    <a:pt x="11644885" y="305958"/>
                  </a:cubicBezTo>
                  <a:cubicBezTo>
                    <a:pt x="11646408" y="305958"/>
                    <a:pt x="11648027" y="306577"/>
                    <a:pt x="11649932" y="308034"/>
                  </a:cubicBezTo>
                  <a:cubicBezTo>
                    <a:pt x="11651933" y="309492"/>
                    <a:pt x="11655647" y="310415"/>
                    <a:pt x="11660981" y="310415"/>
                  </a:cubicBezTo>
                  <a:cubicBezTo>
                    <a:pt x="11666316" y="310415"/>
                    <a:pt x="11670125" y="309492"/>
                    <a:pt x="11672601" y="308034"/>
                  </a:cubicBezTo>
                  <a:cubicBezTo>
                    <a:pt x="11674983" y="306577"/>
                    <a:pt x="11677936" y="305948"/>
                    <a:pt x="11681840" y="305958"/>
                  </a:cubicBezTo>
                  <a:cubicBezTo>
                    <a:pt x="11685746" y="305958"/>
                    <a:pt x="11688318" y="305329"/>
                    <a:pt x="11689270" y="303872"/>
                  </a:cubicBezTo>
                  <a:cubicBezTo>
                    <a:pt x="11689747" y="303138"/>
                    <a:pt x="11690222" y="302214"/>
                    <a:pt x="11690795" y="301490"/>
                  </a:cubicBezTo>
                  <a:close/>
                  <a:moveTo>
                    <a:pt x="582811" y="377690"/>
                  </a:moveTo>
                  <a:cubicBezTo>
                    <a:pt x="583783" y="379386"/>
                    <a:pt x="584816" y="381348"/>
                    <a:pt x="585788" y="383043"/>
                  </a:cubicBezTo>
                  <a:cubicBezTo>
                    <a:pt x="587731" y="386444"/>
                    <a:pt x="589281" y="390797"/>
                    <a:pt x="590253" y="396140"/>
                  </a:cubicBezTo>
                  <a:cubicBezTo>
                    <a:pt x="591223" y="401484"/>
                    <a:pt x="591850" y="409790"/>
                    <a:pt x="592336" y="421439"/>
                  </a:cubicBezTo>
                  <a:cubicBezTo>
                    <a:pt x="592822" y="433097"/>
                    <a:pt x="592195" y="442727"/>
                    <a:pt x="590253" y="450014"/>
                  </a:cubicBezTo>
                  <a:cubicBezTo>
                    <a:pt x="588310" y="457301"/>
                    <a:pt x="586650" y="467673"/>
                    <a:pt x="585192" y="481275"/>
                  </a:cubicBezTo>
                  <a:cubicBezTo>
                    <a:pt x="583735" y="494876"/>
                    <a:pt x="581151" y="504726"/>
                    <a:pt x="577750" y="511040"/>
                  </a:cubicBezTo>
                  <a:cubicBezTo>
                    <a:pt x="574351" y="517356"/>
                    <a:pt x="568964" y="524804"/>
                    <a:pt x="561678" y="533062"/>
                  </a:cubicBezTo>
                  <a:cubicBezTo>
                    <a:pt x="554391" y="541320"/>
                    <a:pt x="547234" y="551693"/>
                    <a:pt x="539948" y="564314"/>
                  </a:cubicBezTo>
                  <a:cubicBezTo>
                    <a:pt x="532662" y="576944"/>
                    <a:pt x="527385" y="584621"/>
                    <a:pt x="524470" y="587536"/>
                  </a:cubicBezTo>
                  <a:cubicBezTo>
                    <a:pt x="523013" y="588993"/>
                    <a:pt x="521760" y="590545"/>
                    <a:pt x="520303" y="592003"/>
                  </a:cubicBezTo>
                  <a:cubicBezTo>
                    <a:pt x="517874" y="582040"/>
                    <a:pt x="515290" y="572191"/>
                    <a:pt x="512862" y="562237"/>
                  </a:cubicBezTo>
                  <a:cubicBezTo>
                    <a:pt x="508004" y="542320"/>
                    <a:pt x="505718" y="529367"/>
                    <a:pt x="505718" y="523537"/>
                  </a:cubicBezTo>
                  <a:cubicBezTo>
                    <a:pt x="505718" y="517708"/>
                    <a:pt x="506344" y="510145"/>
                    <a:pt x="507802" y="500915"/>
                  </a:cubicBezTo>
                  <a:cubicBezTo>
                    <a:pt x="509259" y="491686"/>
                    <a:pt x="513502" y="479256"/>
                    <a:pt x="520303" y="463711"/>
                  </a:cubicBezTo>
                  <a:cubicBezTo>
                    <a:pt x="527104" y="448166"/>
                    <a:pt x="530941" y="431383"/>
                    <a:pt x="531912" y="413409"/>
                  </a:cubicBezTo>
                  <a:cubicBezTo>
                    <a:pt x="532883" y="395435"/>
                    <a:pt x="533510" y="385692"/>
                    <a:pt x="533995" y="384234"/>
                  </a:cubicBezTo>
                  <a:cubicBezTo>
                    <a:pt x="534481" y="382777"/>
                    <a:pt x="535515" y="382148"/>
                    <a:pt x="536972" y="382158"/>
                  </a:cubicBezTo>
                  <a:cubicBezTo>
                    <a:pt x="538429" y="382158"/>
                    <a:pt x="540089" y="382777"/>
                    <a:pt x="542032" y="384234"/>
                  </a:cubicBezTo>
                  <a:cubicBezTo>
                    <a:pt x="543975" y="385692"/>
                    <a:pt x="547702" y="386615"/>
                    <a:pt x="553045" y="386615"/>
                  </a:cubicBezTo>
                  <a:cubicBezTo>
                    <a:pt x="558389" y="386615"/>
                    <a:pt x="562226" y="385692"/>
                    <a:pt x="564653" y="384234"/>
                  </a:cubicBezTo>
                  <a:cubicBezTo>
                    <a:pt x="567082" y="382777"/>
                    <a:pt x="570293" y="382148"/>
                    <a:pt x="574178" y="382158"/>
                  </a:cubicBezTo>
                  <a:cubicBezTo>
                    <a:pt x="578065" y="382158"/>
                    <a:pt x="580352" y="381529"/>
                    <a:pt x="581322" y="380072"/>
                  </a:cubicBezTo>
                  <a:cubicBezTo>
                    <a:pt x="581808" y="379338"/>
                    <a:pt x="582325" y="378414"/>
                    <a:pt x="582811" y="3776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-172653" y="4505066"/>
              <a:ext cx="12364653" cy="2385098"/>
            </a:xfrm>
            <a:custGeom>
              <a:avLst/>
              <a:gdLst/>
              <a:ahLst/>
              <a:cxnLst/>
              <a:rect l="l" t="t" r="r" b="b"/>
              <a:pathLst>
                <a:path w="12364653" h="2385098" extrusionOk="0">
                  <a:moveTo>
                    <a:pt x="1241834" y="876"/>
                  </a:moveTo>
                  <a:cubicBezTo>
                    <a:pt x="1222213" y="-1724"/>
                    <a:pt x="1197943" y="1467"/>
                    <a:pt x="1168911" y="10401"/>
                  </a:cubicBezTo>
                  <a:cubicBezTo>
                    <a:pt x="1139879" y="19336"/>
                    <a:pt x="1119884" y="29775"/>
                    <a:pt x="1109080" y="41358"/>
                  </a:cubicBezTo>
                  <a:cubicBezTo>
                    <a:pt x="1098274" y="52940"/>
                    <a:pt x="1089952" y="58741"/>
                    <a:pt x="1084375" y="58922"/>
                  </a:cubicBezTo>
                  <a:cubicBezTo>
                    <a:pt x="1078796" y="59093"/>
                    <a:pt x="1066198" y="52988"/>
                    <a:pt x="1046275" y="40767"/>
                  </a:cubicBezTo>
                  <a:cubicBezTo>
                    <a:pt x="1026350" y="28537"/>
                    <a:pt x="1003859" y="22231"/>
                    <a:pt x="978706" y="21412"/>
                  </a:cubicBezTo>
                  <a:cubicBezTo>
                    <a:pt x="953554" y="20593"/>
                    <a:pt x="934110" y="23489"/>
                    <a:pt x="920366" y="30347"/>
                  </a:cubicBezTo>
                  <a:cubicBezTo>
                    <a:pt x="906621" y="37195"/>
                    <a:pt x="893031" y="48997"/>
                    <a:pt x="879587" y="65465"/>
                  </a:cubicBezTo>
                  <a:cubicBezTo>
                    <a:pt x="866143" y="81943"/>
                    <a:pt x="844430" y="88116"/>
                    <a:pt x="814995" y="84220"/>
                  </a:cubicBezTo>
                  <a:cubicBezTo>
                    <a:pt x="785560" y="80324"/>
                    <a:pt x="762275" y="88211"/>
                    <a:pt x="744748" y="108033"/>
                  </a:cubicBezTo>
                  <a:cubicBezTo>
                    <a:pt x="727221" y="127854"/>
                    <a:pt x="699551" y="139960"/>
                    <a:pt x="662000" y="144342"/>
                  </a:cubicBezTo>
                  <a:cubicBezTo>
                    <a:pt x="624449" y="148733"/>
                    <a:pt x="601706" y="154333"/>
                    <a:pt x="593539" y="161011"/>
                  </a:cubicBezTo>
                  <a:cubicBezTo>
                    <a:pt x="585372" y="167697"/>
                    <a:pt x="575421" y="185623"/>
                    <a:pt x="563773" y="214893"/>
                  </a:cubicBezTo>
                  <a:cubicBezTo>
                    <a:pt x="552125" y="244164"/>
                    <a:pt x="530216" y="256803"/>
                    <a:pt x="497991" y="252993"/>
                  </a:cubicBezTo>
                  <a:cubicBezTo>
                    <a:pt x="465767" y="249183"/>
                    <a:pt x="440121" y="252574"/>
                    <a:pt x="420898" y="262814"/>
                  </a:cubicBezTo>
                  <a:cubicBezTo>
                    <a:pt x="401676" y="273053"/>
                    <a:pt x="387199" y="282950"/>
                    <a:pt x="377738" y="292875"/>
                  </a:cubicBezTo>
                  <a:cubicBezTo>
                    <a:pt x="368277" y="302809"/>
                    <a:pt x="356560" y="308219"/>
                    <a:pt x="342615" y="308648"/>
                  </a:cubicBezTo>
                  <a:cubicBezTo>
                    <a:pt x="328670" y="309086"/>
                    <a:pt x="313704" y="315830"/>
                    <a:pt x="297371" y="329193"/>
                  </a:cubicBezTo>
                  <a:cubicBezTo>
                    <a:pt x="281038" y="342548"/>
                    <a:pt x="270300" y="357330"/>
                    <a:pt x="265224" y="373542"/>
                  </a:cubicBezTo>
                  <a:cubicBezTo>
                    <a:pt x="260147" y="389763"/>
                    <a:pt x="248477" y="399050"/>
                    <a:pt x="230398" y="401222"/>
                  </a:cubicBezTo>
                  <a:cubicBezTo>
                    <a:pt x="212320" y="403393"/>
                    <a:pt x="198435" y="410232"/>
                    <a:pt x="189024" y="421767"/>
                  </a:cubicBezTo>
                  <a:cubicBezTo>
                    <a:pt x="179613" y="433302"/>
                    <a:pt x="172472" y="445665"/>
                    <a:pt x="167295" y="458667"/>
                  </a:cubicBezTo>
                  <a:cubicBezTo>
                    <a:pt x="162118" y="471678"/>
                    <a:pt x="150548" y="479127"/>
                    <a:pt x="132469" y="481298"/>
                  </a:cubicBezTo>
                  <a:cubicBezTo>
                    <a:pt x="114391" y="483460"/>
                    <a:pt x="94993" y="490547"/>
                    <a:pt x="74426" y="502425"/>
                  </a:cubicBezTo>
                  <a:cubicBezTo>
                    <a:pt x="53860" y="514312"/>
                    <a:pt x="36131" y="530800"/>
                    <a:pt x="21444" y="552136"/>
                  </a:cubicBezTo>
                  <a:cubicBezTo>
                    <a:pt x="6755" y="573472"/>
                    <a:pt x="-338" y="589721"/>
                    <a:pt x="12" y="600951"/>
                  </a:cubicBezTo>
                  <a:cubicBezTo>
                    <a:pt x="363" y="612181"/>
                    <a:pt x="2822" y="620382"/>
                    <a:pt x="7156" y="625059"/>
                  </a:cubicBezTo>
                  <a:cubicBezTo>
                    <a:pt x="11490" y="629745"/>
                    <a:pt x="28814" y="632155"/>
                    <a:pt x="59544" y="632803"/>
                  </a:cubicBezTo>
                  <a:cubicBezTo>
                    <a:pt x="90273" y="633450"/>
                    <a:pt x="106711" y="642575"/>
                    <a:pt x="108657" y="660187"/>
                  </a:cubicBezTo>
                  <a:cubicBezTo>
                    <a:pt x="110603" y="677790"/>
                    <a:pt x="123348" y="686229"/>
                    <a:pt x="147055" y="685486"/>
                  </a:cubicBezTo>
                  <a:cubicBezTo>
                    <a:pt x="170761" y="684743"/>
                    <a:pt x="183704" y="695030"/>
                    <a:pt x="185750" y="715842"/>
                  </a:cubicBezTo>
                  <a:cubicBezTo>
                    <a:pt x="187796" y="736663"/>
                    <a:pt x="194484" y="752294"/>
                    <a:pt x="205991" y="763172"/>
                  </a:cubicBezTo>
                  <a:cubicBezTo>
                    <a:pt x="217497" y="774059"/>
                    <a:pt x="237334" y="779221"/>
                    <a:pt x="265224" y="778354"/>
                  </a:cubicBezTo>
                  <a:cubicBezTo>
                    <a:pt x="293115" y="777488"/>
                    <a:pt x="335254" y="764801"/>
                    <a:pt x="391728" y="740550"/>
                  </a:cubicBezTo>
                  <a:cubicBezTo>
                    <a:pt x="448202" y="716309"/>
                    <a:pt x="481725" y="712794"/>
                    <a:pt x="492038" y="730129"/>
                  </a:cubicBezTo>
                  <a:cubicBezTo>
                    <a:pt x="502351" y="747474"/>
                    <a:pt x="510464" y="767382"/>
                    <a:pt x="516744" y="789661"/>
                  </a:cubicBezTo>
                  <a:cubicBezTo>
                    <a:pt x="523023" y="811949"/>
                    <a:pt x="532076" y="827713"/>
                    <a:pt x="543533" y="836990"/>
                  </a:cubicBezTo>
                  <a:cubicBezTo>
                    <a:pt x="554989" y="846268"/>
                    <a:pt x="568377" y="850563"/>
                    <a:pt x="583716" y="850087"/>
                  </a:cubicBezTo>
                  <a:cubicBezTo>
                    <a:pt x="599056" y="849611"/>
                    <a:pt x="616138" y="841924"/>
                    <a:pt x="635211" y="826875"/>
                  </a:cubicBezTo>
                  <a:cubicBezTo>
                    <a:pt x="654283" y="811825"/>
                    <a:pt x="668609" y="804253"/>
                    <a:pt x="678371" y="803948"/>
                  </a:cubicBezTo>
                  <a:cubicBezTo>
                    <a:pt x="688133" y="803644"/>
                    <a:pt x="698813" y="807292"/>
                    <a:pt x="710220" y="814968"/>
                  </a:cubicBezTo>
                  <a:cubicBezTo>
                    <a:pt x="721627" y="822636"/>
                    <a:pt x="731959" y="835085"/>
                    <a:pt x="740878" y="852468"/>
                  </a:cubicBezTo>
                  <a:cubicBezTo>
                    <a:pt x="749798" y="869861"/>
                    <a:pt x="760522" y="882349"/>
                    <a:pt x="773323" y="889978"/>
                  </a:cubicBezTo>
                  <a:cubicBezTo>
                    <a:pt x="786125" y="897608"/>
                    <a:pt x="796210" y="909275"/>
                    <a:pt x="803684" y="925097"/>
                  </a:cubicBezTo>
                  <a:cubicBezTo>
                    <a:pt x="807421" y="933012"/>
                    <a:pt x="811259" y="940994"/>
                    <a:pt x="814995" y="948909"/>
                  </a:cubicBezTo>
                  <a:cubicBezTo>
                    <a:pt x="796992" y="953491"/>
                    <a:pt x="778825" y="958034"/>
                    <a:pt x="760822" y="962606"/>
                  </a:cubicBezTo>
                  <a:cubicBezTo>
                    <a:pt x="724815" y="971759"/>
                    <a:pt x="700939" y="983009"/>
                    <a:pt x="688789" y="996239"/>
                  </a:cubicBezTo>
                  <a:cubicBezTo>
                    <a:pt x="676639" y="1009469"/>
                    <a:pt x="670726" y="1024252"/>
                    <a:pt x="671228" y="1040292"/>
                  </a:cubicBezTo>
                  <a:cubicBezTo>
                    <a:pt x="671729" y="1056332"/>
                    <a:pt x="676206" y="1064847"/>
                    <a:pt x="684622" y="1066190"/>
                  </a:cubicBezTo>
                  <a:cubicBezTo>
                    <a:pt x="688830" y="1066857"/>
                    <a:pt x="692915" y="1067600"/>
                    <a:pt x="697123" y="1068267"/>
                  </a:cubicBezTo>
                  <a:cubicBezTo>
                    <a:pt x="694660" y="1078783"/>
                    <a:pt x="692145" y="1089308"/>
                    <a:pt x="689681" y="1099823"/>
                  </a:cubicBezTo>
                  <a:cubicBezTo>
                    <a:pt x="684755" y="1120854"/>
                    <a:pt x="687606" y="1136818"/>
                    <a:pt x="697719" y="1147744"/>
                  </a:cubicBezTo>
                  <a:cubicBezTo>
                    <a:pt x="707831" y="1158668"/>
                    <a:pt x="737165" y="1165888"/>
                    <a:pt x="786122" y="1169175"/>
                  </a:cubicBezTo>
                  <a:cubicBezTo>
                    <a:pt x="835081" y="1172461"/>
                    <a:pt x="881255" y="1169318"/>
                    <a:pt x="924235" y="1159954"/>
                  </a:cubicBezTo>
                  <a:cubicBezTo>
                    <a:pt x="967214" y="1150582"/>
                    <a:pt x="991432" y="1148172"/>
                    <a:pt x="997161" y="1152811"/>
                  </a:cubicBezTo>
                  <a:cubicBezTo>
                    <a:pt x="1002889" y="1157440"/>
                    <a:pt x="1022629" y="1159211"/>
                    <a:pt x="1056097" y="1158164"/>
                  </a:cubicBezTo>
                  <a:cubicBezTo>
                    <a:pt x="1089565" y="1157116"/>
                    <a:pt x="1111270" y="1160564"/>
                    <a:pt x="1121284" y="1168279"/>
                  </a:cubicBezTo>
                  <a:cubicBezTo>
                    <a:pt x="1131297" y="1176004"/>
                    <a:pt x="1143746" y="1179481"/>
                    <a:pt x="1159081" y="1179004"/>
                  </a:cubicBezTo>
                  <a:cubicBezTo>
                    <a:pt x="1174426" y="1178519"/>
                    <a:pt x="1193238" y="1170146"/>
                    <a:pt x="1215050" y="1153401"/>
                  </a:cubicBezTo>
                  <a:cubicBezTo>
                    <a:pt x="1236853" y="1136666"/>
                    <a:pt x="1269200" y="1126588"/>
                    <a:pt x="1312376" y="1123636"/>
                  </a:cubicBezTo>
                  <a:cubicBezTo>
                    <a:pt x="1355563" y="1120683"/>
                    <a:pt x="1395873" y="1131542"/>
                    <a:pt x="1432925" y="1156078"/>
                  </a:cubicBezTo>
                  <a:cubicBezTo>
                    <a:pt x="1469987" y="1180614"/>
                    <a:pt x="1496218" y="1201417"/>
                    <a:pt x="1512106" y="1218590"/>
                  </a:cubicBezTo>
                  <a:cubicBezTo>
                    <a:pt x="1527994" y="1235754"/>
                    <a:pt x="1537300" y="1257253"/>
                    <a:pt x="1539491" y="1282884"/>
                  </a:cubicBezTo>
                  <a:cubicBezTo>
                    <a:pt x="1541691" y="1308506"/>
                    <a:pt x="1538967" y="1335119"/>
                    <a:pt x="1531452" y="1362656"/>
                  </a:cubicBezTo>
                  <a:cubicBezTo>
                    <a:pt x="1523936" y="1390193"/>
                    <a:pt x="1508325" y="1428340"/>
                    <a:pt x="1484722" y="1477251"/>
                  </a:cubicBezTo>
                  <a:cubicBezTo>
                    <a:pt x="1461128" y="1526162"/>
                    <a:pt x="1430582" y="1597847"/>
                    <a:pt x="1393044" y="1692154"/>
                  </a:cubicBezTo>
                  <a:cubicBezTo>
                    <a:pt x="1355506" y="1786471"/>
                    <a:pt x="1321863" y="1849136"/>
                    <a:pt x="1292136" y="1880578"/>
                  </a:cubicBezTo>
                  <a:cubicBezTo>
                    <a:pt x="1277210" y="1896361"/>
                    <a:pt x="1258684" y="1913249"/>
                    <a:pt x="1236777" y="1930879"/>
                  </a:cubicBezTo>
                  <a:cubicBezTo>
                    <a:pt x="1227814" y="1930708"/>
                    <a:pt x="1218384" y="1930746"/>
                    <a:pt x="1209392" y="1930584"/>
                  </a:cubicBezTo>
                  <a:cubicBezTo>
                    <a:pt x="1212593" y="1928270"/>
                    <a:pt x="1216393" y="1925850"/>
                    <a:pt x="1220994" y="1923136"/>
                  </a:cubicBezTo>
                  <a:cubicBezTo>
                    <a:pt x="1230309" y="1917668"/>
                    <a:pt x="1242406" y="1911810"/>
                    <a:pt x="1252255" y="1907362"/>
                  </a:cubicBezTo>
                  <a:cubicBezTo>
                    <a:pt x="1262113" y="1902924"/>
                    <a:pt x="1269819" y="1899619"/>
                    <a:pt x="1269819" y="1899628"/>
                  </a:cubicBezTo>
                  <a:cubicBezTo>
                    <a:pt x="1269809" y="1899628"/>
                    <a:pt x="1249188" y="1902647"/>
                    <a:pt x="1236176" y="1905286"/>
                  </a:cubicBezTo>
                  <a:cubicBezTo>
                    <a:pt x="1229680" y="1906600"/>
                    <a:pt x="1224861" y="1907895"/>
                    <a:pt x="1221889" y="1908848"/>
                  </a:cubicBezTo>
                  <a:cubicBezTo>
                    <a:pt x="1218917" y="1909810"/>
                    <a:pt x="1217727" y="1910343"/>
                    <a:pt x="1217727" y="1910343"/>
                  </a:cubicBezTo>
                  <a:cubicBezTo>
                    <a:pt x="1217727" y="1910343"/>
                    <a:pt x="1218603" y="1909772"/>
                    <a:pt x="1219813" y="1908553"/>
                  </a:cubicBezTo>
                  <a:cubicBezTo>
                    <a:pt x="1221041" y="1907315"/>
                    <a:pt x="1222670" y="1905362"/>
                    <a:pt x="1224575" y="1902904"/>
                  </a:cubicBezTo>
                  <a:cubicBezTo>
                    <a:pt x="1226461" y="1900447"/>
                    <a:pt x="1228518" y="1897313"/>
                    <a:pt x="1230519" y="1893675"/>
                  </a:cubicBezTo>
                  <a:cubicBezTo>
                    <a:pt x="1232538" y="1890017"/>
                    <a:pt x="1234319" y="1885703"/>
                    <a:pt x="1235881" y="1880873"/>
                  </a:cubicBezTo>
                  <a:cubicBezTo>
                    <a:pt x="1236662" y="1878463"/>
                    <a:pt x="1237653" y="1876063"/>
                    <a:pt x="1238262" y="1873434"/>
                  </a:cubicBezTo>
                  <a:cubicBezTo>
                    <a:pt x="1239024" y="1870177"/>
                    <a:pt x="1239520" y="1866643"/>
                    <a:pt x="1240044" y="1863309"/>
                  </a:cubicBezTo>
                  <a:cubicBezTo>
                    <a:pt x="1240063" y="1863214"/>
                    <a:pt x="1240034" y="1863118"/>
                    <a:pt x="1240044" y="1863014"/>
                  </a:cubicBezTo>
                  <a:cubicBezTo>
                    <a:pt x="1240777" y="1858404"/>
                    <a:pt x="1241453" y="1853708"/>
                    <a:pt x="1241834" y="1849622"/>
                  </a:cubicBezTo>
                  <a:cubicBezTo>
                    <a:pt x="1242730" y="1840059"/>
                    <a:pt x="1242730" y="1832953"/>
                    <a:pt x="1242730" y="1832953"/>
                  </a:cubicBezTo>
                  <a:cubicBezTo>
                    <a:pt x="1242730" y="1832953"/>
                    <a:pt x="1238748" y="1842002"/>
                    <a:pt x="1232900" y="1853193"/>
                  </a:cubicBezTo>
                  <a:cubicBezTo>
                    <a:pt x="1232681" y="1853622"/>
                    <a:pt x="1232652" y="1853727"/>
                    <a:pt x="1232309" y="1854384"/>
                  </a:cubicBezTo>
                  <a:cubicBezTo>
                    <a:pt x="1232300" y="1854393"/>
                    <a:pt x="1232309" y="1854670"/>
                    <a:pt x="1232309" y="1854679"/>
                  </a:cubicBezTo>
                  <a:cubicBezTo>
                    <a:pt x="1232205" y="1854879"/>
                    <a:pt x="1231824" y="1855070"/>
                    <a:pt x="1231719" y="1855279"/>
                  </a:cubicBezTo>
                  <a:cubicBezTo>
                    <a:pt x="1229071" y="1860252"/>
                    <a:pt x="1226328" y="1865452"/>
                    <a:pt x="1223080" y="1870748"/>
                  </a:cubicBezTo>
                  <a:cubicBezTo>
                    <a:pt x="1219346" y="1876854"/>
                    <a:pt x="1215307" y="1882892"/>
                    <a:pt x="1211173" y="1888017"/>
                  </a:cubicBezTo>
                  <a:cubicBezTo>
                    <a:pt x="1209106" y="1890579"/>
                    <a:pt x="1207001" y="1892722"/>
                    <a:pt x="1204925" y="1894865"/>
                  </a:cubicBezTo>
                  <a:cubicBezTo>
                    <a:pt x="1202839" y="1897008"/>
                    <a:pt x="1200686" y="1899066"/>
                    <a:pt x="1198677" y="1900818"/>
                  </a:cubicBezTo>
                  <a:cubicBezTo>
                    <a:pt x="1194657" y="1904314"/>
                    <a:pt x="1190952" y="1907048"/>
                    <a:pt x="1187656" y="1909153"/>
                  </a:cubicBezTo>
                  <a:cubicBezTo>
                    <a:pt x="1184370" y="1911249"/>
                    <a:pt x="1181570" y="1912677"/>
                    <a:pt x="1179627" y="1913611"/>
                  </a:cubicBezTo>
                  <a:cubicBezTo>
                    <a:pt x="1177674" y="1914554"/>
                    <a:pt x="1176645" y="1915106"/>
                    <a:pt x="1176645" y="1915106"/>
                  </a:cubicBezTo>
                  <a:cubicBezTo>
                    <a:pt x="1176645" y="1915106"/>
                    <a:pt x="1177026" y="1912772"/>
                    <a:pt x="1178131" y="1909153"/>
                  </a:cubicBezTo>
                  <a:cubicBezTo>
                    <a:pt x="1178988" y="1906295"/>
                    <a:pt x="1180665" y="1902085"/>
                    <a:pt x="1182303" y="1897542"/>
                  </a:cubicBezTo>
                  <a:cubicBezTo>
                    <a:pt x="1182760" y="1896284"/>
                    <a:pt x="1182970" y="1895628"/>
                    <a:pt x="1183494" y="1894265"/>
                  </a:cubicBezTo>
                  <a:cubicBezTo>
                    <a:pt x="1185180" y="1889836"/>
                    <a:pt x="1187047" y="1884893"/>
                    <a:pt x="1189447" y="1879683"/>
                  </a:cubicBezTo>
                  <a:cubicBezTo>
                    <a:pt x="1189514" y="1879530"/>
                    <a:pt x="1189685" y="1879530"/>
                    <a:pt x="1189742" y="1879387"/>
                  </a:cubicBezTo>
                  <a:cubicBezTo>
                    <a:pt x="1189780" y="1879302"/>
                    <a:pt x="1189704" y="1879168"/>
                    <a:pt x="1189742" y="1879092"/>
                  </a:cubicBezTo>
                  <a:cubicBezTo>
                    <a:pt x="1189761" y="1879054"/>
                    <a:pt x="1190028" y="1879120"/>
                    <a:pt x="1190037" y="1879092"/>
                  </a:cubicBezTo>
                  <a:cubicBezTo>
                    <a:pt x="1190066" y="1879035"/>
                    <a:pt x="1190018" y="1878835"/>
                    <a:pt x="1190037" y="1878787"/>
                  </a:cubicBezTo>
                  <a:cubicBezTo>
                    <a:pt x="1192476" y="1873577"/>
                    <a:pt x="1195190" y="1868233"/>
                    <a:pt x="1198381" y="1862718"/>
                  </a:cubicBezTo>
                  <a:cubicBezTo>
                    <a:pt x="1200524" y="1859004"/>
                    <a:pt x="1202715" y="1855375"/>
                    <a:pt x="1205220" y="1851698"/>
                  </a:cubicBezTo>
                  <a:cubicBezTo>
                    <a:pt x="1205258" y="1851641"/>
                    <a:pt x="1205477" y="1851460"/>
                    <a:pt x="1205525" y="1851403"/>
                  </a:cubicBezTo>
                  <a:cubicBezTo>
                    <a:pt x="1206106" y="1850555"/>
                    <a:pt x="1206411" y="1849574"/>
                    <a:pt x="1207011" y="1848726"/>
                  </a:cubicBezTo>
                  <a:cubicBezTo>
                    <a:pt x="1228871" y="1818065"/>
                    <a:pt x="1265647" y="1793662"/>
                    <a:pt x="1265647" y="1793662"/>
                  </a:cubicBezTo>
                  <a:cubicBezTo>
                    <a:pt x="1265647" y="1793662"/>
                    <a:pt x="1231776" y="1806959"/>
                    <a:pt x="1206706" y="1827295"/>
                  </a:cubicBezTo>
                  <a:cubicBezTo>
                    <a:pt x="1199620" y="1833048"/>
                    <a:pt x="1193447" y="1839058"/>
                    <a:pt x="1187961" y="1845154"/>
                  </a:cubicBezTo>
                  <a:cubicBezTo>
                    <a:pt x="1184475" y="1849022"/>
                    <a:pt x="1181189" y="1852965"/>
                    <a:pt x="1178436" y="1856461"/>
                  </a:cubicBezTo>
                  <a:cubicBezTo>
                    <a:pt x="1176083" y="1859451"/>
                    <a:pt x="1174226" y="1862052"/>
                    <a:pt x="1172483" y="1864500"/>
                  </a:cubicBezTo>
                  <a:cubicBezTo>
                    <a:pt x="1171968" y="1865233"/>
                    <a:pt x="1171149" y="1866224"/>
                    <a:pt x="1170692" y="1866881"/>
                  </a:cubicBezTo>
                  <a:cubicBezTo>
                    <a:pt x="1167549" y="1871424"/>
                    <a:pt x="1165339" y="1874920"/>
                    <a:pt x="1165339" y="1874920"/>
                  </a:cubicBezTo>
                  <a:cubicBezTo>
                    <a:pt x="1165339" y="1874920"/>
                    <a:pt x="1176750" y="1854994"/>
                    <a:pt x="1189447" y="1825809"/>
                  </a:cubicBezTo>
                  <a:cubicBezTo>
                    <a:pt x="1195790" y="1811207"/>
                    <a:pt x="1202448" y="1794262"/>
                    <a:pt x="1208202" y="1776394"/>
                  </a:cubicBezTo>
                  <a:cubicBezTo>
                    <a:pt x="1210764" y="1768431"/>
                    <a:pt x="1213259" y="1760220"/>
                    <a:pt x="1215345" y="1751990"/>
                  </a:cubicBezTo>
                  <a:cubicBezTo>
                    <a:pt x="1216764" y="1746371"/>
                    <a:pt x="1218098" y="1740675"/>
                    <a:pt x="1219212" y="1735017"/>
                  </a:cubicBezTo>
                  <a:cubicBezTo>
                    <a:pt x="1220127" y="1730378"/>
                    <a:pt x="1220927" y="1725940"/>
                    <a:pt x="1221594" y="1721329"/>
                  </a:cubicBezTo>
                  <a:cubicBezTo>
                    <a:pt x="1222641" y="1714053"/>
                    <a:pt x="1223289" y="1706766"/>
                    <a:pt x="1223680" y="1699603"/>
                  </a:cubicBezTo>
                  <a:cubicBezTo>
                    <a:pt x="1223908" y="1695288"/>
                    <a:pt x="1223908" y="1691049"/>
                    <a:pt x="1223975" y="1686801"/>
                  </a:cubicBezTo>
                  <a:cubicBezTo>
                    <a:pt x="1224013" y="1684239"/>
                    <a:pt x="1223984" y="1681591"/>
                    <a:pt x="1223975" y="1679067"/>
                  </a:cubicBezTo>
                  <a:cubicBezTo>
                    <a:pt x="1223975" y="1678810"/>
                    <a:pt x="1223975" y="1678419"/>
                    <a:pt x="1223975" y="1678172"/>
                  </a:cubicBezTo>
                  <a:cubicBezTo>
                    <a:pt x="1223975" y="1677933"/>
                    <a:pt x="1223975" y="1677810"/>
                    <a:pt x="1223975" y="1677572"/>
                  </a:cubicBezTo>
                  <a:cubicBezTo>
                    <a:pt x="1223975" y="1677409"/>
                    <a:pt x="1223975" y="1677143"/>
                    <a:pt x="1223975" y="1676981"/>
                  </a:cubicBezTo>
                  <a:cubicBezTo>
                    <a:pt x="1223508" y="1620641"/>
                    <a:pt x="1209392" y="1573987"/>
                    <a:pt x="1209392" y="1573987"/>
                  </a:cubicBezTo>
                  <a:cubicBezTo>
                    <a:pt x="1209392" y="1573987"/>
                    <a:pt x="1217574" y="1650130"/>
                    <a:pt x="1202248" y="1715672"/>
                  </a:cubicBezTo>
                  <a:cubicBezTo>
                    <a:pt x="1186913" y="1781213"/>
                    <a:pt x="1148670" y="1840992"/>
                    <a:pt x="1148670" y="1840992"/>
                  </a:cubicBezTo>
                  <a:cubicBezTo>
                    <a:pt x="1148670" y="1840983"/>
                    <a:pt x="1150432" y="1831286"/>
                    <a:pt x="1159681" y="1790090"/>
                  </a:cubicBezTo>
                  <a:cubicBezTo>
                    <a:pt x="1172549" y="1732788"/>
                    <a:pt x="1170997" y="1673114"/>
                    <a:pt x="1170987" y="1673104"/>
                  </a:cubicBezTo>
                  <a:cubicBezTo>
                    <a:pt x="1170997" y="1673104"/>
                    <a:pt x="1156566" y="1740322"/>
                    <a:pt x="1142117" y="1786518"/>
                  </a:cubicBezTo>
                  <a:cubicBezTo>
                    <a:pt x="1140469" y="1791786"/>
                    <a:pt x="1138993" y="1795787"/>
                    <a:pt x="1137355" y="1800511"/>
                  </a:cubicBezTo>
                  <a:cubicBezTo>
                    <a:pt x="1124692" y="1837135"/>
                    <a:pt x="1113245" y="1857956"/>
                    <a:pt x="1113247" y="1857956"/>
                  </a:cubicBezTo>
                  <a:cubicBezTo>
                    <a:pt x="1113247" y="1857956"/>
                    <a:pt x="1113929" y="1855042"/>
                    <a:pt x="1114437" y="1850517"/>
                  </a:cubicBezTo>
                  <a:cubicBezTo>
                    <a:pt x="1114474" y="1850174"/>
                    <a:pt x="1114398" y="1849965"/>
                    <a:pt x="1114437" y="1849622"/>
                  </a:cubicBezTo>
                  <a:cubicBezTo>
                    <a:pt x="1114441" y="1849574"/>
                    <a:pt x="1114432" y="1849365"/>
                    <a:pt x="1114437" y="1849317"/>
                  </a:cubicBezTo>
                  <a:cubicBezTo>
                    <a:pt x="1114501" y="1848612"/>
                    <a:pt x="1114683" y="1847431"/>
                    <a:pt x="1114735" y="1846640"/>
                  </a:cubicBezTo>
                  <a:cubicBezTo>
                    <a:pt x="1114868" y="1844640"/>
                    <a:pt x="1114769" y="1842954"/>
                    <a:pt x="1114735" y="1840392"/>
                  </a:cubicBezTo>
                  <a:cubicBezTo>
                    <a:pt x="1114735" y="1840383"/>
                    <a:pt x="1114737" y="1840106"/>
                    <a:pt x="1114735" y="1840097"/>
                  </a:cubicBezTo>
                  <a:cubicBezTo>
                    <a:pt x="1114685" y="1836296"/>
                    <a:pt x="1114484" y="1832210"/>
                    <a:pt x="1113842" y="1827295"/>
                  </a:cubicBezTo>
                  <a:cubicBezTo>
                    <a:pt x="1113093" y="1821551"/>
                    <a:pt x="1112340" y="1817113"/>
                    <a:pt x="1111461" y="1813008"/>
                  </a:cubicBezTo>
                  <a:cubicBezTo>
                    <a:pt x="1111443" y="1812922"/>
                    <a:pt x="1111480" y="1812798"/>
                    <a:pt x="1111461" y="1812712"/>
                  </a:cubicBezTo>
                  <a:cubicBezTo>
                    <a:pt x="1111143" y="1811245"/>
                    <a:pt x="1110624" y="1809683"/>
                    <a:pt x="1110270" y="1808245"/>
                  </a:cubicBezTo>
                  <a:cubicBezTo>
                    <a:pt x="1110224" y="1808054"/>
                    <a:pt x="1110317" y="1807835"/>
                    <a:pt x="1110270" y="1807654"/>
                  </a:cubicBezTo>
                  <a:cubicBezTo>
                    <a:pt x="1109499" y="1804521"/>
                    <a:pt x="1108818" y="1801511"/>
                    <a:pt x="1107889" y="1798129"/>
                  </a:cubicBezTo>
                  <a:cubicBezTo>
                    <a:pt x="1106514" y="1793100"/>
                    <a:pt x="1105152" y="1789138"/>
                    <a:pt x="1102828" y="1779375"/>
                  </a:cubicBezTo>
                  <a:cubicBezTo>
                    <a:pt x="1096194" y="1751486"/>
                    <a:pt x="1089436" y="1716862"/>
                    <a:pt x="1089434" y="1716862"/>
                  </a:cubicBezTo>
                  <a:cubicBezTo>
                    <a:pt x="1089434" y="1716862"/>
                    <a:pt x="1091801" y="1773517"/>
                    <a:pt x="1089434" y="1814494"/>
                  </a:cubicBezTo>
                  <a:cubicBezTo>
                    <a:pt x="1088726" y="1826761"/>
                    <a:pt x="1087718" y="1837153"/>
                    <a:pt x="1086458" y="1846345"/>
                  </a:cubicBezTo>
                  <a:cubicBezTo>
                    <a:pt x="1083864" y="1840592"/>
                    <a:pt x="1080626" y="1834820"/>
                    <a:pt x="1076933" y="1829086"/>
                  </a:cubicBezTo>
                  <a:cubicBezTo>
                    <a:pt x="1061560" y="1805197"/>
                    <a:pt x="1036155" y="1785033"/>
                    <a:pt x="1036153" y="1785023"/>
                  </a:cubicBezTo>
                  <a:cubicBezTo>
                    <a:pt x="1036153" y="1785023"/>
                    <a:pt x="1053300" y="1806340"/>
                    <a:pt x="1065622" y="1837715"/>
                  </a:cubicBezTo>
                  <a:cubicBezTo>
                    <a:pt x="1067523" y="1842554"/>
                    <a:pt x="1069320" y="1847460"/>
                    <a:pt x="1070980" y="1852594"/>
                  </a:cubicBezTo>
                  <a:cubicBezTo>
                    <a:pt x="1071004" y="1852660"/>
                    <a:pt x="1071253" y="1852832"/>
                    <a:pt x="1071278" y="1852898"/>
                  </a:cubicBezTo>
                  <a:cubicBezTo>
                    <a:pt x="1071306" y="1852965"/>
                    <a:pt x="1071250" y="1853117"/>
                    <a:pt x="1071278" y="1853193"/>
                  </a:cubicBezTo>
                  <a:cubicBezTo>
                    <a:pt x="1073514" y="1860166"/>
                    <a:pt x="1075483" y="1867357"/>
                    <a:pt x="1077231" y="1874025"/>
                  </a:cubicBezTo>
                  <a:cubicBezTo>
                    <a:pt x="1078980" y="1880702"/>
                    <a:pt x="1080481" y="1887074"/>
                    <a:pt x="1081695" y="1892484"/>
                  </a:cubicBezTo>
                  <a:cubicBezTo>
                    <a:pt x="1084133" y="1903343"/>
                    <a:pt x="1085565" y="1910639"/>
                    <a:pt x="1085565" y="1910639"/>
                  </a:cubicBezTo>
                  <a:cubicBezTo>
                    <a:pt x="1085565" y="1910639"/>
                    <a:pt x="1079012" y="1892541"/>
                    <a:pt x="1068598" y="1877301"/>
                  </a:cubicBezTo>
                  <a:cubicBezTo>
                    <a:pt x="1065320" y="1872500"/>
                    <a:pt x="1061049" y="1867815"/>
                    <a:pt x="1056394" y="1863309"/>
                  </a:cubicBezTo>
                  <a:cubicBezTo>
                    <a:pt x="1042181" y="1849555"/>
                    <a:pt x="1024842" y="1838306"/>
                    <a:pt x="1024843" y="1838306"/>
                  </a:cubicBezTo>
                  <a:cubicBezTo>
                    <a:pt x="1024842" y="1838306"/>
                    <a:pt x="1049566" y="1868443"/>
                    <a:pt x="1061753" y="1893675"/>
                  </a:cubicBezTo>
                  <a:cubicBezTo>
                    <a:pt x="1063562" y="1897418"/>
                    <a:pt x="1065183" y="1901095"/>
                    <a:pt x="1066515" y="1904686"/>
                  </a:cubicBezTo>
                  <a:cubicBezTo>
                    <a:pt x="1066533" y="1904733"/>
                    <a:pt x="1066496" y="1904933"/>
                    <a:pt x="1066515" y="1904981"/>
                  </a:cubicBezTo>
                  <a:cubicBezTo>
                    <a:pt x="1071410" y="1918269"/>
                    <a:pt x="1071146" y="1922497"/>
                    <a:pt x="1071872" y="1929098"/>
                  </a:cubicBezTo>
                  <a:cubicBezTo>
                    <a:pt x="1061698" y="1929060"/>
                    <a:pt x="1052070" y="1928774"/>
                    <a:pt x="1041809" y="1928794"/>
                  </a:cubicBezTo>
                  <a:cubicBezTo>
                    <a:pt x="617112" y="1929441"/>
                    <a:pt x="172653" y="1953806"/>
                    <a:pt x="172653" y="1953797"/>
                  </a:cubicBezTo>
                  <a:lnTo>
                    <a:pt x="172653" y="2353551"/>
                  </a:lnTo>
                  <a:lnTo>
                    <a:pt x="12364653" y="2385098"/>
                  </a:lnTo>
                  <a:lnTo>
                    <a:pt x="12364653" y="2110369"/>
                  </a:lnTo>
                  <a:cubicBezTo>
                    <a:pt x="12364653" y="2110369"/>
                    <a:pt x="12364653" y="2049047"/>
                    <a:pt x="12008038" y="2125247"/>
                  </a:cubicBezTo>
                  <a:cubicBezTo>
                    <a:pt x="11651421" y="2201447"/>
                    <a:pt x="9093415" y="2182397"/>
                    <a:pt x="8607631" y="2134772"/>
                  </a:cubicBezTo>
                  <a:cubicBezTo>
                    <a:pt x="8121866" y="2087147"/>
                    <a:pt x="5817120" y="1982915"/>
                    <a:pt x="5256031" y="2071669"/>
                  </a:cubicBezTo>
                  <a:cubicBezTo>
                    <a:pt x="4694933" y="2160422"/>
                    <a:pt x="3685788" y="2232622"/>
                    <a:pt x="3282270" y="2275265"/>
                  </a:cubicBezTo>
                  <a:cubicBezTo>
                    <a:pt x="2899822" y="2315690"/>
                    <a:pt x="2147814" y="2066315"/>
                    <a:pt x="1751422" y="1978504"/>
                  </a:cubicBezTo>
                  <a:lnTo>
                    <a:pt x="1822269" y="1989811"/>
                  </a:lnTo>
                  <a:cubicBezTo>
                    <a:pt x="1822259" y="1989811"/>
                    <a:pt x="1818211" y="1987782"/>
                    <a:pt x="1812144" y="1984458"/>
                  </a:cubicBezTo>
                  <a:cubicBezTo>
                    <a:pt x="1806067" y="1981143"/>
                    <a:pt x="1798294" y="1976552"/>
                    <a:pt x="1790712" y="1971961"/>
                  </a:cubicBezTo>
                  <a:cubicBezTo>
                    <a:pt x="1775549" y="1962769"/>
                    <a:pt x="1774949" y="1957654"/>
                    <a:pt x="1764519" y="1954397"/>
                  </a:cubicBezTo>
                  <a:cubicBezTo>
                    <a:pt x="1759309" y="1952768"/>
                    <a:pt x="1753708" y="1953454"/>
                    <a:pt x="1749631" y="1954397"/>
                  </a:cubicBezTo>
                  <a:cubicBezTo>
                    <a:pt x="1745564" y="1955320"/>
                    <a:pt x="1743087" y="1956778"/>
                    <a:pt x="1743087" y="1956778"/>
                  </a:cubicBezTo>
                  <a:cubicBezTo>
                    <a:pt x="1743087" y="1956778"/>
                    <a:pt x="1742792" y="1956483"/>
                    <a:pt x="1742792" y="1956473"/>
                  </a:cubicBezTo>
                  <a:cubicBezTo>
                    <a:pt x="1742792" y="1956473"/>
                    <a:pt x="1744840" y="1952120"/>
                    <a:pt x="1745764" y="1949634"/>
                  </a:cubicBezTo>
                  <a:cubicBezTo>
                    <a:pt x="1748536" y="1942167"/>
                    <a:pt x="1754146" y="1928555"/>
                    <a:pt x="1767195" y="1913915"/>
                  </a:cubicBezTo>
                  <a:cubicBezTo>
                    <a:pt x="1769510" y="1911325"/>
                    <a:pt x="1772348" y="1908905"/>
                    <a:pt x="1774939" y="1906467"/>
                  </a:cubicBezTo>
                  <a:cubicBezTo>
                    <a:pt x="1776530" y="1905000"/>
                    <a:pt x="1778063" y="1903419"/>
                    <a:pt x="1779701" y="1902009"/>
                  </a:cubicBezTo>
                  <a:cubicBezTo>
                    <a:pt x="1795523" y="1888341"/>
                    <a:pt x="1812439" y="1878492"/>
                    <a:pt x="1812439" y="1878492"/>
                  </a:cubicBezTo>
                  <a:cubicBezTo>
                    <a:pt x="1812439" y="1878492"/>
                    <a:pt x="1782445" y="1882768"/>
                    <a:pt x="1757375" y="1899323"/>
                  </a:cubicBezTo>
                  <a:cubicBezTo>
                    <a:pt x="1747726" y="1905696"/>
                    <a:pt x="1739354" y="1913696"/>
                    <a:pt x="1732076" y="1921354"/>
                  </a:cubicBezTo>
                  <a:cubicBezTo>
                    <a:pt x="1732048" y="1921364"/>
                    <a:pt x="1731800" y="1921345"/>
                    <a:pt x="1731781" y="1921354"/>
                  </a:cubicBezTo>
                  <a:cubicBezTo>
                    <a:pt x="1731562" y="1921574"/>
                    <a:pt x="1731391" y="1922031"/>
                    <a:pt x="1731181" y="1922250"/>
                  </a:cubicBezTo>
                  <a:cubicBezTo>
                    <a:pt x="1726457" y="1927269"/>
                    <a:pt x="1722733" y="1931489"/>
                    <a:pt x="1719570" y="1935347"/>
                  </a:cubicBezTo>
                  <a:cubicBezTo>
                    <a:pt x="1716779" y="1938957"/>
                    <a:pt x="1712427" y="1944567"/>
                    <a:pt x="1712427" y="1944567"/>
                  </a:cubicBezTo>
                  <a:cubicBezTo>
                    <a:pt x="1712427" y="1944567"/>
                    <a:pt x="1713941" y="1937995"/>
                    <a:pt x="1716294" y="1929098"/>
                  </a:cubicBezTo>
                  <a:cubicBezTo>
                    <a:pt x="1716303" y="1929089"/>
                    <a:pt x="1716294" y="1928794"/>
                    <a:pt x="1716294" y="1928794"/>
                  </a:cubicBezTo>
                  <a:cubicBezTo>
                    <a:pt x="1717741" y="1923355"/>
                    <a:pt x="1719685" y="1916544"/>
                    <a:pt x="1721952" y="1909153"/>
                  </a:cubicBezTo>
                  <a:cubicBezTo>
                    <a:pt x="1722742" y="1906591"/>
                    <a:pt x="1723742" y="1904143"/>
                    <a:pt x="1724638" y="1901409"/>
                  </a:cubicBezTo>
                  <a:cubicBezTo>
                    <a:pt x="1724647" y="1901381"/>
                    <a:pt x="1724619" y="1901152"/>
                    <a:pt x="1724638" y="1901114"/>
                  </a:cubicBezTo>
                  <a:cubicBezTo>
                    <a:pt x="1725218" y="1899304"/>
                    <a:pt x="1726085" y="1897018"/>
                    <a:pt x="1726714" y="1895161"/>
                  </a:cubicBezTo>
                  <a:cubicBezTo>
                    <a:pt x="1727914" y="1891627"/>
                    <a:pt x="1729286" y="1888055"/>
                    <a:pt x="1730581" y="1884445"/>
                  </a:cubicBezTo>
                  <a:cubicBezTo>
                    <a:pt x="1731629" y="1881597"/>
                    <a:pt x="1732419" y="1879026"/>
                    <a:pt x="1733562" y="1876111"/>
                  </a:cubicBezTo>
                  <a:cubicBezTo>
                    <a:pt x="1735134" y="1872082"/>
                    <a:pt x="1736582" y="1868291"/>
                    <a:pt x="1738325" y="1864204"/>
                  </a:cubicBezTo>
                  <a:cubicBezTo>
                    <a:pt x="1738373" y="1864081"/>
                    <a:pt x="1738573" y="1864033"/>
                    <a:pt x="1738620" y="1863909"/>
                  </a:cubicBezTo>
                  <a:cubicBezTo>
                    <a:pt x="1739830" y="1861090"/>
                    <a:pt x="1740897" y="1858394"/>
                    <a:pt x="1742192" y="1855575"/>
                  </a:cubicBezTo>
                  <a:cubicBezTo>
                    <a:pt x="1742230" y="1855508"/>
                    <a:pt x="1742164" y="1855336"/>
                    <a:pt x="1742192" y="1855279"/>
                  </a:cubicBezTo>
                  <a:cubicBezTo>
                    <a:pt x="1742221" y="1855222"/>
                    <a:pt x="1742468" y="1855327"/>
                    <a:pt x="1742487" y="1855279"/>
                  </a:cubicBezTo>
                  <a:cubicBezTo>
                    <a:pt x="1742554" y="1855136"/>
                    <a:pt x="1742430" y="1854822"/>
                    <a:pt x="1742487" y="1854679"/>
                  </a:cubicBezTo>
                  <a:cubicBezTo>
                    <a:pt x="1746021" y="1847060"/>
                    <a:pt x="1749936" y="1839564"/>
                    <a:pt x="1754098" y="1832353"/>
                  </a:cubicBezTo>
                  <a:cubicBezTo>
                    <a:pt x="1756718" y="1827819"/>
                    <a:pt x="1759613" y="1823514"/>
                    <a:pt x="1762433" y="1819256"/>
                  </a:cubicBezTo>
                  <a:cubicBezTo>
                    <a:pt x="1789827" y="1777899"/>
                    <a:pt x="1824345" y="1750200"/>
                    <a:pt x="1824345" y="1750200"/>
                  </a:cubicBezTo>
                  <a:cubicBezTo>
                    <a:pt x="1824345" y="1750200"/>
                    <a:pt x="1771548" y="1779203"/>
                    <a:pt x="1735344" y="1820447"/>
                  </a:cubicBezTo>
                  <a:cubicBezTo>
                    <a:pt x="1728962" y="1827733"/>
                    <a:pt x="1723418" y="1835382"/>
                    <a:pt x="1718084" y="1843069"/>
                  </a:cubicBezTo>
                  <a:cubicBezTo>
                    <a:pt x="1706435" y="1859842"/>
                    <a:pt x="1697444" y="1876606"/>
                    <a:pt x="1690995" y="1889798"/>
                  </a:cubicBezTo>
                  <a:cubicBezTo>
                    <a:pt x="1690871" y="1890074"/>
                    <a:pt x="1690528" y="1890427"/>
                    <a:pt x="1690405" y="1890694"/>
                  </a:cubicBezTo>
                  <a:cubicBezTo>
                    <a:pt x="1689119" y="1893399"/>
                    <a:pt x="1688176" y="1895808"/>
                    <a:pt x="1687128" y="1898142"/>
                  </a:cubicBezTo>
                  <a:cubicBezTo>
                    <a:pt x="1683280" y="1906734"/>
                    <a:pt x="1679708" y="1915058"/>
                    <a:pt x="1679689" y="1915106"/>
                  </a:cubicBezTo>
                  <a:cubicBezTo>
                    <a:pt x="1679699" y="1915068"/>
                    <a:pt x="1680080" y="1913611"/>
                    <a:pt x="1680575" y="1910639"/>
                  </a:cubicBezTo>
                  <a:cubicBezTo>
                    <a:pt x="1680584" y="1910630"/>
                    <a:pt x="1680575" y="1910353"/>
                    <a:pt x="1680575" y="1910343"/>
                  </a:cubicBezTo>
                  <a:cubicBezTo>
                    <a:pt x="1681080" y="1907305"/>
                    <a:pt x="1681727" y="1902971"/>
                    <a:pt x="1682070" y="1897542"/>
                  </a:cubicBezTo>
                  <a:cubicBezTo>
                    <a:pt x="1682413" y="1892075"/>
                    <a:pt x="1682556" y="1885740"/>
                    <a:pt x="1682070" y="1878492"/>
                  </a:cubicBezTo>
                  <a:cubicBezTo>
                    <a:pt x="1681823" y="1874853"/>
                    <a:pt x="1681461" y="1870853"/>
                    <a:pt x="1680880" y="1866881"/>
                  </a:cubicBezTo>
                  <a:cubicBezTo>
                    <a:pt x="1680299" y="1862938"/>
                    <a:pt x="1679489" y="1858880"/>
                    <a:pt x="1678498" y="1854679"/>
                  </a:cubicBezTo>
                  <a:cubicBezTo>
                    <a:pt x="1678127" y="1853117"/>
                    <a:pt x="1677432" y="1851498"/>
                    <a:pt x="1677013" y="1849917"/>
                  </a:cubicBezTo>
                  <a:cubicBezTo>
                    <a:pt x="1668250" y="1817294"/>
                    <a:pt x="1648438" y="1779670"/>
                    <a:pt x="1648438" y="1779670"/>
                  </a:cubicBezTo>
                  <a:cubicBezTo>
                    <a:pt x="1648428" y="1779670"/>
                    <a:pt x="1664335" y="1827162"/>
                    <a:pt x="1660639" y="1867481"/>
                  </a:cubicBezTo>
                  <a:cubicBezTo>
                    <a:pt x="1659134" y="1883893"/>
                    <a:pt x="1654448" y="1898990"/>
                    <a:pt x="1649323" y="1911229"/>
                  </a:cubicBezTo>
                  <a:cubicBezTo>
                    <a:pt x="1649304" y="1911258"/>
                    <a:pt x="1649352" y="1911506"/>
                    <a:pt x="1649323" y="1911534"/>
                  </a:cubicBezTo>
                  <a:cubicBezTo>
                    <a:pt x="1649323" y="1911553"/>
                    <a:pt x="1649038" y="1911515"/>
                    <a:pt x="1649028" y="1911534"/>
                  </a:cubicBezTo>
                  <a:cubicBezTo>
                    <a:pt x="1645570" y="1919783"/>
                    <a:pt x="1642380" y="1925850"/>
                    <a:pt x="1639503" y="1930879"/>
                  </a:cubicBezTo>
                  <a:cubicBezTo>
                    <a:pt x="1639379" y="1931089"/>
                    <a:pt x="1639322" y="1931565"/>
                    <a:pt x="1639208" y="1931775"/>
                  </a:cubicBezTo>
                  <a:cubicBezTo>
                    <a:pt x="1638846" y="1932413"/>
                    <a:pt x="1638646" y="1932689"/>
                    <a:pt x="1638312" y="1933261"/>
                  </a:cubicBezTo>
                  <a:cubicBezTo>
                    <a:pt x="1638303" y="1933270"/>
                    <a:pt x="1638322" y="1933547"/>
                    <a:pt x="1638312" y="1933556"/>
                  </a:cubicBezTo>
                  <a:cubicBezTo>
                    <a:pt x="1638303" y="1933575"/>
                    <a:pt x="1638027" y="1933547"/>
                    <a:pt x="1638017" y="1933556"/>
                  </a:cubicBezTo>
                  <a:cubicBezTo>
                    <a:pt x="1635769" y="1937356"/>
                    <a:pt x="1634579" y="1939185"/>
                    <a:pt x="1634150" y="1939804"/>
                  </a:cubicBezTo>
                  <a:cubicBezTo>
                    <a:pt x="1634074" y="1939918"/>
                    <a:pt x="1633550" y="1940995"/>
                    <a:pt x="1633550" y="1941004"/>
                  </a:cubicBezTo>
                  <a:cubicBezTo>
                    <a:pt x="1633550" y="1941004"/>
                    <a:pt x="1633874" y="1939585"/>
                    <a:pt x="1633845" y="1937423"/>
                  </a:cubicBezTo>
                  <a:cubicBezTo>
                    <a:pt x="1633817" y="1935213"/>
                    <a:pt x="1633407" y="1931937"/>
                    <a:pt x="1632655" y="1928203"/>
                  </a:cubicBezTo>
                  <a:cubicBezTo>
                    <a:pt x="1631902" y="1924459"/>
                    <a:pt x="1630664" y="1920288"/>
                    <a:pt x="1628492" y="1915697"/>
                  </a:cubicBezTo>
                  <a:cubicBezTo>
                    <a:pt x="1628483" y="1915677"/>
                    <a:pt x="1628502" y="1915420"/>
                    <a:pt x="1628492" y="1915401"/>
                  </a:cubicBezTo>
                  <a:cubicBezTo>
                    <a:pt x="1628140" y="1914668"/>
                    <a:pt x="1627397" y="1914058"/>
                    <a:pt x="1627006" y="1913315"/>
                  </a:cubicBezTo>
                  <a:cubicBezTo>
                    <a:pt x="1626159" y="1911725"/>
                    <a:pt x="1625406" y="1910182"/>
                    <a:pt x="1624320" y="1908553"/>
                  </a:cubicBezTo>
                  <a:cubicBezTo>
                    <a:pt x="1622730" y="1906162"/>
                    <a:pt x="1620834" y="1903504"/>
                    <a:pt x="1618662" y="1901114"/>
                  </a:cubicBezTo>
                  <a:cubicBezTo>
                    <a:pt x="1601327" y="1881997"/>
                    <a:pt x="1564198" y="1864500"/>
                    <a:pt x="1564198" y="1864500"/>
                  </a:cubicBezTo>
                  <a:cubicBezTo>
                    <a:pt x="1564198" y="1864500"/>
                    <a:pt x="1588811" y="1886931"/>
                    <a:pt x="1598726" y="1907067"/>
                  </a:cubicBezTo>
                  <a:cubicBezTo>
                    <a:pt x="1600603" y="1910896"/>
                    <a:pt x="1601936" y="1914525"/>
                    <a:pt x="1602889" y="1918078"/>
                  </a:cubicBezTo>
                  <a:cubicBezTo>
                    <a:pt x="1603680" y="1921031"/>
                    <a:pt x="1604061" y="1923488"/>
                    <a:pt x="1604375" y="1926117"/>
                  </a:cubicBezTo>
                  <a:cubicBezTo>
                    <a:pt x="1604575" y="1927651"/>
                    <a:pt x="1604594" y="1929193"/>
                    <a:pt x="1604680" y="1930584"/>
                  </a:cubicBezTo>
                  <a:cubicBezTo>
                    <a:pt x="1604775" y="1932680"/>
                    <a:pt x="1605061" y="1934527"/>
                    <a:pt x="1604975" y="1936242"/>
                  </a:cubicBezTo>
                  <a:cubicBezTo>
                    <a:pt x="1604975" y="1936290"/>
                    <a:pt x="1604975" y="1936490"/>
                    <a:pt x="1604975" y="1936537"/>
                  </a:cubicBezTo>
                  <a:cubicBezTo>
                    <a:pt x="1604965" y="1936813"/>
                    <a:pt x="1604994" y="1936861"/>
                    <a:pt x="1604975" y="1937128"/>
                  </a:cubicBezTo>
                  <a:cubicBezTo>
                    <a:pt x="1604937" y="1937509"/>
                    <a:pt x="1604718" y="1937766"/>
                    <a:pt x="1604680" y="1938319"/>
                  </a:cubicBezTo>
                  <a:cubicBezTo>
                    <a:pt x="1604337" y="1942090"/>
                    <a:pt x="1603784" y="1944872"/>
                    <a:pt x="1603784" y="1944872"/>
                  </a:cubicBezTo>
                  <a:cubicBezTo>
                    <a:pt x="1603784" y="1944872"/>
                    <a:pt x="1595364" y="1939652"/>
                    <a:pt x="1584439" y="1940404"/>
                  </a:cubicBezTo>
                  <a:cubicBezTo>
                    <a:pt x="1578972" y="1940785"/>
                    <a:pt x="1573047" y="1942786"/>
                    <a:pt x="1568361" y="1944567"/>
                  </a:cubicBezTo>
                  <a:cubicBezTo>
                    <a:pt x="1568351" y="1944576"/>
                    <a:pt x="1568075" y="1944567"/>
                    <a:pt x="1568066" y="1944567"/>
                  </a:cubicBezTo>
                  <a:cubicBezTo>
                    <a:pt x="1565751" y="1945462"/>
                    <a:pt x="1565608" y="1945710"/>
                    <a:pt x="1564198" y="1946358"/>
                  </a:cubicBezTo>
                  <a:cubicBezTo>
                    <a:pt x="1563008" y="1946901"/>
                    <a:pt x="1561531" y="1947596"/>
                    <a:pt x="1560922" y="1947844"/>
                  </a:cubicBezTo>
                  <a:cubicBezTo>
                    <a:pt x="1522317" y="1944386"/>
                    <a:pt x="1481217" y="1941386"/>
                    <a:pt x="1437687" y="1938918"/>
                  </a:cubicBezTo>
                  <a:cubicBezTo>
                    <a:pt x="1444183" y="1917554"/>
                    <a:pt x="1451241" y="1890407"/>
                    <a:pt x="1458823" y="1856165"/>
                  </a:cubicBezTo>
                  <a:cubicBezTo>
                    <a:pt x="1473501" y="1789871"/>
                    <a:pt x="1494056" y="1727569"/>
                    <a:pt x="1520145" y="1668942"/>
                  </a:cubicBezTo>
                  <a:cubicBezTo>
                    <a:pt x="1546225" y="1610315"/>
                    <a:pt x="1568104" y="1553251"/>
                    <a:pt x="1585925" y="1498092"/>
                  </a:cubicBezTo>
                  <a:cubicBezTo>
                    <a:pt x="1603746" y="1442932"/>
                    <a:pt x="1621920" y="1403099"/>
                    <a:pt x="1640694" y="1378429"/>
                  </a:cubicBezTo>
                  <a:cubicBezTo>
                    <a:pt x="1659467" y="1353759"/>
                    <a:pt x="1686061" y="1328871"/>
                    <a:pt x="1720170" y="1303715"/>
                  </a:cubicBezTo>
                  <a:cubicBezTo>
                    <a:pt x="1754279" y="1278560"/>
                    <a:pt x="1786188" y="1251880"/>
                    <a:pt x="1816011" y="1223648"/>
                  </a:cubicBezTo>
                  <a:cubicBezTo>
                    <a:pt x="1845843" y="1195416"/>
                    <a:pt x="1886953" y="1174147"/>
                    <a:pt x="1939541" y="1159650"/>
                  </a:cubicBezTo>
                  <a:cubicBezTo>
                    <a:pt x="1992128" y="1145162"/>
                    <a:pt x="2039744" y="1123388"/>
                    <a:pt x="2082120" y="1094765"/>
                  </a:cubicBezTo>
                  <a:cubicBezTo>
                    <a:pt x="2124497" y="1066143"/>
                    <a:pt x="2165702" y="1047969"/>
                    <a:pt x="2205945" y="1040292"/>
                  </a:cubicBezTo>
                  <a:cubicBezTo>
                    <a:pt x="2246179" y="1032614"/>
                    <a:pt x="2269810" y="1028900"/>
                    <a:pt x="2276783" y="1028681"/>
                  </a:cubicBezTo>
                  <a:cubicBezTo>
                    <a:pt x="2283755" y="1028462"/>
                    <a:pt x="2300938" y="1036568"/>
                    <a:pt x="2327980" y="1053389"/>
                  </a:cubicBezTo>
                  <a:cubicBezTo>
                    <a:pt x="2355031" y="1070210"/>
                    <a:pt x="2383720" y="1081269"/>
                    <a:pt x="2414600" y="1086726"/>
                  </a:cubicBezTo>
                  <a:cubicBezTo>
                    <a:pt x="2445480" y="1092184"/>
                    <a:pt x="2472055" y="1094565"/>
                    <a:pt x="2494372" y="1093870"/>
                  </a:cubicBezTo>
                  <a:cubicBezTo>
                    <a:pt x="2516679" y="1093175"/>
                    <a:pt x="2543959" y="1085983"/>
                    <a:pt x="2575630" y="1072143"/>
                  </a:cubicBezTo>
                  <a:cubicBezTo>
                    <a:pt x="2607300" y="1058304"/>
                    <a:pt x="2638418" y="1051065"/>
                    <a:pt x="2669098" y="1050112"/>
                  </a:cubicBezTo>
                  <a:cubicBezTo>
                    <a:pt x="2699779" y="1049160"/>
                    <a:pt x="2717790" y="1046950"/>
                    <a:pt x="2723267" y="1043568"/>
                  </a:cubicBezTo>
                  <a:cubicBezTo>
                    <a:pt x="2728744" y="1040187"/>
                    <a:pt x="2735050" y="1038425"/>
                    <a:pt x="2742022" y="1038206"/>
                  </a:cubicBezTo>
                  <a:cubicBezTo>
                    <a:pt x="2748994" y="1037987"/>
                    <a:pt x="2753966" y="1040035"/>
                    <a:pt x="2756900" y="1044759"/>
                  </a:cubicBezTo>
                  <a:cubicBezTo>
                    <a:pt x="2759843" y="1049484"/>
                    <a:pt x="2773578" y="1049941"/>
                    <a:pt x="2798581" y="1045950"/>
                  </a:cubicBezTo>
                  <a:cubicBezTo>
                    <a:pt x="2823575" y="1041959"/>
                    <a:pt x="2850112" y="1040454"/>
                    <a:pt x="2878048" y="1041187"/>
                  </a:cubicBezTo>
                  <a:cubicBezTo>
                    <a:pt x="2905995" y="1041921"/>
                    <a:pt x="2921501" y="1040616"/>
                    <a:pt x="2924188" y="1037311"/>
                  </a:cubicBezTo>
                  <a:cubicBezTo>
                    <a:pt x="2926874" y="1034015"/>
                    <a:pt x="2935789" y="1034472"/>
                    <a:pt x="2951277" y="1038806"/>
                  </a:cubicBezTo>
                  <a:cubicBezTo>
                    <a:pt x="2966764" y="1043140"/>
                    <a:pt x="2977937" y="1045274"/>
                    <a:pt x="2984909" y="1045054"/>
                  </a:cubicBezTo>
                  <a:cubicBezTo>
                    <a:pt x="2991882" y="1044835"/>
                    <a:pt x="2996854" y="1042216"/>
                    <a:pt x="2999492" y="1037311"/>
                  </a:cubicBezTo>
                  <a:cubicBezTo>
                    <a:pt x="3002131" y="1032414"/>
                    <a:pt x="3014589" y="1031224"/>
                    <a:pt x="3037002" y="1033748"/>
                  </a:cubicBezTo>
                  <a:cubicBezTo>
                    <a:pt x="3059414" y="1036253"/>
                    <a:pt x="3074673" y="1034167"/>
                    <a:pt x="3082836" y="1027490"/>
                  </a:cubicBezTo>
                  <a:cubicBezTo>
                    <a:pt x="3091008" y="1020813"/>
                    <a:pt x="3097162" y="1011765"/>
                    <a:pt x="3101000" y="1000411"/>
                  </a:cubicBezTo>
                  <a:cubicBezTo>
                    <a:pt x="3104829" y="989047"/>
                    <a:pt x="3134661" y="984837"/>
                    <a:pt x="3190592" y="987904"/>
                  </a:cubicBezTo>
                  <a:cubicBezTo>
                    <a:pt x="3246523" y="990972"/>
                    <a:pt x="3281223" y="985999"/>
                    <a:pt x="3294767" y="972722"/>
                  </a:cubicBezTo>
                  <a:cubicBezTo>
                    <a:pt x="3308312" y="959453"/>
                    <a:pt x="3314322" y="948071"/>
                    <a:pt x="3312627" y="938498"/>
                  </a:cubicBezTo>
                  <a:cubicBezTo>
                    <a:pt x="3310931" y="928907"/>
                    <a:pt x="3304340" y="921049"/>
                    <a:pt x="3292986" y="914981"/>
                  </a:cubicBezTo>
                  <a:cubicBezTo>
                    <a:pt x="3281623" y="908913"/>
                    <a:pt x="3273069" y="899360"/>
                    <a:pt x="3267088" y="886701"/>
                  </a:cubicBezTo>
                  <a:cubicBezTo>
                    <a:pt x="3261106" y="874043"/>
                    <a:pt x="3254267" y="865403"/>
                    <a:pt x="3247142" y="860803"/>
                  </a:cubicBezTo>
                  <a:cubicBezTo>
                    <a:pt x="3240017" y="856212"/>
                    <a:pt x="3214224" y="857279"/>
                    <a:pt x="3169752" y="863479"/>
                  </a:cubicBezTo>
                  <a:cubicBezTo>
                    <a:pt x="3125279" y="869690"/>
                    <a:pt x="3083293" y="862098"/>
                    <a:pt x="3043545" y="840867"/>
                  </a:cubicBezTo>
                  <a:cubicBezTo>
                    <a:pt x="3003797" y="819626"/>
                    <a:pt x="2978499" y="809263"/>
                    <a:pt x="2967345" y="809606"/>
                  </a:cubicBezTo>
                  <a:cubicBezTo>
                    <a:pt x="2956191" y="809958"/>
                    <a:pt x="2946295" y="814130"/>
                    <a:pt x="2938180" y="822408"/>
                  </a:cubicBezTo>
                  <a:cubicBezTo>
                    <a:pt x="2930064" y="830694"/>
                    <a:pt x="2924054" y="832447"/>
                    <a:pt x="2919720" y="827761"/>
                  </a:cubicBezTo>
                  <a:cubicBezTo>
                    <a:pt x="2915386" y="823084"/>
                    <a:pt x="2904804" y="822541"/>
                    <a:pt x="2888173" y="826275"/>
                  </a:cubicBezTo>
                  <a:cubicBezTo>
                    <a:pt x="2871533" y="830008"/>
                    <a:pt x="2859580" y="829675"/>
                    <a:pt x="2852455" y="825084"/>
                  </a:cubicBezTo>
                  <a:cubicBezTo>
                    <a:pt x="2845330" y="820493"/>
                    <a:pt x="2831405" y="818483"/>
                    <a:pt x="2810487" y="819131"/>
                  </a:cubicBezTo>
                  <a:cubicBezTo>
                    <a:pt x="2789561" y="819788"/>
                    <a:pt x="2774950" y="818036"/>
                    <a:pt x="2766425" y="813473"/>
                  </a:cubicBezTo>
                  <a:cubicBezTo>
                    <a:pt x="2757910" y="808930"/>
                    <a:pt x="2745070" y="806701"/>
                    <a:pt x="2728325" y="807225"/>
                  </a:cubicBezTo>
                  <a:cubicBezTo>
                    <a:pt x="2711599" y="807749"/>
                    <a:pt x="2701407" y="810616"/>
                    <a:pt x="2697369" y="815559"/>
                  </a:cubicBezTo>
                  <a:cubicBezTo>
                    <a:pt x="2693340" y="820502"/>
                    <a:pt x="2678519" y="821560"/>
                    <a:pt x="2653325" y="819131"/>
                  </a:cubicBezTo>
                  <a:cubicBezTo>
                    <a:pt x="2628122" y="816711"/>
                    <a:pt x="2610796" y="818959"/>
                    <a:pt x="2601233" y="825684"/>
                  </a:cubicBezTo>
                  <a:cubicBezTo>
                    <a:pt x="2591670" y="832399"/>
                    <a:pt x="2585564" y="840677"/>
                    <a:pt x="2583069" y="850392"/>
                  </a:cubicBezTo>
                  <a:cubicBezTo>
                    <a:pt x="2580583" y="860098"/>
                    <a:pt x="2577430" y="865137"/>
                    <a:pt x="2573248" y="865270"/>
                  </a:cubicBezTo>
                  <a:cubicBezTo>
                    <a:pt x="2571162" y="865337"/>
                    <a:pt x="2569096" y="865203"/>
                    <a:pt x="2567000" y="865270"/>
                  </a:cubicBezTo>
                  <a:cubicBezTo>
                    <a:pt x="2566924" y="862860"/>
                    <a:pt x="2566781" y="860536"/>
                    <a:pt x="2566705" y="858126"/>
                  </a:cubicBezTo>
                  <a:cubicBezTo>
                    <a:pt x="2566552" y="853316"/>
                    <a:pt x="2567448" y="837267"/>
                    <a:pt x="2569381" y="809911"/>
                  </a:cubicBezTo>
                  <a:cubicBezTo>
                    <a:pt x="2571315" y="782545"/>
                    <a:pt x="2574972" y="761419"/>
                    <a:pt x="2580097" y="746798"/>
                  </a:cubicBezTo>
                  <a:cubicBezTo>
                    <a:pt x="2585221" y="732187"/>
                    <a:pt x="2596842" y="723966"/>
                    <a:pt x="2614920" y="721804"/>
                  </a:cubicBezTo>
                  <a:cubicBezTo>
                    <a:pt x="2632999" y="719633"/>
                    <a:pt x="2649144" y="723805"/>
                    <a:pt x="2663441" y="734597"/>
                  </a:cubicBezTo>
                  <a:cubicBezTo>
                    <a:pt x="2677738" y="745398"/>
                    <a:pt x="2689692" y="750675"/>
                    <a:pt x="2699455" y="750379"/>
                  </a:cubicBezTo>
                  <a:cubicBezTo>
                    <a:pt x="2709218" y="750065"/>
                    <a:pt x="2718819" y="745903"/>
                    <a:pt x="2728325" y="737578"/>
                  </a:cubicBezTo>
                  <a:cubicBezTo>
                    <a:pt x="2737840" y="729253"/>
                    <a:pt x="2773235" y="724014"/>
                    <a:pt x="2834595" y="722100"/>
                  </a:cubicBezTo>
                  <a:cubicBezTo>
                    <a:pt x="2895956" y="720176"/>
                    <a:pt x="2937056" y="711584"/>
                    <a:pt x="2957525" y="696497"/>
                  </a:cubicBezTo>
                  <a:cubicBezTo>
                    <a:pt x="2977994" y="681409"/>
                    <a:pt x="2995806" y="677647"/>
                    <a:pt x="3011398" y="685190"/>
                  </a:cubicBezTo>
                  <a:cubicBezTo>
                    <a:pt x="3026991" y="692734"/>
                    <a:pt x="3041069" y="697068"/>
                    <a:pt x="3053670" y="698287"/>
                  </a:cubicBezTo>
                  <a:cubicBezTo>
                    <a:pt x="3066272" y="699497"/>
                    <a:pt x="3079712" y="698354"/>
                    <a:pt x="3093552" y="694715"/>
                  </a:cubicBezTo>
                  <a:cubicBezTo>
                    <a:pt x="3107401" y="691067"/>
                    <a:pt x="3122460" y="682466"/>
                    <a:pt x="3138795" y="669112"/>
                  </a:cubicBezTo>
                  <a:cubicBezTo>
                    <a:pt x="3155131" y="655758"/>
                    <a:pt x="3166847" y="650643"/>
                    <a:pt x="3173923" y="653634"/>
                  </a:cubicBezTo>
                  <a:cubicBezTo>
                    <a:pt x="3180991" y="656625"/>
                    <a:pt x="3201917" y="656930"/>
                    <a:pt x="3236731" y="654234"/>
                  </a:cubicBezTo>
                  <a:cubicBezTo>
                    <a:pt x="3271536" y="651538"/>
                    <a:pt x="3291424" y="647605"/>
                    <a:pt x="3296853" y="642623"/>
                  </a:cubicBezTo>
                  <a:cubicBezTo>
                    <a:pt x="3302282" y="637632"/>
                    <a:pt x="3305140" y="631003"/>
                    <a:pt x="3304892" y="622973"/>
                  </a:cubicBezTo>
                  <a:cubicBezTo>
                    <a:pt x="3304635" y="614953"/>
                    <a:pt x="3301539" y="606238"/>
                    <a:pt x="3295663" y="596779"/>
                  </a:cubicBezTo>
                  <a:cubicBezTo>
                    <a:pt x="3292719" y="592055"/>
                    <a:pt x="3289671" y="587521"/>
                    <a:pt x="3286737" y="582797"/>
                  </a:cubicBezTo>
                  <a:cubicBezTo>
                    <a:pt x="3294377" y="581749"/>
                    <a:pt x="3302006" y="580558"/>
                    <a:pt x="3309655" y="579520"/>
                  </a:cubicBezTo>
                  <a:cubicBezTo>
                    <a:pt x="3324942" y="577434"/>
                    <a:pt x="3335229" y="573015"/>
                    <a:pt x="3340611" y="566423"/>
                  </a:cubicBezTo>
                  <a:cubicBezTo>
                    <a:pt x="3345983" y="559832"/>
                    <a:pt x="3348698" y="551164"/>
                    <a:pt x="3348345" y="539934"/>
                  </a:cubicBezTo>
                  <a:cubicBezTo>
                    <a:pt x="3347993" y="528704"/>
                    <a:pt x="3342487" y="515969"/>
                    <a:pt x="3332277" y="501834"/>
                  </a:cubicBezTo>
                  <a:cubicBezTo>
                    <a:pt x="3322066" y="487699"/>
                    <a:pt x="3296663" y="478898"/>
                    <a:pt x="3256077" y="475336"/>
                  </a:cubicBezTo>
                  <a:cubicBezTo>
                    <a:pt x="3215481" y="471792"/>
                    <a:pt x="3167894" y="461048"/>
                    <a:pt x="3112906" y="443493"/>
                  </a:cubicBezTo>
                  <a:cubicBezTo>
                    <a:pt x="3057919" y="425939"/>
                    <a:pt x="3022819" y="418186"/>
                    <a:pt x="3007531" y="420272"/>
                  </a:cubicBezTo>
                  <a:cubicBezTo>
                    <a:pt x="2992244" y="422358"/>
                    <a:pt x="2974127" y="431083"/>
                    <a:pt x="2953658" y="446170"/>
                  </a:cubicBezTo>
                  <a:cubicBezTo>
                    <a:pt x="2933189" y="461257"/>
                    <a:pt x="2918768" y="465725"/>
                    <a:pt x="2910195" y="459562"/>
                  </a:cubicBezTo>
                  <a:cubicBezTo>
                    <a:pt x="2901632" y="453409"/>
                    <a:pt x="2887450" y="450618"/>
                    <a:pt x="2867933" y="451228"/>
                  </a:cubicBezTo>
                  <a:cubicBezTo>
                    <a:pt x="2848407" y="451837"/>
                    <a:pt x="2827985" y="445370"/>
                    <a:pt x="2806611" y="431587"/>
                  </a:cubicBezTo>
                  <a:cubicBezTo>
                    <a:pt x="2785246" y="417795"/>
                    <a:pt x="2759452" y="413604"/>
                    <a:pt x="2728925" y="419386"/>
                  </a:cubicBezTo>
                  <a:cubicBezTo>
                    <a:pt x="2698398" y="425149"/>
                    <a:pt x="2664279" y="427063"/>
                    <a:pt x="2626531" y="425034"/>
                  </a:cubicBezTo>
                  <a:cubicBezTo>
                    <a:pt x="2588784" y="423005"/>
                    <a:pt x="2562885" y="425329"/>
                    <a:pt x="2549141" y="432178"/>
                  </a:cubicBezTo>
                  <a:cubicBezTo>
                    <a:pt x="2535396" y="439036"/>
                    <a:pt x="2525890" y="446608"/>
                    <a:pt x="2520566" y="454800"/>
                  </a:cubicBezTo>
                  <a:cubicBezTo>
                    <a:pt x="2515241" y="463001"/>
                    <a:pt x="2509088" y="467382"/>
                    <a:pt x="2502106" y="467601"/>
                  </a:cubicBezTo>
                  <a:cubicBezTo>
                    <a:pt x="2495134" y="467820"/>
                    <a:pt x="2483132" y="463306"/>
                    <a:pt x="2466092" y="454209"/>
                  </a:cubicBezTo>
                  <a:cubicBezTo>
                    <a:pt x="2449061" y="445103"/>
                    <a:pt x="2428097" y="440922"/>
                    <a:pt x="2402989" y="441703"/>
                  </a:cubicBezTo>
                  <a:cubicBezTo>
                    <a:pt x="2377891" y="442493"/>
                    <a:pt x="2361003" y="439045"/>
                    <a:pt x="2352392" y="431292"/>
                  </a:cubicBezTo>
                  <a:cubicBezTo>
                    <a:pt x="2343772" y="423529"/>
                    <a:pt x="2323293" y="417538"/>
                    <a:pt x="2291070" y="413728"/>
                  </a:cubicBezTo>
                  <a:cubicBezTo>
                    <a:pt x="2258847" y="409918"/>
                    <a:pt x="2236349" y="408270"/>
                    <a:pt x="2223805" y="408661"/>
                  </a:cubicBezTo>
                  <a:cubicBezTo>
                    <a:pt x="2211251" y="409061"/>
                    <a:pt x="2201059" y="411928"/>
                    <a:pt x="2192848" y="417004"/>
                  </a:cubicBezTo>
                  <a:cubicBezTo>
                    <a:pt x="2184628" y="422071"/>
                    <a:pt x="2178180" y="421500"/>
                    <a:pt x="2173798" y="415214"/>
                  </a:cubicBezTo>
                  <a:cubicBezTo>
                    <a:pt x="2169407" y="408928"/>
                    <a:pt x="2164988" y="394382"/>
                    <a:pt x="2160102" y="372056"/>
                  </a:cubicBezTo>
                  <a:cubicBezTo>
                    <a:pt x="2155215" y="349720"/>
                    <a:pt x="2146852" y="334004"/>
                    <a:pt x="2135394" y="324726"/>
                  </a:cubicBezTo>
                  <a:cubicBezTo>
                    <a:pt x="2123945" y="315449"/>
                    <a:pt x="2118239" y="309182"/>
                    <a:pt x="2118134" y="305972"/>
                  </a:cubicBezTo>
                  <a:cubicBezTo>
                    <a:pt x="2118030" y="302762"/>
                    <a:pt x="2125669" y="296913"/>
                    <a:pt x="2140756" y="288417"/>
                  </a:cubicBezTo>
                  <a:cubicBezTo>
                    <a:pt x="2155844" y="279911"/>
                    <a:pt x="2163626" y="268357"/>
                    <a:pt x="2164569" y="253879"/>
                  </a:cubicBezTo>
                  <a:cubicBezTo>
                    <a:pt x="2165512" y="239401"/>
                    <a:pt x="2162311" y="227571"/>
                    <a:pt x="2155044" y="218161"/>
                  </a:cubicBezTo>
                  <a:cubicBezTo>
                    <a:pt x="2147767" y="208760"/>
                    <a:pt x="2135813" y="198815"/>
                    <a:pt x="2118725" y="188100"/>
                  </a:cubicBezTo>
                  <a:cubicBezTo>
                    <a:pt x="2101647" y="177394"/>
                    <a:pt x="2084463" y="168992"/>
                    <a:pt x="2067538" y="163097"/>
                  </a:cubicBezTo>
                  <a:cubicBezTo>
                    <a:pt x="2050602" y="157200"/>
                    <a:pt x="2033962" y="154543"/>
                    <a:pt x="2017227" y="155067"/>
                  </a:cubicBezTo>
                  <a:cubicBezTo>
                    <a:pt x="2000491" y="155581"/>
                    <a:pt x="1980212" y="161068"/>
                    <a:pt x="1956800" y="171431"/>
                  </a:cubicBezTo>
                  <a:cubicBezTo>
                    <a:pt x="1933397" y="181804"/>
                    <a:pt x="1916766" y="179137"/>
                    <a:pt x="1906498" y="163392"/>
                  </a:cubicBezTo>
                  <a:cubicBezTo>
                    <a:pt x="1896240" y="147657"/>
                    <a:pt x="1883438" y="139998"/>
                    <a:pt x="1868103" y="140475"/>
                  </a:cubicBezTo>
                  <a:cubicBezTo>
                    <a:pt x="1852768" y="140960"/>
                    <a:pt x="1840509" y="135665"/>
                    <a:pt x="1831794" y="124701"/>
                  </a:cubicBezTo>
                  <a:cubicBezTo>
                    <a:pt x="1823069" y="113728"/>
                    <a:pt x="1808848" y="102099"/>
                    <a:pt x="1788931" y="89878"/>
                  </a:cubicBezTo>
                  <a:cubicBezTo>
                    <a:pt x="1769005" y="77648"/>
                    <a:pt x="1745773" y="72076"/>
                    <a:pt x="1719275" y="72904"/>
                  </a:cubicBezTo>
                  <a:cubicBezTo>
                    <a:pt x="1692776" y="73733"/>
                    <a:pt x="1657381" y="83639"/>
                    <a:pt x="1613309" y="102679"/>
                  </a:cubicBezTo>
                  <a:cubicBezTo>
                    <a:pt x="1591269" y="112195"/>
                    <a:pt x="1569266" y="121729"/>
                    <a:pt x="1547225" y="131254"/>
                  </a:cubicBezTo>
                  <a:cubicBezTo>
                    <a:pt x="1546387" y="126454"/>
                    <a:pt x="1545691" y="121453"/>
                    <a:pt x="1544844" y="116662"/>
                  </a:cubicBezTo>
                  <a:cubicBezTo>
                    <a:pt x="1543158" y="107080"/>
                    <a:pt x="1528003" y="89964"/>
                    <a:pt x="1499305" y="65170"/>
                  </a:cubicBezTo>
                  <a:cubicBezTo>
                    <a:pt x="1470615" y="40376"/>
                    <a:pt x="1444183" y="27632"/>
                    <a:pt x="1420428" y="26775"/>
                  </a:cubicBezTo>
                  <a:cubicBezTo>
                    <a:pt x="1396673" y="25908"/>
                    <a:pt x="1380966" y="28737"/>
                    <a:pt x="1372803" y="35404"/>
                  </a:cubicBezTo>
                  <a:cubicBezTo>
                    <a:pt x="1364640" y="42081"/>
                    <a:pt x="1355429" y="46596"/>
                    <a:pt x="1345714" y="48501"/>
                  </a:cubicBezTo>
                  <a:cubicBezTo>
                    <a:pt x="1336008" y="50406"/>
                    <a:pt x="1321387" y="43396"/>
                    <a:pt x="1301366" y="27965"/>
                  </a:cubicBezTo>
                  <a:cubicBezTo>
                    <a:pt x="1281344" y="12525"/>
                    <a:pt x="1261456" y="3477"/>
                    <a:pt x="1241834" y="876"/>
                  </a:cubicBezTo>
                  <a:close/>
                  <a:moveTo>
                    <a:pt x="2025561" y="694411"/>
                  </a:moveTo>
                  <a:cubicBezTo>
                    <a:pt x="2026313" y="696001"/>
                    <a:pt x="2027199" y="697592"/>
                    <a:pt x="2027942" y="699173"/>
                  </a:cubicBezTo>
                  <a:cubicBezTo>
                    <a:pt x="2029438" y="702345"/>
                    <a:pt x="2019531" y="741807"/>
                    <a:pt x="1998177" y="817940"/>
                  </a:cubicBezTo>
                  <a:cubicBezTo>
                    <a:pt x="1976831" y="894083"/>
                    <a:pt x="1951209" y="951233"/>
                    <a:pt x="1921681" y="989095"/>
                  </a:cubicBezTo>
                  <a:cubicBezTo>
                    <a:pt x="1892154" y="1026957"/>
                    <a:pt x="1874571" y="1046074"/>
                    <a:pt x="1868998" y="1046245"/>
                  </a:cubicBezTo>
                  <a:cubicBezTo>
                    <a:pt x="1863417" y="1046417"/>
                    <a:pt x="1857073" y="1039330"/>
                    <a:pt x="1849644" y="1025109"/>
                  </a:cubicBezTo>
                  <a:cubicBezTo>
                    <a:pt x="1842224" y="1010888"/>
                    <a:pt x="1837214" y="987018"/>
                    <a:pt x="1834766" y="953376"/>
                  </a:cubicBezTo>
                  <a:cubicBezTo>
                    <a:pt x="1832318" y="919734"/>
                    <a:pt x="1822974" y="889378"/>
                    <a:pt x="1806781" y="862593"/>
                  </a:cubicBezTo>
                  <a:cubicBezTo>
                    <a:pt x="1798694" y="849192"/>
                    <a:pt x="1790474" y="835809"/>
                    <a:pt x="1782378" y="822408"/>
                  </a:cubicBezTo>
                  <a:cubicBezTo>
                    <a:pt x="1789998" y="820560"/>
                    <a:pt x="1797675" y="818597"/>
                    <a:pt x="1805295" y="816750"/>
                  </a:cubicBezTo>
                  <a:cubicBezTo>
                    <a:pt x="1820535" y="813063"/>
                    <a:pt x="1835299" y="817445"/>
                    <a:pt x="1849644" y="829847"/>
                  </a:cubicBezTo>
                  <a:cubicBezTo>
                    <a:pt x="1863998" y="842248"/>
                    <a:pt x="1875514" y="848268"/>
                    <a:pt x="1883877" y="848011"/>
                  </a:cubicBezTo>
                  <a:cubicBezTo>
                    <a:pt x="1892249" y="847744"/>
                    <a:pt x="1901755" y="840467"/>
                    <a:pt x="1912452" y="825684"/>
                  </a:cubicBezTo>
                  <a:cubicBezTo>
                    <a:pt x="1923158" y="810892"/>
                    <a:pt x="1930158" y="791242"/>
                    <a:pt x="1933587" y="767048"/>
                  </a:cubicBezTo>
                  <a:cubicBezTo>
                    <a:pt x="1935302" y="754942"/>
                    <a:pt x="1936931" y="742826"/>
                    <a:pt x="1938645" y="730729"/>
                  </a:cubicBezTo>
                  <a:cubicBezTo>
                    <a:pt x="1945675" y="732120"/>
                    <a:pt x="1952761" y="733511"/>
                    <a:pt x="1959781" y="734892"/>
                  </a:cubicBezTo>
                  <a:cubicBezTo>
                    <a:pt x="1973831" y="737673"/>
                    <a:pt x="1988347" y="731653"/>
                    <a:pt x="2003244" y="716737"/>
                  </a:cubicBezTo>
                  <a:cubicBezTo>
                    <a:pt x="2010683" y="709279"/>
                    <a:pt x="2018122" y="701868"/>
                    <a:pt x="2025561" y="694411"/>
                  </a:cubicBezTo>
                  <a:close/>
                  <a:moveTo>
                    <a:pt x="2096703" y="694411"/>
                  </a:moveTo>
                  <a:cubicBezTo>
                    <a:pt x="2102332" y="695849"/>
                    <a:pt x="2107543" y="703917"/>
                    <a:pt x="2112181" y="718223"/>
                  </a:cubicBezTo>
                  <a:cubicBezTo>
                    <a:pt x="2116820" y="732539"/>
                    <a:pt x="2127640" y="743474"/>
                    <a:pt x="2144623" y="750970"/>
                  </a:cubicBezTo>
                  <a:cubicBezTo>
                    <a:pt x="2153120" y="754723"/>
                    <a:pt x="2161435" y="758238"/>
                    <a:pt x="2169931" y="761981"/>
                  </a:cubicBezTo>
                  <a:cubicBezTo>
                    <a:pt x="2163731" y="764581"/>
                    <a:pt x="2157673" y="767420"/>
                    <a:pt x="2151472" y="770020"/>
                  </a:cubicBezTo>
                  <a:cubicBezTo>
                    <a:pt x="2139070" y="775221"/>
                    <a:pt x="2119630" y="778126"/>
                    <a:pt x="2093131" y="778954"/>
                  </a:cubicBezTo>
                  <a:cubicBezTo>
                    <a:pt x="2066633" y="779774"/>
                    <a:pt x="2052412" y="773106"/>
                    <a:pt x="2050564" y="758704"/>
                  </a:cubicBezTo>
                  <a:cubicBezTo>
                    <a:pt x="2048716" y="744312"/>
                    <a:pt x="2049707" y="731377"/>
                    <a:pt x="2053545" y="720014"/>
                  </a:cubicBezTo>
                  <a:cubicBezTo>
                    <a:pt x="2057374" y="708651"/>
                    <a:pt x="2064128" y="701211"/>
                    <a:pt x="2073786" y="697687"/>
                  </a:cubicBezTo>
                  <a:cubicBezTo>
                    <a:pt x="2083444" y="694172"/>
                    <a:pt x="2091074" y="692982"/>
                    <a:pt x="2096703" y="694411"/>
                  </a:cubicBezTo>
                  <a:close/>
                  <a:moveTo>
                    <a:pt x="1584439" y="710489"/>
                  </a:moveTo>
                  <a:cubicBezTo>
                    <a:pt x="1588668" y="711965"/>
                    <a:pt x="1591621" y="718356"/>
                    <a:pt x="1593364" y="729539"/>
                  </a:cubicBezTo>
                  <a:cubicBezTo>
                    <a:pt x="1595107" y="740721"/>
                    <a:pt x="1600174" y="751132"/>
                    <a:pt x="1608842" y="760495"/>
                  </a:cubicBezTo>
                  <a:cubicBezTo>
                    <a:pt x="1617510" y="769858"/>
                    <a:pt x="1622034" y="777592"/>
                    <a:pt x="1622244" y="784012"/>
                  </a:cubicBezTo>
                  <a:cubicBezTo>
                    <a:pt x="1622444" y="790423"/>
                    <a:pt x="1609585" y="801195"/>
                    <a:pt x="1583544" y="816454"/>
                  </a:cubicBezTo>
                  <a:cubicBezTo>
                    <a:pt x="1557502" y="831723"/>
                    <a:pt x="1542234" y="843429"/>
                    <a:pt x="1538300" y="851573"/>
                  </a:cubicBezTo>
                  <a:cubicBezTo>
                    <a:pt x="1534366" y="859727"/>
                    <a:pt x="1529889" y="863908"/>
                    <a:pt x="1524308" y="864079"/>
                  </a:cubicBezTo>
                  <a:cubicBezTo>
                    <a:pt x="1518736" y="864251"/>
                    <a:pt x="1509182" y="854954"/>
                    <a:pt x="1496038" y="836104"/>
                  </a:cubicBezTo>
                  <a:cubicBezTo>
                    <a:pt x="1482884" y="817245"/>
                    <a:pt x="1475654" y="803891"/>
                    <a:pt x="1474006" y="795918"/>
                  </a:cubicBezTo>
                  <a:cubicBezTo>
                    <a:pt x="1472358" y="787936"/>
                    <a:pt x="1476940" y="777249"/>
                    <a:pt x="1487694" y="764067"/>
                  </a:cubicBezTo>
                  <a:cubicBezTo>
                    <a:pt x="1498457" y="750885"/>
                    <a:pt x="1511401" y="743236"/>
                    <a:pt x="1526689" y="741150"/>
                  </a:cubicBezTo>
                  <a:cubicBezTo>
                    <a:pt x="1541977" y="739064"/>
                    <a:pt x="1554140" y="733215"/>
                    <a:pt x="1563598" y="723290"/>
                  </a:cubicBezTo>
                  <a:cubicBezTo>
                    <a:pt x="1573066" y="713356"/>
                    <a:pt x="1580200" y="709012"/>
                    <a:pt x="1584439" y="710489"/>
                  </a:cubicBezTo>
                  <a:close/>
                  <a:moveTo>
                    <a:pt x="1113247" y="713165"/>
                  </a:moveTo>
                  <a:cubicBezTo>
                    <a:pt x="1112750" y="719604"/>
                    <a:pt x="1112255" y="726072"/>
                    <a:pt x="1111759" y="732511"/>
                  </a:cubicBezTo>
                  <a:cubicBezTo>
                    <a:pt x="1110765" y="745398"/>
                    <a:pt x="1117310" y="754027"/>
                    <a:pt x="1131401" y="758409"/>
                  </a:cubicBezTo>
                  <a:cubicBezTo>
                    <a:pt x="1145498" y="762791"/>
                    <a:pt x="1156519" y="780240"/>
                    <a:pt x="1164444" y="810501"/>
                  </a:cubicBezTo>
                  <a:cubicBezTo>
                    <a:pt x="1168406" y="825636"/>
                    <a:pt x="1172388" y="840610"/>
                    <a:pt x="1176350" y="855745"/>
                  </a:cubicBezTo>
                  <a:cubicBezTo>
                    <a:pt x="1169425" y="857564"/>
                    <a:pt x="1162434" y="859279"/>
                    <a:pt x="1155519" y="861098"/>
                  </a:cubicBezTo>
                  <a:cubicBezTo>
                    <a:pt x="1141669" y="864746"/>
                    <a:pt x="1130449" y="863689"/>
                    <a:pt x="1121878" y="857536"/>
                  </a:cubicBezTo>
                  <a:cubicBezTo>
                    <a:pt x="1113312" y="851373"/>
                    <a:pt x="1103466" y="850097"/>
                    <a:pt x="1092411" y="853659"/>
                  </a:cubicBezTo>
                  <a:cubicBezTo>
                    <a:pt x="1081355" y="857222"/>
                    <a:pt x="1071018" y="857459"/>
                    <a:pt x="1061156" y="854554"/>
                  </a:cubicBezTo>
                  <a:cubicBezTo>
                    <a:pt x="1051295" y="851649"/>
                    <a:pt x="1043025" y="852021"/>
                    <a:pt x="1036153" y="855450"/>
                  </a:cubicBezTo>
                  <a:cubicBezTo>
                    <a:pt x="1029281" y="858869"/>
                    <a:pt x="1025094" y="864651"/>
                    <a:pt x="1023950" y="872709"/>
                  </a:cubicBezTo>
                  <a:cubicBezTo>
                    <a:pt x="1022806" y="880777"/>
                    <a:pt x="1020786" y="884825"/>
                    <a:pt x="1017997" y="884911"/>
                  </a:cubicBezTo>
                  <a:cubicBezTo>
                    <a:pt x="1015208" y="885006"/>
                    <a:pt x="1009353" y="876109"/>
                    <a:pt x="1000435" y="858717"/>
                  </a:cubicBezTo>
                  <a:cubicBezTo>
                    <a:pt x="991516" y="841334"/>
                    <a:pt x="986160" y="821608"/>
                    <a:pt x="984064" y="799186"/>
                  </a:cubicBezTo>
                  <a:cubicBezTo>
                    <a:pt x="981968" y="776773"/>
                    <a:pt x="995511" y="761095"/>
                    <a:pt x="1024545" y="752161"/>
                  </a:cubicBezTo>
                  <a:cubicBezTo>
                    <a:pt x="1053579" y="743226"/>
                    <a:pt x="1072781" y="734587"/>
                    <a:pt x="1082291" y="726262"/>
                  </a:cubicBezTo>
                  <a:cubicBezTo>
                    <a:pt x="1091801" y="717937"/>
                    <a:pt x="1099334" y="713641"/>
                    <a:pt x="1104912" y="713461"/>
                  </a:cubicBezTo>
                  <a:cubicBezTo>
                    <a:pt x="1107701" y="713375"/>
                    <a:pt x="1110459" y="713251"/>
                    <a:pt x="1113247" y="713165"/>
                  </a:cubicBezTo>
                  <a:close/>
                  <a:moveTo>
                    <a:pt x="2390788" y="726262"/>
                  </a:moveTo>
                  <a:cubicBezTo>
                    <a:pt x="2400751" y="732377"/>
                    <a:pt x="2410885" y="738607"/>
                    <a:pt x="2420848" y="744722"/>
                  </a:cubicBezTo>
                  <a:cubicBezTo>
                    <a:pt x="2440775" y="756942"/>
                    <a:pt x="2461006" y="761857"/>
                    <a:pt x="2481875" y="759600"/>
                  </a:cubicBezTo>
                  <a:cubicBezTo>
                    <a:pt x="2502735" y="757342"/>
                    <a:pt x="2514212" y="759476"/>
                    <a:pt x="2515803" y="765848"/>
                  </a:cubicBezTo>
                  <a:cubicBezTo>
                    <a:pt x="2517394" y="772230"/>
                    <a:pt x="2516317" y="781764"/>
                    <a:pt x="2512527" y="794728"/>
                  </a:cubicBezTo>
                  <a:cubicBezTo>
                    <a:pt x="2508745" y="807692"/>
                    <a:pt x="2497125" y="820874"/>
                    <a:pt x="2477998" y="834314"/>
                  </a:cubicBezTo>
                  <a:cubicBezTo>
                    <a:pt x="2458882" y="847754"/>
                    <a:pt x="2438451" y="858936"/>
                    <a:pt x="2416381" y="867651"/>
                  </a:cubicBezTo>
                  <a:cubicBezTo>
                    <a:pt x="2394321" y="876366"/>
                    <a:pt x="2380339" y="880091"/>
                    <a:pt x="2374719" y="878662"/>
                  </a:cubicBezTo>
                  <a:cubicBezTo>
                    <a:pt x="2369090" y="877233"/>
                    <a:pt x="2364613" y="868432"/>
                    <a:pt x="2361317" y="852468"/>
                  </a:cubicBezTo>
                  <a:cubicBezTo>
                    <a:pt x="2358031" y="836514"/>
                    <a:pt x="2362022" y="811549"/>
                    <a:pt x="2373519" y="777459"/>
                  </a:cubicBezTo>
                  <a:cubicBezTo>
                    <a:pt x="2379272" y="760419"/>
                    <a:pt x="2385034" y="743302"/>
                    <a:pt x="2390788" y="726262"/>
                  </a:cubicBezTo>
                  <a:close/>
                  <a:moveTo>
                    <a:pt x="1239748" y="745312"/>
                  </a:moveTo>
                  <a:cubicBezTo>
                    <a:pt x="1242587" y="746836"/>
                    <a:pt x="1243720" y="754161"/>
                    <a:pt x="1242730" y="767048"/>
                  </a:cubicBezTo>
                  <a:cubicBezTo>
                    <a:pt x="1241730" y="779926"/>
                    <a:pt x="1243206" y="787775"/>
                    <a:pt x="1247492" y="790861"/>
                  </a:cubicBezTo>
                  <a:cubicBezTo>
                    <a:pt x="1251769" y="793937"/>
                    <a:pt x="1253493" y="797909"/>
                    <a:pt x="1252255" y="802767"/>
                  </a:cubicBezTo>
                  <a:cubicBezTo>
                    <a:pt x="1251007" y="807615"/>
                    <a:pt x="1243273" y="810368"/>
                    <a:pt x="1229338" y="810797"/>
                  </a:cubicBezTo>
                  <a:cubicBezTo>
                    <a:pt x="1215383" y="811235"/>
                    <a:pt x="1204020" y="807539"/>
                    <a:pt x="1195400" y="799786"/>
                  </a:cubicBezTo>
                  <a:cubicBezTo>
                    <a:pt x="1186780" y="792023"/>
                    <a:pt x="1182608" y="783222"/>
                    <a:pt x="1182303" y="773592"/>
                  </a:cubicBezTo>
                  <a:cubicBezTo>
                    <a:pt x="1181998" y="763962"/>
                    <a:pt x="1190818" y="756647"/>
                    <a:pt x="1208792" y="751265"/>
                  </a:cubicBezTo>
                  <a:cubicBezTo>
                    <a:pt x="1226775" y="745884"/>
                    <a:pt x="1236910" y="743798"/>
                    <a:pt x="1239748" y="745312"/>
                  </a:cubicBezTo>
                  <a:close/>
                  <a:moveTo>
                    <a:pt x="2325598" y="776573"/>
                  </a:moveTo>
                  <a:cubicBezTo>
                    <a:pt x="2323160" y="787889"/>
                    <a:pt x="2320598" y="799186"/>
                    <a:pt x="2318159" y="810501"/>
                  </a:cubicBezTo>
                  <a:cubicBezTo>
                    <a:pt x="2313283" y="833132"/>
                    <a:pt x="2313321" y="854669"/>
                    <a:pt x="2318159" y="875386"/>
                  </a:cubicBezTo>
                  <a:cubicBezTo>
                    <a:pt x="2322998" y="896112"/>
                    <a:pt x="2316635" y="916591"/>
                    <a:pt x="2299109" y="936412"/>
                  </a:cubicBezTo>
                  <a:cubicBezTo>
                    <a:pt x="2281583" y="956224"/>
                    <a:pt x="2263019" y="970340"/>
                    <a:pt x="2243750" y="978979"/>
                  </a:cubicBezTo>
                  <a:cubicBezTo>
                    <a:pt x="2224471" y="987609"/>
                    <a:pt x="2193906" y="992552"/>
                    <a:pt x="2152062" y="993858"/>
                  </a:cubicBezTo>
                  <a:cubicBezTo>
                    <a:pt x="2110229" y="995163"/>
                    <a:pt x="2077148" y="1005964"/>
                    <a:pt x="2052650" y="1026004"/>
                  </a:cubicBezTo>
                  <a:cubicBezTo>
                    <a:pt x="2028152" y="1046045"/>
                    <a:pt x="2000034" y="1058885"/>
                    <a:pt x="1968116" y="1064704"/>
                  </a:cubicBezTo>
                  <a:cubicBezTo>
                    <a:pt x="1952152" y="1067609"/>
                    <a:pt x="1936159" y="1070429"/>
                    <a:pt x="1920195" y="1073334"/>
                  </a:cubicBezTo>
                  <a:cubicBezTo>
                    <a:pt x="1935731" y="1056789"/>
                    <a:pt x="1951094" y="1040473"/>
                    <a:pt x="1966630" y="1023918"/>
                  </a:cubicBezTo>
                  <a:cubicBezTo>
                    <a:pt x="1997700" y="990829"/>
                    <a:pt x="2015283" y="966759"/>
                    <a:pt x="2019017" y="952186"/>
                  </a:cubicBezTo>
                  <a:cubicBezTo>
                    <a:pt x="2022751" y="937612"/>
                    <a:pt x="2024332" y="921610"/>
                    <a:pt x="2023780" y="903961"/>
                  </a:cubicBezTo>
                  <a:cubicBezTo>
                    <a:pt x="2023227" y="886320"/>
                    <a:pt x="2027418" y="867861"/>
                    <a:pt x="2036581" y="848306"/>
                  </a:cubicBezTo>
                  <a:cubicBezTo>
                    <a:pt x="2045735" y="828751"/>
                    <a:pt x="2062327" y="817607"/>
                    <a:pt x="2085987" y="815264"/>
                  </a:cubicBezTo>
                  <a:cubicBezTo>
                    <a:pt x="2109648" y="812921"/>
                    <a:pt x="2133765" y="807396"/>
                    <a:pt x="2158616" y="798595"/>
                  </a:cubicBezTo>
                  <a:cubicBezTo>
                    <a:pt x="2183466" y="789794"/>
                    <a:pt x="2205621" y="787546"/>
                    <a:pt x="2225291" y="791747"/>
                  </a:cubicBezTo>
                  <a:cubicBezTo>
                    <a:pt x="2244960" y="795957"/>
                    <a:pt x="2263924" y="794566"/>
                    <a:pt x="2281850" y="787584"/>
                  </a:cubicBezTo>
                  <a:cubicBezTo>
                    <a:pt x="2299776" y="780603"/>
                    <a:pt x="2311387" y="777040"/>
                    <a:pt x="2316969" y="776868"/>
                  </a:cubicBezTo>
                  <a:cubicBezTo>
                    <a:pt x="2319760" y="776783"/>
                    <a:pt x="2322817" y="776649"/>
                    <a:pt x="2325598" y="776573"/>
                  </a:cubicBezTo>
                  <a:close/>
                  <a:moveTo>
                    <a:pt x="1701711" y="781631"/>
                  </a:moveTo>
                  <a:cubicBezTo>
                    <a:pt x="1704502" y="781545"/>
                    <a:pt x="1706816" y="787108"/>
                    <a:pt x="1708559" y="798300"/>
                  </a:cubicBezTo>
                  <a:cubicBezTo>
                    <a:pt x="1710302" y="809482"/>
                    <a:pt x="1717484" y="818950"/>
                    <a:pt x="1730286" y="826579"/>
                  </a:cubicBezTo>
                  <a:cubicBezTo>
                    <a:pt x="1743087" y="834199"/>
                    <a:pt x="1755394" y="848039"/>
                    <a:pt x="1767195" y="868547"/>
                  </a:cubicBezTo>
                  <a:cubicBezTo>
                    <a:pt x="1779006" y="889054"/>
                    <a:pt x="1786969" y="919305"/>
                    <a:pt x="1791008" y="959329"/>
                  </a:cubicBezTo>
                  <a:cubicBezTo>
                    <a:pt x="1795056" y="999354"/>
                    <a:pt x="1795284" y="1027690"/>
                    <a:pt x="1791608" y="1043864"/>
                  </a:cubicBezTo>
                  <a:cubicBezTo>
                    <a:pt x="1787922" y="1060037"/>
                    <a:pt x="1781959" y="1075296"/>
                    <a:pt x="1774044" y="1090003"/>
                  </a:cubicBezTo>
                  <a:cubicBezTo>
                    <a:pt x="1766128" y="1104700"/>
                    <a:pt x="1754260" y="1120464"/>
                    <a:pt x="1738030" y="1137028"/>
                  </a:cubicBezTo>
                  <a:cubicBezTo>
                    <a:pt x="1721799" y="1153592"/>
                    <a:pt x="1709436" y="1162850"/>
                    <a:pt x="1701120" y="1164717"/>
                  </a:cubicBezTo>
                  <a:cubicBezTo>
                    <a:pt x="1692805" y="1166574"/>
                    <a:pt x="1675184" y="1163869"/>
                    <a:pt x="1648438" y="1156678"/>
                  </a:cubicBezTo>
                  <a:cubicBezTo>
                    <a:pt x="1621682" y="1149486"/>
                    <a:pt x="1603232" y="1139438"/>
                    <a:pt x="1593069" y="1126912"/>
                  </a:cubicBezTo>
                  <a:cubicBezTo>
                    <a:pt x="1582906" y="1114378"/>
                    <a:pt x="1574885" y="1097880"/>
                    <a:pt x="1568656" y="1077201"/>
                  </a:cubicBezTo>
                  <a:cubicBezTo>
                    <a:pt x="1562427" y="1056522"/>
                    <a:pt x="1558407" y="1024366"/>
                    <a:pt x="1557055" y="981056"/>
                  </a:cubicBezTo>
                  <a:cubicBezTo>
                    <a:pt x="1555702" y="937746"/>
                    <a:pt x="1557636" y="907970"/>
                    <a:pt x="1562713" y="891759"/>
                  </a:cubicBezTo>
                  <a:cubicBezTo>
                    <a:pt x="1567780" y="875547"/>
                    <a:pt x="1586792" y="860698"/>
                    <a:pt x="1619863" y="846811"/>
                  </a:cubicBezTo>
                  <a:cubicBezTo>
                    <a:pt x="1652924" y="832932"/>
                    <a:pt x="1674250" y="818397"/>
                    <a:pt x="1683556" y="803653"/>
                  </a:cubicBezTo>
                  <a:cubicBezTo>
                    <a:pt x="1692862" y="788908"/>
                    <a:pt x="1698920" y="781717"/>
                    <a:pt x="1701711" y="781631"/>
                  </a:cubicBezTo>
                  <a:close/>
                  <a:moveTo>
                    <a:pt x="943881" y="786098"/>
                  </a:moveTo>
                  <a:cubicBezTo>
                    <a:pt x="945375" y="789261"/>
                    <a:pt x="946851" y="792156"/>
                    <a:pt x="948345" y="795318"/>
                  </a:cubicBezTo>
                  <a:cubicBezTo>
                    <a:pt x="951335" y="801652"/>
                    <a:pt x="950245" y="816140"/>
                    <a:pt x="945369" y="838781"/>
                  </a:cubicBezTo>
                  <a:cubicBezTo>
                    <a:pt x="940493" y="861412"/>
                    <a:pt x="943146" y="875823"/>
                    <a:pt x="953108" y="881939"/>
                  </a:cubicBezTo>
                  <a:cubicBezTo>
                    <a:pt x="963070" y="888054"/>
                    <a:pt x="968188" y="892721"/>
                    <a:pt x="968288" y="895931"/>
                  </a:cubicBezTo>
                  <a:cubicBezTo>
                    <a:pt x="968338" y="897531"/>
                    <a:pt x="968237" y="899094"/>
                    <a:pt x="968288" y="900693"/>
                  </a:cubicBezTo>
                  <a:cubicBezTo>
                    <a:pt x="960569" y="899322"/>
                    <a:pt x="952791" y="898188"/>
                    <a:pt x="945072" y="896817"/>
                  </a:cubicBezTo>
                  <a:cubicBezTo>
                    <a:pt x="929631" y="894093"/>
                    <a:pt x="915111" y="895140"/>
                    <a:pt x="901316" y="900398"/>
                  </a:cubicBezTo>
                  <a:cubicBezTo>
                    <a:pt x="887520" y="905647"/>
                    <a:pt x="875660" y="903761"/>
                    <a:pt x="865597" y="894436"/>
                  </a:cubicBezTo>
                  <a:cubicBezTo>
                    <a:pt x="855535" y="885120"/>
                    <a:pt x="848894" y="873376"/>
                    <a:pt x="845653" y="859022"/>
                  </a:cubicBezTo>
                  <a:cubicBezTo>
                    <a:pt x="842414" y="844667"/>
                    <a:pt x="835770" y="837581"/>
                    <a:pt x="826009" y="837886"/>
                  </a:cubicBezTo>
                  <a:cubicBezTo>
                    <a:pt x="821127" y="838038"/>
                    <a:pt x="816304" y="838029"/>
                    <a:pt x="811423" y="838181"/>
                  </a:cubicBezTo>
                  <a:cubicBezTo>
                    <a:pt x="812045" y="835752"/>
                    <a:pt x="812587" y="833466"/>
                    <a:pt x="813209" y="831037"/>
                  </a:cubicBezTo>
                  <a:cubicBezTo>
                    <a:pt x="814453" y="826179"/>
                    <a:pt x="819280" y="821236"/>
                    <a:pt x="827497" y="816159"/>
                  </a:cubicBezTo>
                  <a:cubicBezTo>
                    <a:pt x="835713" y="811082"/>
                    <a:pt x="842754" y="808292"/>
                    <a:pt x="848333" y="808120"/>
                  </a:cubicBezTo>
                  <a:cubicBezTo>
                    <a:pt x="853911" y="807949"/>
                    <a:pt x="858831" y="811063"/>
                    <a:pt x="863216" y="817350"/>
                  </a:cubicBezTo>
                  <a:cubicBezTo>
                    <a:pt x="867600" y="823637"/>
                    <a:pt x="875327" y="825846"/>
                    <a:pt x="886433" y="823893"/>
                  </a:cubicBezTo>
                  <a:cubicBezTo>
                    <a:pt x="897539" y="821941"/>
                    <a:pt x="909748" y="815025"/>
                    <a:pt x="923342" y="803358"/>
                  </a:cubicBezTo>
                  <a:cubicBezTo>
                    <a:pt x="930139" y="797528"/>
                    <a:pt x="937084" y="791927"/>
                    <a:pt x="943881" y="786098"/>
                  </a:cubicBezTo>
                  <a:close/>
                  <a:moveTo>
                    <a:pt x="1436202" y="794728"/>
                  </a:moveTo>
                  <a:cubicBezTo>
                    <a:pt x="1440383" y="794595"/>
                    <a:pt x="1444822" y="799214"/>
                    <a:pt x="1449298" y="808711"/>
                  </a:cubicBezTo>
                  <a:cubicBezTo>
                    <a:pt x="1453785" y="818207"/>
                    <a:pt x="1459833" y="837990"/>
                    <a:pt x="1467758" y="868242"/>
                  </a:cubicBezTo>
                  <a:cubicBezTo>
                    <a:pt x="1475683" y="898512"/>
                    <a:pt x="1484684" y="915352"/>
                    <a:pt x="1494542" y="918248"/>
                  </a:cubicBezTo>
                  <a:cubicBezTo>
                    <a:pt x="1504410" y="921153"/>
                    <a:pt x="1510849" y="926392"/>
                    <a:pt x="1513887" y="934326"/>
                  </a:cubicBezTo>
                  <a:cubicBezTo>
                    <a:pt x="1516935" y="942261"/>
                    <a:pt x="1518107" y="958434"/>
                    <a:pt x="1517469" y="982542"/>
                  </a:cubicBezTo>
                  <a:cubicBezTo>
                    <a:pt x="1516821" y="1006659"/>
                    <a:pt x="1513125" y="1023604"/>
                    <a:pt x="1506448" y="1033443"/>
                  </a:cubicBezTo>
                  <a:cubicBezTo>
                    <a:pt x="1499781" y="1043292"/>
                    <a:pt x="1490180" y="1047455"/>
                    <a:pt x="1477578" y="1046245"/>
                  </a:cubicBezTo>
                  <a:cubicBezTo>
                    <a:pt x="1464977" y="1045035"/>
                    <a:pt x="1452137" y="1038149"/>
                    <a:pt x="1439183" y="1025709"/>
                  </a:cubicBezTo>
                  <a:cubicBezTo>
                    <a:pt x="1426229" y="1013260"/>
                    <a:pt x="1420371" y="1004669"/>
                    <a:pt x="1421619" y="999811"/>
                  </a:cubicBezTo>
                  <a:cubicBezTo>
                    <a:pt x="1422866" y="994953"/>
                    <a:pt x="1431534" y="985009"/>
                    <a:pt x="1447812" y="970045"/>
                  </a:cubicBezTo>
                  <a:cubicBezTo>
                    <a:pt x="1464100" y="955081"/>
                    <a:pt x="1470110" y="939041"/>
                    <a:pt x="1465376" y="921525"/>
                  </a:cubicBezTo>
                  <a:cubicBezTo>
                    <a:pt x="1460643" y="904008"/>
                    <a:pt x="1453061" y="891445"/>
                    <a:pt x="1443050" y="883729"/>
                  </a:cubicBezTo>
                  <a:cubicBezTo>
                    <a:pt x="1433039" y="876005"/>
                    <a:pt x="1419704" y="870632"/>
                    <a:pt x="1402864" y="867947"/>
                  </a:cubicBezTo>
                  <a:cubicBezTo>
                    <a:pt x="1394453" y="866604"/>
                    <a:pt x="1385986" y="865422"/>
                    <a:pt x="1377566" y="864079"/>
                  </a:cubicBezTo>
                  <a:cubicBezTo>
                    <a:pt x="1386281" y="852564"/>
                    <a:pt x="1395044" y="841067"/>
                    <a:pt x="1403759" y="829551"/>
                  </a:cubicBezTo>
                  <a:cubicBezTo>
                    <a:pt x="1421190" y="806529"/>
                    <a:pt x="1432020" y="794861"/>
                    <a:pt x="1436202" y="794728"/>
                  </a:cubicBezTo>
                  <a:close/>
                  <a:moveTo>
                    <a:pt x="1296898" y="825379"/>
                  </a:moveTo>
                  <a:cubicBezTo>
                    <a:pt x="1310900" y="826551"/>
                    <a:pt x="1321378" y="833599"/>
                    <a:pt x="1328750" y="846220"/>
                  </a:cubicBezTo>
                  <a:cubicBezTo>
                    <a:pt x="1332436" y="852525"/>
                    <a:pt x="1336379" y="858669"/>
                    <a:pt x="1340056" y="864975"/>
                  </a:cubicBezTo>
                  <a:cubicBezTo>
                    <a:pt x="1322035" y="868747"/>
                    <a:pt x="1303918" y="872804"/>
                    <a:pt x="1285887" y="876586"/>
                  </a:cubicBezTo>
                  <a:cubicBezTo>
                    <a:pt x="1267857" y="880357"/>
                    <a:pt x="1249740" y="884120"/>
                    <a:pt x="1231719" y="887892"/>
                  </a:cubicBezTo>
                  <a:cubicBezTo>
                    <a:pt x="1230795" y="880691"/>
                    <a:pt x="1229957" y="873357"/>
                    <a:pt x="1229033" y="866165"/>
                  </a:cubicBezTo>
                  <a:cubicBezTo>
                    <a:pt x="1227185" y="851763"/>
                    <a:pt x="1234529" y="841258"/>
                    <a:pt x="1251064" y="834314"/>
                  </a:cubicBezTo>
                  <a:cubicBezTo>
                    <a:pt x="1267599" y="827370"/>
                    <a:pt x="1282906" y="824217"/>
                    <a:pt x="1296898" y="825379"/>
                  </a:cubicBezTo>
                  <a:close/>
                  <a:moveTo>
                    <a:pt x="2471750" y="897122"/>
                  </a:moveTo>
                  <a:cubicBezTo>
                    <a:pt x="2471979" y="904341"/>
                    <a:pt x="2472121" y="911628"/>
                    <a:pt x="2472350" y="918848"/>
                  </a:cubicBezTo>
                  <a:cubicBezTo>
                    <a:pt x="2472798" y="933288"/>
                    <a:pt x="2466892" y="943108"/>
                    <a:pt x="2454481" y="948318"/>
                  </a:cubicBezTo>
                  <a:cubicBezTo>
                    <a:pt x="2442089" y="953519"/>
                    <a:pt x="2431650" y="960272"/>
                    <a:pt x="2423525" y="968559"/>
                  </a:cubicBezTo>
                  <a:cubicBezTo>
                    <a:pt x="2415410" y="976836"/>
                    <a:pt x="2410790" y="983342"/>
                    <a:pt x="2409542" y="988200"/>
                  </a:cubicBezTo>
                  <a:cubicBezTo>
                    <a:pt x="2408294" y="993058"/>
                    <a:pt x="2409971" y="997810"/>
                    <a:pt x="2414305" y="1002487"/>
                  </a:cubicBezTo>
                  <a:cubicBezTo>
                    <a:pt x="2418639" y="1007174"/>
                    <a:pt x="2424839" y="1011936"/>
                    <a:pt x="2433355" y="1016479"/>
                  </a:cubicBezTo>
                  <a:cubicBezTo>
                    <a:pt x="2441870" y="1021033"/>
                    <a:pt x="2458701" y="1020585"/>
                    <a:pt x="2483656" y="1014993"/>
                  </a:cubicBezTo>
                  <a:cubicBezTo>
                    <a:pt x="2508612" y="1009393"/>
                    <a:pt x="2534253" y="1006002"/>
                    <a:pt x="2560752" y="1005173"/>
                  </a:cubicBezTo>
                  <a:cubicBezTo>
                    <a:pt x="2574001" y="1004754"/>
                    <a:pt x="2587383" y="1004392"/>
                    <a:pt x="2600633" y="1003973"/>
                  </a:cubicBezTo>
                  <a:cubicBezTo>
                    <a:pt x="2600690" y="1005583"/>
                    <a:pt x="2600585" y="1007135"/>
                    <a:pt x="2600633" y="1008736"/>
                  </a:cubicBezTo>
                  <a:cubicBezTo>
                    <a:pt x="2600738" y="1011945"/>
                    <a:pt x="2587050" y="1020327"/>
                    <a:pt x="2559561" y="1034043"/>
                  </a:cubicBezTo>
                  <a:cubicBezTo>
                    <a:pt x="2532072" y="1047750"/>
                    <a:pt x="2513660" y="1054865"/>
                    <a:pt x="2503897" y="1055179"/>
                  </a:cubicBezTo>
                  <a:cubicBezTo>
                    <a:pt x="2494134" y="1055484"/>
                    <a:pt x="2481332" y="1052779"/>
                    <a:pt x="2465797" y="1046836"/>
                  </a:cubicBezTo>
                  <a:cubicBezTo>
                    <a:pt x="2450252" y="1040902"/>
                    <a:pt x="2432631" y="1038187"/>
                    <a:pt x="2413114" y="1038806"/>
                  </a:cubicBezTo>
                  <a:cubicBezTo>
                    <a:pt x="2393588" y="1039416"/>
                    <a:pt x="2374052" y="1034243"/>
                    <a:pt x="2354173" y="1023623"/>
                  </a:cubicBezTo>
                  <a:cubicBezTo>
                    <a:pt x="2334304" y="1013003"/>
                    <a:pt x="2324265" y="1005516"/>
                    <a:pt x="2324113" y="1000706"/>
                  </a:cubicBezTo>
                  <a:cubicBezTo>
                    <a:pt x="2323960" y="995886"/>
                    <a:pt x="2331304" y="985076"/>
                    <a:pt x="2346144" y="968559"/>
                  </a:cubicBezTo>
                  <a:cubicBezTo>
                    <a:pt x="2360974" y="952033"/>
                    <a:pt x="2384168" y="936079"/>
                    <a:pt x="2415791" y="920629"/>
                  </a:cubicBezTo>
                  <a:cubicBezTo>
                    <a:pt x="2447414" y="905189"/>
                    <a:pt x="2464492" y="897512"/>
                    <a:pt x="2467283" y="897417"/>
                  </a:cubicBezTo>
                  <a:cubicBezTo>
                    <a:pt x="2468683" y="897369"/>
                    <a:pt x="2470359" y="897160"/>
                    <a:pt x="2471750" y="89712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8"/>
          <p:cNvSpPr/>
          <p:nvPr/>
        </p:nvSpPr>
        <p:spPr>
          <a:xfrm flipH="1">
            <a:off x="9212921" y="5800781"/>
            <a:ext cx="733102" cy="254342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7574916" y="5594825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9"/>
          <p:cNvGrpSpPr/>
          <p:nvPr/>
        </p:nvGrpSpPr>
        <p:grpSpPr>
          <a:xfrm flipH="1">
            <a:off x="-97618" y="2567587"/>
            <a:ext cx="12289618" cy="4291404"/>
            <a:chOff x="0" y="2567587"/>
            <a:chExt cx="12289618" cy="4291404"/>
          </a:xfrm>
        </p:grpSpPr>
        <p:sp>
          <p:nvSpPr>
            <p:cNvPr id="135" name="Google Shape;135;p9"/>
            <p:cNvSpPr/>
            <p:nvPr/>
          </p:nvSpPr>
          <p:spPr>
            <a:xfrm>
              <a:off x="8410217" y="4209914"/>
              <a:ext cx="2262648" cy="2262706"/>
            </a:xfrm>
            <a:custGeom>
              <a:avLst/>
              <a:gdLst/>
              <a:ahLst/>
              <a:cxnLst/>
              <a:rect l="l" t="t" r="r" b="b"/>
              <a:pathLst>
                <a:path w="1510950" h="1510989" extrusionOk="0">
                  <a:moveTo>
                    <a:pt x="0" y="755495"/>
                  </a:moveTo>
                  <a:cubicBezTo>
                    <a:pt x="0" y="338243"/>
                    <a:pt x="338233" y="0"/>
                    <a:pt x="755523" y="0"/>
                  </a:cubicBezTo>
                  <a:cubicBezTo>
                    <a:pt x="1172717" y="0"/>
                    <a:pt x="1510950" y="338243"/>
                    <a:pt x="1510950" y="755495"/>
                  </a:cubicBezTo>
                  <a:cubicBezTo>
                    <a:pt x="1510950" y="1172737"/>
                    <a:pt x="1172717" y="1510989"/>
                    <a:pt x="755523" y="1510989"/>
                  </a:cubicBezTo>
                  <a:cubicBezTo>
                    <a:pt x="338233" y="1510989"/>
                    <a:pt x="0" y="1172737"/>
                    <a:pt x="0" y="755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0" y="4712792"/>
              <a:ext cx="10915890" cy="1576995"/>
            </a:xfrm>
            <a:custGeom>
              <a:avLst/>
              <a:gdLst/>
              <a:ahLst/>
              <a:cxnLst/>
              <a:rect l="l" t="t" r="r" b="b"/>
              <a:pathLst>
                <a:path w="10834630" h="1573062" extrusionOk="0">
                  <a:moveTo>
                    <a:pt x="6134" y="538981"/>
                  </a:moveTo>
                  <a:cubicBezTo>
                    <a:pt x="6134" y="538981"/>
                    <a:pt x="30738" y="539590"/>
                    <a:pt x="96740" y="528617"/>
                  </a:cubicBezTo>
                  <a:cubicBezTo>
                    <a:pt x="183599" y="514187"/>
                    <a:pt x="271575" y="512282"/>
                    <a:pt x="358535" y="494937"/>
                  </a:cubicBezTo>
                  <a:cubicBezTo>
                    <a:pt x="473579" y="472000"/>
                    <a:pt x="574688" y="405278"/>
                    <a:pt x="687892" y="377056"/>
                  </a:cubicBezTo>
                  <a:cubicBezTo>
                    <a:pt x="739011" y="364320"/>
                    <a:pt x="789102" y="368683"/>
                    <a:pt x="839902" y="351795"/>
                  </a:cubicBezTo>
                  <a:cubicBezTo>
                    <a:pt x="915443" y="326697"/>
                    <a:pt x="941586" y="242000"/>
                    <a:pt x="991915" y="191823"/>
                  </a:cubicBezTo>
                  <a:cubicBezTo>
                    <a:pt x="1042835" y="141045"/>
                    <a:pt x="1139438" y="92620"/>
                    <a:pt x="1211485" y="82361"/>
                  </a:cubicBezTo>
                  <a:cubicBezTo>
                    <a:pt x="1257433" y="75818"/>
                    <a:pt x="1290647" y="41575"/>
                    <a:pt x="1329719" y="31841"/>
                  </a:cubicBezTo>
                  <a:cubicBezTo>
                    <a:pt x="1338320" y="29698"/>
                    <a:pt x="1416053" y="116975"/>
                    <a:pt x="1481728" y="107622"/>
                  </a:cubicBezTo>
                  <a:cubicBezTo>
                    <a:pt x="1626013" y="87067"/>
                    <a:pt x="1702784" y="-28491"/>
                    <a:pt x="1878644" y="6581"/>
                  </a:cubicBezTo>
                  <a:cubicBezTo>
                    <a:pt x="1905305" y="11896"/>
                    <a:pt x="1931270" y="37023"/>
                    <a:pt x="1954644" y="48681"/>
                  </a:cubicBezTo>
                  <a:cubicBezTo>
                    <a:pt x="2055028" y="98725"/>
                    <a:pt x="2160832" y="112099"/>
                    <a:pt x="2250224" y="183403"/>
                  </a:cubicBezTo>
                  <a:cubicBezTo>
                    <a:pt x="2323576" y="241915"/>
                    <a:pt x="2381260" y="313972"/>
                    <a:pt x="2469795" y="351795"/>
                  </a:cubicBezTo>
                  <a:cubicBezTo>
                    <a:pt x="2604783" y="409479"/>
                    <a:pt x="2729894" y="298636"/>
                    <a:pt x="2866711" y="318124"/>
                  </a:cubicBezTo>
                  <a:cubicBezTo>
                    <a:pt x="2920079" y="325725"/>
                    <a:pt x="2983830" y="353081"/>
                    <a:pt x="3027169" y="385475"/>
                  </a:cubicBezTo>
                  <a:cubicBezTo>
                    <a:pt x="3060221" y="410202"/>
                    <a:pt x="3086633" y="462723"/>
                    <a:pt x="3128506" y="469677"/>
                  </a:cubicBezTo>
                  <a:cubicBezTo>
                    <a:pt x="3260027" y="491536"/>
                    <a:pt x="3393548" y="386123"/>
                    <a:pt x="3516982" y="410736"/>
                  </a:cubicBezTo>
                  <a:cubicBezTo>
                    <a:pt x="3567513" y="420813"/>
                    <a:pt x="3577895" y="510834"/>
                    <a:pt x="3643656" y="520197"/>
                  </a:cubicBezTo>
                  <a:cubicBezTo>
                    <a:pt x="3779225" y="539514"/>
                    <a:pt x="3908908" y="461695"/>
                    <a:pt x="4040572" y="478097"/>
                  </a:cubicBezTo>
                  <a:cubicBezTo>
                    <a:pt x="4104818" y="486107"/>
                    <a:pt x="4670832" y="755855"/>
                    <a:pt x="4670832" y="755855"/>
                  </a:cubicBezTo>
                  <a:cubicBezTo>
                    <a:pt x="4670832" y="755855"/>
                    <a:pt x="5455282" y="951098"/>
                    <a:pt x="6102134" y="951098"/>
                  </a:cubicBezTo>
                  <a:cubicBezTo>
                    <a:pt x="7502757" y="951098"/>
                    <a:pt x="7321223" y="1508566"/>
                    <a:pt x="8367455" y="1245507"/>
                  </a:cubicBezTo>
                  <a:cubicBezTo>
                    <a:pt x="8548668" y="1199944"/>
                    <a:pt x="8605104" y="1207912"/>
                    <a:pt x="8785193" y="1194091"/>
                  </a:cubicBezTo>
                  <a:cubicBezTo>
                    <a:pt x="9215866" y="1161068"/>
                    <a:pt x="9413110" y="1339709"/>
                    <a:pt x="9842983" y="1387325"/>
                  </a:cubicBezTo>
                  <a:cubicBezTo>
                    <a:pt x="9978428" y="1402327"/>
                    <a:pt x="10121875" y="1463525"/>
                    <a:pt x="10257034" y="1490462"/>
                  </a:cubicBezTo>
                  <a:cubicBezTo>
                    <a:pt x="10432580" y="1525475"/>
                    <a:pt x="10834630" y="1503111"/>
                    <a:pt x="10834630" y="1503111"/>
                  </a:cubicBezTo>
                  <a:lnTo>
                    <a:pt x="10600792" y="1572986"/>
                  </a:lnTo>
                  <a:lnTo>
                    <a:pt x="6134" y="1573062"/>
                  </a:lnTo>
                  <a:cubicBezTo>
                    <a:pt x="6134" y="1573062"/>
                    <a:pt x="-7668" y="536228"/>
                    <a:pt x="6134" y="5389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6178" y="4738253"/>
              <a:ext cx="12198224" cy="2120132"/>
            </a:xfrm>
            <a:custGeom>
              <a:avLst/>
              <a:gdLst/>
              <a:ahLst/>
              <a:cxnLst/>
              <a:rect l="l" t="t" r="r" b="b"/>
              <a:pathLst>
                <a:path w="12107418" h="2114845" extrusionOk="0">
                  <a:moveTo>
                    <a:pt x="0" y="0"/>
                  </a:moveTo>
                  <a:lnTo>
                    <a:pt x="0" y="1003097"/>
                  </a:lnTo>
                  <a:lnTo>
                    <a:pt x="0" y="1206989"/>
                  </a:lnTo>
                  <a:lnTo>
                    <a:pt x="0" y="1616269"/>
                  </a:lnTo>
                  <a:lnTo>
                    <a:pt x="0" y="2114845"/>
                  </a:lnTo>
                  <a:lnTo>
                    <a:pt x="6763941" y="2114845"/>
                  </a:lnTo>
                  <a:lnTo>
                    <a:pt x="12098845" y="2114845"/>
                  </a:lnTo>
                  <a:lnTo>
                    <a:pt x="12107418" y="2114845"/>
                  </a:lnTo>
                  <a:lnTo>
                    <a:pt x="12107418" y="880167"/>
                  </a:lnTo>
                  <a:cubicBezTo>
                    <a:pt x="12107513" y="880167"/>
                    <a:pt x="12099513" y="880443"/>
                    <a:pt x="12098845" y="880463"/>
                  </a:cubicBezTo>
                  <a:cubicBezTo>
                    <a:pt x="12073604" y="881358"/>
                    <a:pt x="11576209" y="898160"/>
                    <a:pt x="11334464" y="849802"/>
                  </a:cubicBezTo>
                  <a:cubicBezTo>
                    <a:pt x="11320176" y="846944"/>
                    <a:pt x="11305889" y="845887"/>
                    <a:pt x="11291601" y="843553"/>
                  </a:cubicBezTo>
                  <a:cubicBezTo>
                    <a:pt x="11291411" y="843525"/>
                    <a:pt x="11291221" y="843582"/>
                    <a:pt x="11291031" y="843553"/>
                  </a:cubicBezTo>
                  <a:cubicBezTo>
                    <a:pt x="11233499" y="834190"/>
                    <a:pt x="11175872" y="828218"/>
                    <a:pt x="11118342" y="824503"/>
                  </a:cubicBezTo>
                  <a:cubicBezTo>
                    <a:pt x="11102626" y="823484"/>
                    <a:pt x="11086814" y="822046"/>
                    <a:pt x="11071003" y="821227"/>
                  </a:cubicBezTo>
                  <a:cubicBezTo>
                    <a:pt x="11049572" y="820131"/>
                    <a:pt x="11028141" y="818883"/>
                    <a:pt x="11006710" y="817959"/>
                  </a:cubicBezTo>
                  <a:cubicBezTo>
                    <a:pt x="10983277" y="816950"/>
                    <a:pt x="10959941" y="815769"/>
                    <a:pt x="10936509" y="814683"/>
                  </a:cubicBezTo>
                  <a:cubicBezTo>
                    <a:pt x="10878312" y="811987"/>
                    <a:pt x="10820019" y="808654"/>
                    <a:pt x="10761726" y="802177"/>
                  </a:cubicBezTo>
                  <a:cubicBezTo>
                    <a:pt x="10747247" y="800567"/>
                    <a:pt x="10732580" y="799529"/>
                    <a:pt x="10718006" y="798014"/>
                  </a:cubicBezTo>
                  <a:cubicBezTo>
                    <a:pt x="10690097" y="795109"/>
                    <a:pt x="10662095" y="792813"/>
                    <a:pt x="10634090" y="790270"/>
                  </a:cubicBezTo>
                  <a:cubicBezTo>
                    <a:pt x="10501026" y="778183"/>
                    <a:pt x="10366915" y="769744"/>
                    <a:pt x="10232231" y="764972"/>
                  </a:cubicBezTo>
                  <a:cubicBezTo>
                    <a:pt x="10204038" y="763971"/>
                    <a:pt x="10175938" y="763305"/>
                    <a:pt x="10147745" y="762591"/>
                  </a:cubicBezTo>
                  <a:cubicBezTo>
                    <a:pt x="10124218" y="762000"/>
                    <a:pt x="10100881" y="760914"/>
                    <a:pt x="10077450" y="760505"/>
                  </a:cubicBezTo>
                  <a:cubicBezTo>
                    <a:pt x="10053351" y="760095"/>
                    <a:pt x="10029253" y="760133"/>
                    <a:pt x="10005156" y="759914"/>
                  </a:cubicBezTo>
                  <a:cubicBezTo>
                    <a:pt x="9958674" y="759495"/>
                    <a:pt x="9912287" y="759057"/>
                    <a:pt x="9865805" y="759314"/>
                  </a:cubicBezTo>
                  <a:cubicBezTo>
                    <a:pt x="9856470" y="759371"/>
                    <a:pt x="9847135" y="759238"/>
                    <a:pt x="9837801" y="759314"/>
                  </a:cubicBezTo>
                  <a:cubicBezTo>
                    <a:pt x="9527572" y="761905"/>
                    <a:pt x="9217171" y="778783"/>
                    <a:pt x="8913019" y="802177"/>
                  </a:cubicBezTo>
                  <a:cubicBezTo>
                    <a:pt x="8658653" y="821750"/>
                    <a:pt x="8400802" y="750446"/>
                    <a:pt x="8149533" y="778364"/>
                  </a:cubicBezTo>
                  <a:cubicBezTo>
                    <a:pt x="8074800" y="786669"/>
                    <a:pt x="7967320" y="779879"/>
                    <a:pt x="7898902" y="814083"/>
                  </a:cubicBezTo>
                  <a:cubicBezTo>
                    <a:pt x="7893568" y="816759"/>
                    <a:pt x="7888795" y="820417"/>
                    <a:pt x="7883728" y="823608"/>
                  </a:cubicBezTo>
                  <a:cubicBezTo>
                    <a:pt x="7846047" y="847344"/>
                    <a:pt x="7814739" y="883463"/>
                    <a:pt x="7779839" y="909638"/>
                  </a:cubicBezTo>
                  <a:cubicBezTo>
                    <a:pt x="7656214" y="1002354"/>
                    <a:pt x="7432872" y="1072096"/>
                    <a:pt x="7278586" y="1052808"/>
                  </a:cubicBezTo>
                  <a:cubicBezTo>
                    <a:pt x="7048681" y="1024071"/>
                    <a:pt x="6843684" y="885311"/>
                    <a:pt x="6610646" y="862013"/>
                  </a:cubicBezTo>
                  <a:cubicBezTo>
                    <a:pt x="6437843" y="844725"/>
                    <a:pt x="6258154" y="883539"/>
                    <a:pt x="6085885" y="862013"/>
                  </a:cubicBezTo>
                  <a:cubicBezTo>
                    <a:pt x="6042631" y="856602"/>
                    <a:pt x="6001265" y="854640"/>
                    <a:pt x="5959374" y="851888"/>
                  </a:cubicBezTo>
                  <a:cubicBezTo>
                    <a:pt x="5936800" y="850402"/>
                    <a:pt x="5913502" y="847020"/>
                    <a:pt x="5891213" y="846230"/>
                  </a:cubicBezTo>
                  <a:cubicBezTo>
                    <a:pt x="5878164" y="845772"/>
                    <a:pt x="5865486" y="846763"/>
                    <a:pt x="5852522" y="846534"/>
                  </a:cubicBezTo>
                  <a:cubicBezTo>
                    <a:pt x="5675729" y="843372"/>
                    <a:pt x="5504964" y="859736"/>
                    <a:pt x="5322389" y="885825"/>
                  </a:cubicBezTo>
                  <a:cubicBezTo>
                    <a:pt x="5314046" y="887016"/>
                    <a:pt x="5305282" y="887492"/>
                    <a:pt x="5296796" y="888502"/>
                  </a:cubicBezTo>
                  <a:cubicBezTo>
                    <a:pt x="5271059" y="891559"/>
                    <a:pt x="5244989" y="893836"/>
                    <a:pt x="5218214" y="895350"/>
                  </a:cubicBezTo>
                  <a:cubicBezTo>
                    <a:pt x="5216928" y="896626"/>
                    <a:pt x="5215585" y="897979"/>
                    <a:pt x="5214347" y="899217"/>
                  </a:cubicBezTo>
                  <a:cubicBezTo>
                    <a:pt x="5214052" y="898027"/>
                    <a:pt x="5213738" y="896836"/>
                    <a:pt x="5213452" y="895645"/>
                  </a:cubicBezTo>
                  <a:cubicBezTo>
                    <a:pt x="5196107" y="896569"/>
                    <a:pt x="5178724" y="897369"/>
                    <a:pt x="5161064" y="897731"/>
                  </a:cubicBezTo>
                  <a:cubicBezTo>
                    <a:pt x="5155845" y="897836"/>
                    <a:pt x="5150529" y="897664"/>
                    <a:pt x="5145291" y="897731"/>
                  </a:cubicBezTo>
                  <a:cubicBezTo>
                    <a:pt x="5139109" y="897798"/>
                    <a:pt x="5132737" y="897417"/>
                    <a:pt x="5126536" y="897427"/>
                  </a:cubicBezTo>
                  <a:cubicBezTo>
                    <a:pt x="4963268" y="897712"/>
                    <a:pt x="4791161" y="878519"/>
                    <a:pt x="4642542" y="862013"/>
                  </a:cubicBezTo>
                  <a:cubicBezTo>
                    <a:pt x="4411266" y="836314"/>
                    <a:pt x="4170807" y="869128"/>
                    <a:pt x="3938883" y="849802"/>
                  </a:cubicBezTo>
                  <a:cubicBezTo>
                    <a:pt x="3657124" y="826322"/>
                    <a:pt x="3349685" y="728053"/>
                    <a:pt x="3079852" y="647100"/>
                  </a:cubicBezTo>
                  <a:cubicBezTo>
                    <a:pt x="2994736" y="621563"/>
                    <a:pt x="2932176" y="575100"/>
                    <a:pt x="2841422" y="563756"/>
                  </a:cubicBezTo>
                  <a:cubicBezTo>
                    <a:pt x="2655465" y="540515"/>
                    <a:pt x="2472423" y="650643"/>
                    <a:pt x="2280942" y="623288"/>
                  </a:cubicBezTo>
                  <a:cubicBezTo>
                    <a:pt x="2188064" y="610019"/>
                    <a:pt x="2173129" y="482489"/>
                    <a:pt x="2101749" y="468211"/>
                  </a:cubicBezTo>
                  <a:cubicBezTo>
                    <a:pt x="1927412" y="433340"/>
                    <a:pt x="1738932" y="582816"/>
                    <a:pt x="1553166" y="551850"/>
                  </a:cubicBezTo>
                  <a:cubicBezTo>
                    <a:pt x="1494034" y="541991"/>
                    <a:pt x="1456696" y="467516"/>
                    <a:pt x="1409995" y="432492"/>
                  </a:cubicBezTo>
                  <a:cubicBezTo>
                    <a:pt x="1348797" y="386591"/>
                    <a:pt x="1258853" y="347710"/>
                    <a:pt x="1183481" y="336947"/>
                  </a:cubicBezTo>
                  <a:cubicBezTo>
                    <a:pt x="990238" y="309334"/>
                    <a:pt x="813362" y="466582"/>
                    <a:pt x="622697" y="384867"/>
                  </a:cubicBezTo>
                  <a:cubicBezTo>
                    <a:pt x="497647" y="331270"/>
                    <a:pt x="416153" y="229038"/>
                    <a:pt x="312539" y="146142"/>
                  </a:cubicBezTo>
                  <a:cubicBezTo>
                    <a:pt x="217152" y="69837"/>
                    <a:pt x="108548" y="4041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6178" y="4209803"/>
              <a:ext cx="7917569" cy="2266350"/>
            </a:xfrm>
            <a:custGeom>
              <a:avLst/>
              <a:gdLst/>
              <a:ahLst/>
              <a:cxnLst/>
              <a:rect l="l" t="t" r="r" b="b"/>
              <a:pathLst>
                <a:path w="7858629" h="2260698" extrusionOk="0">
                  <a:moveTo>
                    <a:pt x="1705480" y="597"/>
                  </a:moveTo>
                  <a:cubicBezTo>
                    <a:pt x="1698450" y="1455"/>
                    <a:pt x="1691183" y="3274"/>
                    <a:pt x="1683753" y="6255"/>
                  </a:cubicBezTo>
                  <a:cubicBezTo>
                    <a:pt x="1668894" y="12199"/>
                    <a:pt x="1658465" y="15647"/>
                    <a:pt x="1652502" y="16370"/>
                  </a:cubicBezTo>
                  <a:cubicBezTo>
                    <a:pt x="1646558" y="17113"/>
                    <a:pt x="1639805" y="15618"/>
                    <a:pt x="1631661" y="11903"/>
                  </a:cubicBezTo>
                  <a:cubicBezTo>
                    <a:pt x="1623489" y="8198"/>
                    <a:pt x="1616450" y="6255"/>
                    <a:pt x="1612021" y="6255"/>
                  </a:cubicBezTo>
                  <a:cubicBezTo>
                    <a:pt x="1607563" y="6255"/>
                    <a:pt x="1603334" y="7750"/>
                    <a:pt x="1598924" y="10713"/>
                  </a:cubicBezTo>
                  <a:cubicBezTo>
                    <a:pt x="1594466" y="13685"/>
                    <a:pt x="1586827" y="16523"/>
                    <a:pt x="1575702" y="18752"/>
                  </a:cubicBezTo>
                  <a:cubicBezTo>
                    <a:pt x="1564557" y="20981"/>
                    <a:pt x="1558157" y="23086"/>
                    <a:pt x="1556652" y="25305"/>
                  </a:cubicBezTo>
                  <a:cubicBezTo>
                    <a:pt x="1555166" y="27534"/>
                    <a:pt x="1554737" y="30982"/>
                    <a:pt x="1555461" y="35420"/>
                  </a:cubicBezTo>
                  <a:cubicBezTo>
                    <a:pt x="1556204" y="39878"/>
                    <a:pt x="1547565" y="44660"/>
                    <a:pt x="1528972" y="50603"/>
                  </a:cubicBezTo>
                  <a:cubicBezTo>
                    <a:pt x="1510398" y="56547"/>
                    <a:pt x="1499949" y="62834"/>
                    <a:pt x="1497721" y="68758"/>
                  </a:cubicBezTo>
                  <a:cubicBezTo>
                    <a:pt x="1495492" y="74702"/>
                    <a:pt x="1489929" y="78902"/>
                    <a:pt x="1481052" y="81855"/>
                  </a:cubicBezTo>
                  <a:cubicBezTo>
                    <a:pt x="1472136" y="84827"/>
                    <a:pt x="1467383" y="89008"/>
                    <a:pt x="1467355" y="93466"/>
                  </a:cubicBezTo>
                  <a:cubicBezTo>
                    <a:pt x="1467355" y="97924"/>
                    <a:pt x="1466612" y="100762"/>
                    <a:pt x="1464383" y="102991"/>
                  </a:cubicBezTo>
                  <a:cubicBezTo>
                    <a:pt x="1462154" y="105220"/>
                    <a:pt x="1453915" y="110011"/>
                    <a:pt x="1440571" y="116678"/>
                  </a:cubicBezTo>
                  <a:cubicBezTo>
                    <a:pt x="1427198" y="123365"/>
                    <a:pt x="1420920" y="128461"/>
                    <a:pt x="1420920" y="132156"/>
                  </a:cubicBezTo>
                  <a:cubicBezTo>
                    <a:pt x="1420920" y="135871"/>
                    <a:pt x="1424216" y="139757"/>
                    <a:pt x="1431636" y="143472"/>
                  </a:cubicBezTo>
                  <a:cubicBezTo>
                    <a:pt x="1439066" y="147187"/>
                    <a:pt x="1443247" y="150321"/>
                    <a:pt x="1443247" y="153292"/>
                  </a:cubicBezTo>
                  <a:cubicBezTo>
                    <a:pt x="1443247" y="156264"/>
                    <a:pt x="1440409" y="159703"/>
                    <a:pt x="1435208" y="163418"/>
                  </a:cubicBezTo>
                  <a:cubicBezTo>
                    <a:pt x="1430007" y="167132"/>
                    <a:pt x="1419730" y="167723"/>
                    <a:pt x="1404852" y="165494"/>
                  </a:cubicBezTo>
                  <a:cubicBezTo>
                    <a:pt x="1389993" y="163265"/>
                    <a:pt x="1382401" y="160417"/>
                    <a:pt x="1381630" y="155969"/>
                  </a:cubicBezTo>
                  <a:cubicBezTo>
                    <a:pt x="1380887" y="151521"/>
                    <a:pt x="1377410" y="147339"/>
                    <a:pt x="1371514" y="144368"/>
                  </a:cubicBezTo>
                  <a:cubicBezTo>
                    <a:pt x="1365571" y="141396"/>
                    <a:pt x="1357027" y="139900"/>
                    <a:pt x="1345911" y="139900"/>
                  </a:cubicBezTo>
                  <a:cubicBezTo>
                    <a:pt x="1334767" y="139900"/>
                    <a:pt x="1323146" y="142882"/>
                    <a:pt x="1310488" y="148825"/>
                  </a:cubicBezTo>
                  <a:cubicBezTo>
                    <a:pt x="1297867" y="154769"/>
                    <a:pt x="1282951" y="158074"/>
                    <a:pt x="1265844" y="158055"/>
                  </a:cubicBezTo>
                  <a:cubicBezTo>
                    <a:pt x="1248756" y="158055"/>
                    <a:pt x="1233669" y="155369"/>
                    <a:pt x="1220305" y="150911"/>
                  </a:cubicBezTo>
                  <a:cubicBezTo>
                    <a:pt x="1206932" y="146454"/>
                    <a:pt x="1192149" y="144215"/>
                    <a:pt x="1176547" y="143472"/>
                  </a:cubicBezTo>
                  <a:cubicBezTo>
                    <a:pt x="1160945" y="142729"/>
                    <a:pt x="1152382" y="142882"/>
                    <a:pt x="1150944" y="144368"/>
                  </a:cubicBezTo>
                  <a:cubicBezTo>
                    <a:pt x="1149458" y="145853"/>
                    <a:pt x="1149487" y="150168"/>
                    <a:pt x="1150944" y="156864"/>
                  </a:cubicBezTo>
                  <a:cubicBezTo>
                    <a:pt x="1152430" y="163551"/>
                    <a:pt x="1151363" y="167751"/>
                    <a:pt x="1147677" y="169961"/>
                  </a:cubicBezTo>
                  <a:cubicBezTo>
                    <a:pt x="1143962" y="172190"/>
                    <a:pt x="1135913" y="172209"/>
                    <a:pt x="1123264" y="169961"/>
                  </a:cubicBezTo>
                  <a:cubicBezTo>
                    <a:pt x="1110644" y="167732"/>
                    <a:pt x="1094832" y="169066"/>
                    <a:pt x="1076239" y="173533"/>
                  </a:cubicBezTo>
                  <a:cubicBezTo>
                    <a:pt x="1057666" y="177991"/>
                    <a:pt x="1048579" y="183515"/>
                    <a:pt x="1048550" y="190202"/>
                  </a:cubicBezTo>
                  <a:cubicBezTo>
                    <a:pt x="1048550" y="196888"/>
                    <a:pt x="1046617" y="201832"/>
                    <a:pt x="1042902" y="204785"/>
                  </a:cubicBezTo>
                  <a:cubicBezTo>
                    <a:pt x="1039187" y="207756"/>
                    <a:pt x="1038311" y="211938"/>
                    <a:pt x="1040521" y="217881"/>
                  </a:cubicBezTo>
                  <a:cubicBezTo>
                    <a:pt x="1042749" y="223825"/>
                    <a:pt x="1040673" y="228769"/>
                    <a:pt x="1033967" y="232474"/>
                  </a:cubicBezTo>
                  <a:cubicBezTo>
                    <a:pt x="1027281" y="236188"/>
                    <a:pt x="1019670" y="238722"/>
                    <a:pt x="1010755" y="240208"/>
                  </a:cubicBezTo>
                  <a:cubicBezTo>
                    <a:pt x="1001840" y="241694"/>
                    <a:pt x="996782" y="243180"/>
                    <a:pt x="995277" y="244675"/>
                  </a:cubicBezTo>
                  <a:cubicBezTo>
                    <a:pt x="993791" y="246161"/>
                    <a:pt x="993362" y="248990"/>
                    <a:pt x="994086" y="252714"/>
                  </a:cubicBezTo>
                  <a:cubicBezTo>
                    <a:pt x="994458" y="254572"/>
                    <a:pt x="994905" y="256210"/>
                    <a:pt x="995277" y="258067"/>
                  </a:cubicBezTo>
                  <a:cubicBezTo>
                    <a:pt x="993419" y="258439"/>
                    <a:pt x="991495" y="258896"/>
                    <a:pt x="989619" y="259258"/>
                  </a:cubicBezTo>
                  <a:cubicBezTo>
                    <a:pt x="985904" y="260001"/>
                    <a:pt x="981123" y="263439"/>
                    <a:pt x="975922" y="269383"/>
                  </a:cubicBezTo>
                  <a:cubicBezTo>
                    <a:pt x="970731" y="275327"/>
                    <a:pt x="968512" y="281909"/>
                    <a:pt x="968483" y="289319"/>
                  </a:cubicBezTo>
                  <a:cubicBezTo>
                    <a:pt x="968483" y="296748"/>
                    <a:pt x="961015" y="300787"/>
                    <a:pt x="946160" y="301530"/>
                  </a:cubicBezTo>
                  <a:cubicBezTo>
                    <a:pt x="931305" y="302273"/>
                    <a:pt x="922939" y="303759"/>
                    <a:pt x="921455" y="305988"/>
                  </a:cubicBezTo>
                  <a:cubicBezTo>
                    <a:pt x="919969" y="308217"/>
                    <a:pt x="912819" y="312122"/>
                    <a:pt x="899429" y="317303"/>
                  </a:cubicBezTo>
                  <a:cubicBezTo>
                    <a:pt x="886058" y="322504"/>
                    <a:pt x="878591" y="325924"/>
                    <a:pt x="877104" y="327419"/>
                  </a:cubicBezTo>
                  <a:cubicBezTo>
                    <a:pt x="875619" y="328905"/>
                    <a:pt x="875642" y="332039"/>
                    <a:pt x="877104" y="337249"/>
                  </a:cubicBezTo>
                  <a:cubicBezTo>
                    <a:pt x="878590" y="342449"/>
                    <a:pt x="878566" y="346317"/>
                    <a:pt x="877104" y="348555"/>
                  </a:cubicBezTo>
                  <a:cubicBezTo>
                    <a:pt x="875618" y="350784"/>
                    <a:pt x="875489" y="354537"/>
                    <a:pt x="876211" y="360461"/>
                  </a:cubicBezTo>
                  <a:cubicBezTo>
                    <a:pt x="876953" y="366405"/>
                    <a:pt x="874889" y="371196"/>
                    <a:pt x="871151" y="374158"/>
                  </a:cubicBezTo>
                  <a:cubicBezTo>
                    <a:pt x="867437" y="377130"/>
                    <a:pt x="866114" y="379664"/>
                    <a:pt x="866091" y="381892"/>
                  </a:cubicBezTo>
                  <a:cubicBezTo>
                    <a:pt x="866091" y="384121"/>
                    <a:pt x="868333" y="386674"/>
                    <a:pt x="873532" y="389636"/>
                  </a:cubicBezTo>
                  <a:cubicBezTo>
                    <a:pt x="878732" y="392608"/>
                    <a:pt x="887520" y="393199"/>
                    <a:pt x="899429" y="391713"/>
                  </a:cubicBezTo>
                  <a:cubicBezTo>
                    <a:pt x="905370" y="390970"/>
                    <a:pt x="911071" y="390379"/>
                    <a:pt x="916990" y="389636"/>
                  </a:cubicBezTo>
                  <a:cubicBezTo>
                    <a:pt x="916247" y="391494"/>
                    <a:pt x="915627" y="393437"/>
                    <a:pt x="914907" y="395285"/>
                  </a:cubicBezTo>
                  <a:cubicBezTo>
                    <a:pt x="914585" y="396094"/>
                    <a:pt x="915318" y="396618"/>
                    <a:pt x="915204" y="397370"/>
                  </a:cubicBezTo>
                  <a:cubicBezTo>
                    <a:pt x="911520" y="398838"/>
                    <a:pt x="908427" y="400619"/>
                    <a:pt x="902405" y="401838"/>
                  </a:cubicBezTo>
                  <a:cubicBezTo>
                    <a:pt x="893095" y="403695"/>
                    <a:pt x="887893" y="405333"/>
                    <a:pt x="886629" y="407191"/>
                  </a:cubicBezTo>
                  <a:cubicBezTo>
                    <a:pt x="885388" y="409058"/>
                    <a:pt x="885118" y="411801"/>
                    <a:pt x="885736" y="415525"/>
                  </a:cubicBezTo>
                  <a:cubicBezTo>
                    <a:pt x="886357" y="419249"/>
                    <a:pt x="878924" y="423660"/>
                    <a:pt x="863412" y="428622"/>
                  </a:cubicBezTo>
                  <a:cubicBezTo>
                    <a:pt x="847896" y="433594"/>
                    <a:pt x="839375" y="438557"/>
                    <a:pt x="837516" y="443510"/>
                  </a:cubicBezTo>
                  <a:cubicBezTo>
                    <a:pt x="835654" y="448472"/>
                    <a:pt x="830678" y="452053"/>
                    <a:pt x="823229" y="454520"/>
                  </a:cubicBezTo>
                  <a:cubicBezTo>
                    <a:pt x="815781" y="457007"/>
                    <a:pt x="812237" y="460026"/>
                    <a:pt x="812215" y="463750"/>
                  </a:cubicBezTo>
                  <a:cubicBezTo>
                    <a:pt x="812215" y="467475"/>
                    <a:pt x="811695" y="470218"/>
                    <a:pt x="809834" y="472085"/>
                  </a:cubicBezTo>
                  <a:cubicBezTo>
                    <a:pt x="807971" y="473942"/>
                    <a:pt x="801041" y="478105"/>
                    <a:pt x="789891" y="483696"/>
                  </a:cubicBezTo>
                  <a:cubicBezTo>
                    <a:pt x="778720" y="489277"/>
                    <a:pt x="773221" y="493373"/>
                    <a:pt x="773222" y="496488"/>
                  </a:cubicBezTo>
                  <a:cubicBezTo>
                    <a:pt x="773222" y="499593"/>
                    <a:pt x="776247" y="502898"/>
                    <a:pt x="782449" y="506013"/>
                  </a:cubicBezTo>
                  <a:cubicBezTo>
                    <a:pt x="788656" y="509118"/>
                    <a:pt x="791652" y="511852"/>
                    <a:pt x="791677" y="514347"/>
                  </a:cubicBezTo>
                  <a:cubicBezTo>
                    <a:pt x="791677" y="516833"/>
                    <a:pt x="789769" y="519586"/>
                    <a:pt x="785426" y="522681"/>
                  </a:cubicBezTo>
                  <a:cubicBezTo>
                    <a:pt x="781081" y="525787"/>
                    <a:pt x="772884" y="526320"/>
                    <a:pt x="760423" y="524472"/>
                  </a:cubicBezTo>
                  <a:cubicBezTo>
                    <a:pt x="748011" y="522605"/>
                    <a:pt x="741121" y="519862"/>
                    <a:pt x="740480" y="516138"/>
                  </a:cubicBezTo>
                  <a:cubicBezTo>
                    <a:pt x="739859" y="512413"/>
                    <a:pt x="737115" y="509394"/>
                    <a:pt x="732146" y="506908"/>
                  </a:cubicBezTo>
                  <a:cubicBezTo>
                    <a:pt x="727180" y="504432"/>
                    <a:pt x="719997" y="503041"/>
                    <a:pt x="710715" y="503041"/>
                  </a:cubicBezTo>
                  <a:cubicBezTo>
                    <a:pt x="701405" y="503041"/>
                    <a:pt x="691823" y="505517"/>
                    <a:pt x="681246" y="510480"/>
                  </a:cubicBezTo>
                  <a:cubicBezTo>
                    <a:pt x="670696" y="515442"/>
                    <a:pt x="658037" y="517938"/>
                    <a:pt x="643741" y="517919"/>
                  </a:cubicBezTo>
                  <a:cubicBezTo>
                    <a:pt x="629468" y="517919"/>
                    <a:pt x="616812" y="515995"/>
                    <a:pt x="605641" y="512271"/>
                  </a:cubicBezTo>
                  <a:cubicBezTo>
                    <a:pt x="594471" y="508546"/>
                    <a:pt x="582658" y="506641"/>
                    <a:pt x="569626" y="506013"/>
                  </a:cubicBezTo>
                  <a:cubicBezTo>
                    <a:pt x="556592" y="505394"/>
                    <a:pt x="549139" y="505660"/>
                    <a:pt x="547896" y="506908"/>
                  </a:cubicBezTo>
                  <a:cubicBezTo>
                    <a:pt x="546655" y="508146"/>
                    <a:pt x="546654" y="511432"/>
                    <a:pt x="547896" y="517033"/>
                  </a:cubicBezTo>
                  <a:cubicBezTo>
                    <a:pt x="549137" y="522615"/>
                    <a:pt x="548324" y="526177"/>
                    <a:pt x="545218" y="528044"/>
                  </a:cubicBezTo>
                  <a:cubicBezTo>
                    <a:pt x="542114" y="529901"/>
                    <a:pt x="535228" y="529901"/>
                    <a:pt x="524679" y="528044"/>
                  </a:cubicBezTo>
                  <a:cubicBezTo>
                    <a:pt x="514129" y="526177"/>
                    <a:pt x="500904" y="527301"/>
                    <a:pt x="485388" y="531016"/>
                  </a:cubicBezTo>
                  <a:cubicBezTo>
                    <a:pt x="469873" y="534740"/>
                    <a:pt x="462169" y="539131"/>
                    <a:pt x="462171" y="544713"/>
                  </a:cubicBezTo>
                  <a:cubicBezTo>
                    <a:pt x="462171" y="550295"/>
                    <a:pt x="460811" y="554724"/>
                    <a:pt x="457707" y="557210"/>
                  </a:cubicBezTo>
                  <a:cubicBezTo>
                    <a:pt x="454604" y="559696"/>
                    <a:pt x="454059" y="563258"/>
                    <a:pt x="455921" y="568230"/>
                  </a:cubicBezTo>
                  <a:cubicBezTo>
                    <a:pt x="457782" y="573193"/>
                    <a:pt x="455848" y="577336"/>
                    <a:pt x="450265" y="580431"/>
                  </a:cubicBezTo>
                  <a:cubicBezTo>
                    <a:pt x="444679" y="583537"/>
                    <a:pt x="437793" y="585727"/>
                    <a:pt x="430322" y="586975"/>
                  </a:cubicBezTo>
                  <a:cubicBezTo>
                    <a:pt x="422875" y="588223"/>
                    <a:pt x="419088" y="589299"/>
                    <a:pt x="417821" y="590547"/>
                  </a:cubicBezTo>
                  <a:cubicBezTo>
                    <a:pt x="416580" y="591795"/>
                    <a:pt x="416307" y="593986"/>
                    <a:pt x="416927" y="597100"/>
                  </a:cubicBezTo>
                  <a:cubicBezTo>
                    <a:pt x="417238" y="598653"/>
                    <a:pt x="417511" y="600320"/>
                    <a:pt x="417821" y="601863"/>
                  </a:cubicBezTo>
                  <a:cubicBezTo>
                    <a:pt x="416269" y="602177"/>
                    <a:pt x="414312" y="602434"/>
                    <a:pt x="412760" y="602758"/>
                  </a:cubicBezTo>
                  <a:cubicBezTo>
                    <a:pt x="409657" y="603377"/>
                    <a:pt x="406090" y="606139"/>
                    <a:pt x="401747" y="611093"/>
                  </a:cubicBezTo>
                  <a:cubicBezTo>
                    <a:pt x="397403" y="616055"/>
                    <a:pt x="395248" y="621865"/>
                    <a:pt x="395199" y="628056"/>
                  </a:cubicBezTo>
                  <a:cubicBezTo>
                    <a:pt x="395199" y="634257"/>
                    <a:pt x="389156" y="637553"/>
                    <a:pt x="376744" y="638172"/>
                  </a:cubicBezTo>
                  <a:cubicBezTo>
                    <a:pt x="364332" y="638801"/>
                    <a:pt x="357472" y="640191"/>
                    <a:pt x="356205" y="642049"/>
                  </a:cubicBezTo>
                  <a:cubicBezTo>
                    <a:pt x="354964" y="643906"/>
                    <a:pt x="348921" y="646926"/>
                    <a:pt x="337751" y="651269"/>
                  </a:cubicBezTo>
                  <a:cubicBezTo>
                    <a:pt x="326580" y="655622"/>
                    <a:pt x="320540" y="658365"/>
                    <a:pt x="319296" y="659603"/>
                  </a:cubicBezTo>
                  <a:cubicBezTo>
                    <a:pt x="318055" y="660851"/>
                    <a:pt x="318054" y="663585"/>
                    <a:pt x="319296" y="667938"/>
                  </a:cubicBezTo>
                  <a:cubicBezTo>
                    <a:pt x="320537" y="672291"/>
                    <a:pt x="320538" y="675310"/>
                    <a:pt x="319296" y="677168"/>
                  </a:cubicBezTo>
                  <a:cubicBezTo>
                    <a:pt x="318055" y="679034"/>
                    <a:pt x="317188" y="682320"/>
                    <a:pt x="317808" y="687293"/>
                  </a:cubicBezTo>
                  <a:cubicBezTo>
                    <a:pt x="318428" y="692255"/>
                    <a:pt x="317339" y="696427"/>
                    <a:pt x="314236" y="698894"/>
                  </a:cubicBezTo>
                  <a:cubicBezTo>
                    <a:pt x="311133" y="701380"/>
                    <a:pt x="309474" y="702990"/>
                    <a:pt x="309474" y="704847"/>
                  </a:cubicBezTo>
                  <a:cubicBezTo>
                    <a:pt x="309474" y="706714"/>
                    <a:pt x="311680" y="708915"/>
                    <a:pt x="316022" y="711400"/>
                  </a:cubicBezTo>
                  <a:cubicBezTo>
                    <a:pt x="320366" y="713886"/>
                    <a:pt x="327774" y="714429"/>
                    <a:pt x="337751" y="713182"/>
                  </a:cubicBezTo>
                  <a:cubicBezTo>
                    <a:pt x="342715" y="712563"/>
                    <a:pt x="347691" y="712010"/>
                    <a:pt x="352634" y="711400"/>
                  </a:cubicBezTo>
                  <a:cubicBezTo>
                    <a:pt x="352014" y="712953"/>
                    <a:pt x="351470" y="714925"/>
                    <a:pt x="350848" y="716458"/>
                  </a:cubicBezTo>
                  <a:cubicBezTo>
                    <a:pt x="349607" y="719563"/>
                    <a:pt x="350154" y="722297"/>
                    <a:pt x="352634" y="724793"/>
                  </a:cubicBezTo>
                  <a:cubicBezTo>
                    <a:pt x="355116" y="727279"/>
                    <a:pt x="363318" y="727545"/>
                    <a:pt x="377637" y="725688"/>
                  </a:cubicBezTo>
                  <a:cubicBezTo>
                    <a:pt x="391911" y="723821"/>
                    <a:pt x="399589" y="724916"/>
                    <a:pt x="400854" y="729260"/>
                  </a:cubicBezTo>
                  <a:cubicBezTo>
                    <a:pt x="402095" y="733603"/>
                    <a:pt x="409823" y="735261"/>
                    <a:pt x="423476" y="734022"/>
                  </a:cubicBezTo>
                  <a:cubicBezTo>
                    <a:pt x="437129" y="732784"/>
                    <a:pt x="446192" y="731136"/>
                    <a:pt x="451158" y="729260"/>
                  </a:cubicBezTo>
                  <a:cubicBezTo>
                    <a:pt x="456123" y="727393"/>
                    <a:pt x="460556" y="726583"/>
                    <a:pt x="464255" y="726583"/>
                  </a:cubicBezTo>
                  <a:cubicBezTo>
                    <a:pt x="467979" y="726583"/>
                    <a:pt x="470727" y="727965"/>
                    <a:pt x="472590" y="730450"/>
                  </a:cubicBezTo>
                  <a:cubicBezTo>
                    <a:pt x="474451" y="732936"/>
                    <a:pt x="476948" y="734022"/>
                    <a:pt x="480030" y="734022"/>
                  </a:cubicBezTo>
                  <a:cubicBezTo>
                    <a:pt x="483134" y="734022"/>
                    <a:pt x="485039" y="733479"/>
                    <a:pt x="486282" y="732232"/>
                  </a:cubicBezTo>
                  <a:cubicBezTo>
                    <a:pt x="487523" y="730993"/>
                    <a:pt x="494978" y="729345"/>
                    <a:pt x="508010" y="727469"/>
                  </a:cubicBezTo>
                  <a:cubicBezTo>
                    <a:pt x="521043" y="725612"/>
                    <a:pt x="529832" y="727002"/>
                    <a:pt x="534799" y="731346"/>
                  </a:cubicBezTo>
                  <a:cubicBezTo>
                    <a:pt x="539764" y="735689"/>
                    <a:pt x="545013" y="738166"/>
                    <a:pt x="550576" y="738785"/>
                  </a:cubicBezTo>
                  <a:cubicBezTo>
                    <a:pt x="556160" y="739404"/>
                    <a:pt x="563294" y="736937"/>
                    <a:pt x="572007" y="731346"/>
                  </a:cubicBezTo>
                  <a:cubicBezTo>
                    <a:pt x="580695" y="725754"/>
                    <a:pt x="593672" y="725497"/>
                    <a:pt x="610404" y="730450"/>
                  </a:cubicBezTo>
                  <a:cubicBezTo>
                    <a:pt x="627160" y="735413"/>
                    <a:pt x="641426" y="736518"/>
                    <a:pt x="653862" y="734022"/>
                  </a:cubicBezTo>
                  <a:cubicBezTo>
                    <a:pt x="666274" y="731536"/>
                    <a:pt x="674820" y="730727"/>
                    <a:pt x="679163" y="731346"/>
                  </a:cubicBezTo>
                  <a:cubicBezTo>
                    <a:pt x="683506" y="731965"/>
                    <a:pt x="691185" y="740223"/>
                    <a:pt x="702380" y="756349"/>
                  </a:cubicBezTo>
                  <a:cubicBezTo>
                    <a:pt x="713550" y="772484"/>
                    <a:pt x="723727" y="783505"/>
                    <a:pt x="733038" y="789086"/>
                  </a:cubicBezTo>
                  <a:cubicBezTo>
                    <a:pt x="742347" y="794677"/>
                    <a:pt x="751712" y="798202"/>
                    <a:pt x="760423" y="800697"/>
                  </a:cubicBezTo>
                  <a:cubicBezTo>
                    <a:pt x="769111" y="803183"/>
                    <a:pt x="777926" y="807336"/>
                    <a:pt x="787212" y="812308"/>
                  </a:cubicBezTo>
                  <a:cubicBezTo>
                    <a:pt x="796521" y="817271"/>
                    <a:pt x="808312" y="827463"/>
                    <a:pt x="823229" y="842960"/>
                  </a:cubicBezTo>
                  <a:cubicBezTo>
                    <a:pt x="838123" y="858476"/>
                    <a:pt x="852731" y="879374"/>
                    <a:pt x="866388" y="906063"/>
                  </a:cubicBezTo>
                  <a:cubicBezTo>
                    <a:pt x="880041" y="932752"/>
                    <a:pt x="890791" y="952050"/>
                    <a:pt x="898238" y="963213"/>
                  </a:cubicBezTo>
                  <a:cubicBezTo>
                    <a:pt x="905685" y="974386"/>
                    <a:pt x="911432" y="991169"/>
                    <a:pt x="915799" y="1014115"/>
                  </a:cubicBezTo>
                  <a:cubicBezTo>
                    <a:pt x="919134" y="1031745"/>
                    <a:pt x="920057" y="1037993"/>
                    <a:pt x="920860" y="1043585"/>
                  </a:cubicBezTo>
                  <a:cubicBezTo>
                    <a:pt x="921103" y="1045280"/>
                    <a:pt x="922341" y="1051938"/>
                    <a:pt x="922348" y="1052510"/>
                  </a:cubicBezTo>
                  <a:cubicBezTo>
                    <a:pt x="922348" y="1053758"/>
                    <a:pt x="922348" y="1054834"/>
                    <a:pt x="922348" y="1056082"/>
                  </a:cubicBezTo>
                  <a:cubicBezTo>
                    <a:pt x="921728" y="1056082"/>
                    <a:pt x="920887" y="1056082"/>
                    <a:pt x="920265" y="1056082"/>
                  </a:cubicBezTo>
                  <a:cubicBezTo>
                    <a:pt x="919023" y="1056082"/>
                    <a:pt x="915185" y="1053605"/>
                    <a:pt x="908358" y="1048643"/>
                  </a:cubicBezTo>
                  <a:cubicBezTo>
                    <a:pt x="907593" y="1048090"/>
                    <a:pt x="905929" y="1044385"/>
                    <a:pt x="905084" y="1043585"/>
                  </a:cubicBezTo>
                  <a:cubicBezTo>
                    <a:pt x="898378" y="1037241"/>
                    <a:pt x="889847" y="1026030"/>
                    <a:pt x="878295" y="1003999"/>
                  </a:cubicBezTo>
                  <a:cubicBezTo>
                    <a:pt x="865262" y="979177"/>
                    <a:pt x="857288" y="967327"/>
                    <a:pt x="854185" y="968575"/>
                  </a:cubicBezTo>
                  <a:cubicBezTo>
                    <a:pt x="851082" y="969814"/>
                    <a:pt x="849721" y="971737"/>
                    <a:pt x="849720" y="974233"/>
                  </a:cubicBezTo>
                  <a:cubicBezTo>
                    <a:pt x="849720" y="976710"/>
                    <a:pt x="855491" y="989368"/>
                    <a:pt x="867282" y="1012333"/>
                  </a:cubicBezTo>
                  <a:cubicBezTo>
                    <a:pt x="873392" y="1024230"/>
                    <a:pt x="879687" y="1034593"/>
                    <a:pt x="886332" y="1043290"/>
                  </a:cubicBezTo>
                  <a:cubicBezTo>
                    <a:pt x="892509" y="1051366"/>
                    <a:pt x="899123" y="1058149"/>
                    <a:pt x="905679" y="1063530"/>
                  </a:cubicBezTo>
                  <a:cubicBezTo>
                    <a:pt x="919332" y="1074693"/>
                    <a:pt x="928394" y="1085981"/>
                    <a:pt x="933361" y="1097754"/>
                  </a:cubicBezTo>
                  <a:cubicBezTo>
                    <a:pt x="938326" y="1109545"/>
                    <a:pt x="940009" y="1120566"/>
                    <a:pt x="938124" y="1130500"/>
                  </a:cubicBezTo>
                  <a:cubicBezTo>
                    <a:pt x="936262" y="1140425"/>
                    <a:pt x="933766" y="1148674"/>
                    <a:pt x="930682" y="1155504"/>
                  </a:cubicBezTo>
                  <a:cubicBezTo>
                    <a:pt x="927579" y="1162333"/>
                    <a:pt x="925921" y="1168686"/>
                    <a:pt x="925920" y="1174258"/>
                  </a:cubicBezTo>
                  <a:cubicBezTo>
                    <a:pt x="925920" y="1179840"/>
                    <a:pt x="927577" y="1187555"/>
                    <a:pt x="930682" y="1196880"/>
                  </a:cubicBezTo>
                  <a:cubicBezTo>
                    <a:pt x="933009" y="1203862"/>
                    <a:pt x="933667" y="1214073"/>
                    <a:pt x="934552" y="1224560"/>
                  </a:cubicBezTo>
                  <a:cubicBezTo>
                    <a:pt x="597738" y="1180488"/>
                    <a:pt x="0" y="1144045"/>
                    <a:pt x="0" y="1144045"/>
                  </a:cubicBezTo>
                  <a:lnTo>
                    <a:pt x="0" y="2233315"/>
                  </a:lnTo>
                  <a:lnTo>
                    <a:pt x="2523735" y="2260699"/>
                  </a:lnTo>
                  <a:lnTo>
                    <a:pt x="7858630" y="2260699"/>
                  </a:lnTo>
                  <a:cubicBezTo>
                    <a:pt x="7858630" y="2260699"/>
                    <a:pt x="6636944" y="1730889"/>
                    <a:pt x="5386302" y="1640983"/>
                  </a:cubicBezTo>
                  <a:cubicBezTo>
                    <a:pt x="5269411" y="1632573"/>
                    <a:pt x="5152378" y="1626591"/>
                    <a:pt x="5035953" y="1626696"/>
                  </a:cubicBezTo>
                  <a:cubicBezTo>
                    <a:pt x="4945152" y="1626772"/>
                    <a:pt x="4854855" y="1629810"/>
                    <a:pt x="4765386" y="1635916"/>
                  </a:cubicBezTo>
                  <a:cubicBezTo>
                    <a:pt x="4633236" y="1644936"/>
                    <a:pt x="4501201" y="1649337"/>
                    <a:pt x="4369508" y="1650204"/>
                  </a:cubicBezTo>
                  <a:cubicBezTo>
                    <a:pt x="4276487" y="1650823"/>
                    <a:pt x="4183675" y="1649251"/>
                    <a:pt x="4090902" y="1646336"/>
                  </a:cubicBezTo>
                  <a:cubicBezTo>
                    <a:pt x="3659600" y="1632792"/>
                    <a:pt x="3230918" y="1583643"/>
                    <a:pt x="2805322" y="1520730"/>
                  </a:cubicBezTo>
                  <a:cubicBezTo>
                    <a:pt x="2449535" y="1468133"/>
                    <a:pt x="2095700" y="1406439"/>
                    <a:pt x="1744475" y="1347785"/>
                  </a:cubicBezTo>
                  <a:cubicBezTo>
                    <a:pt x="1741646" y="1318381"/>
                    <a:pt x="1739436" y="1287748"/>
                    <a:pt x="1739417" y="1247477"/>
                  </a:cubicBezTo>
                  <a:cubicBezTo>
                    <a:pt x="1739417" y="1196976"/>
                    <a:pt x="1740608" y="1153503"/>
                    <a:pt x="1743580" y="1117108"/>
                  </a:cubicBezTo>
                  <a:cubicBezTo>
                    <a:pt x="1746552" y="1080713"/>
                    <a:pt x="1744266" y="1058615"/>
                    <a:pt x="1736141" y="1050433"/>
                  </a:cubicBezTo>
                  <a:cubicBezTo>
                    <a:pt x="1727968" y="1042260"/>
                    <a:pt x="1722396" y="1033002"/>
                    <a:pt x="1719472" y="1023344"/>
                  </a:cubicBezTo>
                  <a:cubicBezTo>
                    <a:pt x="1718596" y="1020487"/>
                    <a:pt x="1719624" y="1003942"/>
                    <a:pt x="1719177" y="997741"/>
                  </a:cubicBezTo>
                  <a:cubicBezTo>
                    <a:pt x="1718110" y="982968"/>
                    <a:pt x="1716729" y="970728"/>
                    <a:pt x="1718282" y="936724"/>
                  </a:cubicBezTo>
                  <a:cubicBezTo>
                    <a:pt x="1720510" y="888451"/>
                    <a:pt x="1723968" y="855866"/>
                    <a:pt x="1728397" y="838797"/>
                  </a:cubicBezTo>
                  <a:cubicBezTo>
                    <a:pt x="1732855" y="821709"/>
                    <a:pt x="1747523" y="791848"/>
                    <a:pt x="1772755" y="749500"/>
                  </a:cubicBezTo>
                  <a:cubicBezTo>
                    <a:pt x="1798006" y="707162"/>
                    <a:pt x="1811150" y="679825"/>
                    <a:pt x="1812636" y="667938"/>
                  </a:cubicBezTo>
                  <a:cubicBezTo>
                    <a:pt x="1814122" y="656060"/>
                    <a:pt x="1817532" y="646345"/>
                    <a:pt x="1822761" y="638172"/>
                  </a:cubicBezTo>
                  <a:cubicBezTo>
                    <a:pt x="1827962" y="630009"/>
                    <a:pt x="1840782" y="602072"/>
                    <a:pt x="1860861" y="554533"/>
                  </a:cubicBezTo>
                  <a:cubicBezTo>
                    <a:pt x="1880911" y="506994"/>
                    <a:pt x="1907353" y="471456"/>
                    <a:pt x="1940033" y="447672"/>
                  </a:cubicBezTo>
                  <a:cubicBezTo>
                    <a:pt x="1972713" y="423907"/>
                    <a:pt x="1997793" y="402990"/>
                    <a:pt x="2015642" y="385169"/>
                  </a:cubicBezTo>
                  <a:cubicBezTo>
                    <a:pt x="2033464" y="367338"/>
                    <a:pt x="2051542" y="356880"/>
                    <a:pt x="2070106" y="353918"/>
                  </a:cubicBezTo>
                  <a:cubicBezTo>
                    <a:pt x="2079393" y="352432"/>
                    <a:pt x="2089080" y="350946"/>
                    <a:pt x="2098386" y="349450"/>
                  </a:cubicBezTo>
                  <a:cubicBezTo>
                    <a:pt x="2098386" y="352794"/>
                    <a:pt x="2098386" y="356213"/>
                    <a:pt x="2098386" y="359566"/>
                  </a:cubicBezTo>
                  <a:cubicBezTo>
                    <a:pt x="2098386" y="366252"/>
                    <a:pt x="2099586" y="371196"/>
                    <a:pt x="2102558" y="374158"/>
                  </a:cubicBezTo>
                  <a:cubicBezTo>
                    <a:pt x="2105530" y="377130"/>
                    <a:pt x="2109064" y="378616"/>
                    <a:pt x="2113569" y="378616"/>
                  </a:cubicBezTo>
                  <a:cubicBezTo>
                    <a:pt x="2118027" y="378616"/>
                    <a:pt x="2129247" y="374291"/>
                    <a:pt x="2146306" y="366119"/>
                  </a:cubicBezTo>
                  <a:cubicBezTo>
                    <a:pt x="2163394" y="357947"/>
                    <a:pt x="2173110" y="353918"/>
                    <a:pt x="2176072" y="353918"/>
                  </a:cubicBezTo>
                  <a:cubicBezTo>
                    <a:pt x="2179044" y="353918"/>
                    <a:pt x="2181854" y="357794"/>
                    <a:pt x="2184111" y="365224"/>
                  </a:cubicBezTo>
                  <a:cubicBezTo>
                    <a:pt x="2186340" y="372653"/>
                    <a:pt x="2189055" y="376244"/>
                    <a:pt x="2192741" y="376235"/>
                  </a:cubicBezTo>
                  <a:cubicBezTo>
                    <a:pt x="2196456" y="376235"/>
                    <a:pt x="2200913" y="373549"/>
                    <a:pt x="2206142" y="367605"/>
                  </a:cubicBezTo>
                  <a:cubicBezTo>
                    <a:pt x="2211343" y="361661"/>
                    <a:pt x="2215344" y="358213"/>
                    <a:pt x="2218344" y="357489"/>
                  </a:cubicBezTo>
                  <a:cubicBezTo>
                    <a:pt x="2219830" y="357118"/>
                    <a:pt x="2221306" y="356356"/>
                    <a:pt x="2222811" y="355994"/>
                  </a:cubicBezTo>
                  <a:cubicBezTo>
                    <a:pt x="2223183" y="359709"/>
                    <a:pt x="2223621" y="363890"/>
                    <a:pt x="2224002" y="367605"/>
                  </a:cubicBezTo>
                  <a:cubicBezTo>
                    <a:pt x="2224745" y="375034"/>
                    <a:pt x="2231784" y="379063"/>
                    <a:pt x="2245128" y="379806"/>
                  </a:cubicBezTo>
                  <a:cubicBezTo>
                    <a:pt x="2258502" y="380549"/>
                    <a:pt x="2274484" y="377721"/>
                    <a:pt x="2293058" y="371777"/>
                  </a:cubicBezTo>
                  <a:cubicBezTo>
                    <a:pt x="2311622" y="365833"/>
                    <a:pt x="2326567" y="356861"/>
                    <a:pt x="2337702" y="344983"/>
                  </a:cubicBezTo>
                  <a:cubicBezTo>
                    <a:pt x="2348846" y="333106"/>
                    <a:pt x="2359752" y="328314"/>
                    <a:pt x="2370144" y="329800"/>
                  </a:cubicBezTo>
                  <a:cubicBezTo>
                    <a:pt x="2380545" y="331286"/>
                    <a:pt x="2393242" y="334563"/>
                    <a:pt x="2408844" y="340516"/>
                  </a:cubicBezTo>
                  <a:cubicBezTo>
                    <a:pt x="2424436" y="346459"/>
                    <a:pt x="2435666" y="349460"/>
                    <a:pt x="2441582" y="349450"/>
                  </a:cubicBezTo>
                  <a:cubicBezTo>
                    <a:pt x="2447525" y="349450"/>
                    <a:pt x="2455164" y="347507"/>
                    <a:pt x="2464803" y="343792"/>
                  </a:cubicBezTo>
                  <a:cubicBezTo>
                    <a:pt x="2474462" y="340078"/>
                    <a:pt x="2479986" y="335601"/>
                    <a:pt x="2481472" y="330400"/>
                  </a:cubicBezTo>
                  <a:cubicBezTo>
                    <a:pt x="2482958" y="325200"/>
                    <a:pt x="2482339" y="321028"/>
                    <a:pt x="2479386" y="317303"/>
                  </a:cubicBezTo>
                  <a:cubicBezTo>
                    <a:pt x="2477900" y="315446"/>
                    <a:pt x="2476434" y="313503"/>
                    <a:pt x="2474919" y="311645"/>
                  </a:cubicBezTo>
                  <a:cubicBezTo>
                    <a:pt x="2479377" y="310903"/>
                    <a:pt x="2483606" y="310312"/>
                    <a:pt x="2488016" y="309560"/>
                  </a:cubicBezTo>
                  <a:cubicBezTo>
                    <a:pt x="2496931" y="308074"/>
                    <a:pt x="2502437" y="304502"/>
                    <a:pt x="2504685" y="298549"/>
                  </a:cubicBezTo>
                  <a:cubicBezTo>
                    <a:pt x="2506913" y="292605"/>
                    <a:pt x="2510523" y="287814"/>
                    <a:pt x="2515705" y="284861"/>
                  </a:cubicBezTo>
                  <a:cubicBezTo>
                    <a:pt x="2520906" y="281889"/>
                    <a:pt x="2523716" y="278299"/>
                    <a:pt x="2523735" y="273841"/>
                  </a:cubicBezTo>
                  <a:cubicBezTo>
                    <a:pt x="2523735" y="269393"/>
                    <a:pt x="2518658" y="263859"/>
                    <a:pt x="2508257" y="257172"/>
                  </a:cubicBezTo>
                  <a:cubicBezTo>
                    <a:pt x="2497865" y="250495"/>
                    <a:pt x="2491883" y="245552"/>
                    <a:pt x="2490397" y="242589"/>
                  </a:cubicBezTo>
                  <a:cubicBezTo>
                    <a:pt x="2488911" y="239618"/>
                    <a:pt x="2482520" y="236636"/>
                    <a:pt x="2471347" y="233664"/>
                  </a:cubicBezTo>
                  <a:cubicBezTo>
                    <a:pt x="2460212" y="230693"/>
                    <a:pt x="2455155" y="224711"/>
                    <a:pt x="2455869" y="215805"/>
                  </a:cubicBezTo>
                  <a:cubicBezTo>
                    <a:pt x="2456612" y="206890"/>
                    <a:pt x="2460241" y="200479"/>
                    <a:pt x="2466889" y="196755"/>
                  </a:cubicBezTo>
                  <a:cubicBezTo>
                    <a:pt x="2473566" y="193040"/>
                    <a:pt x="2477157" y="188849"/>
                    <a:pt x="2477900" y="183658"/>
                  </a:cubicBezTo>
                  <a:cubicBezTo>
                    <a:pt x="2478643" y="178457"/>
                    <a:pt x="2476576" y="173686"/>
                    <a:pt x="2471347" y="169961"/>
                  </a:cubicBezTo>
                  <a:cubicBezTo>
                    <a:pt x="2466156" y="166247"/>
                    <a:pt x="2461098" y="164608"/>
                    <a:pt x="2455869" y="164608"/>
                  </a:cubicBezTo>
                  <a:cubicBezTo>
                    <a:pt x="2450678" y="164608"/>
                    <a:pt x="2441886" y="162065"/>
                    <a:pt x="2429980" y="156864"/>
                  </a:cubicBezTo>
                  <a:cubicBezTo>
                    <a:pt x="2418093" y="151664"/>
                    <a:pt x="2408330" y="146006"/>
                    <a:pt x="2400214" y="139300"/>
                  </a:cubicBezTo>
                  <a:cubicBezTo>
                    <a:pt x="2392042" y="132623"/>
                    <a:pt x="2384079" y="128270"/>
                    <a:pt x="2376697" y="126803"/>
                  </a:cubicBezTo>
                  <a:cubicBezTo>
                    <a:pt x="2369268" y="125318"/>
                    <a:pt x="2365391" y="121450"/>
                    <a:pt x="2365381" y="115488"/>
                  </a:cubicBezTo>
                  <a:cubicBezTo>
                    <a:pt x="2365381" y="109554"/>
                    <a:pt x="2364486" y="105953"/>
                    <a:pt x="2363000" y="104477"/>
                  </a:cubicBezTo>
                  <a:cubicBezTo>
                    <a:pt x="2361514" y="102991"/>
                    <a:pt x="2351227" y="100171"/>
                    <a:pt x="2331158" y="96438"/>
                  </a:cubicBezTo>
                  <a:cubicBezTo>
                    <a:pt x="2311098" y="92732"/>
                    <a:pt x="2296316" y="91085"/>
                    <a:pt x="2287400" y="91085"/>
                  </a:cubicBezTo>
                  <a:cubicBezTo>
                    <a:pt x="2278485" y="91085"/>
                    <a:pt x="2269550" y="92580"/>
                    <a:pt x="2260606" y="95552"/>
                  </a:cubicBezTo>
                  <a:cubicBezTo>
                    <a:pt x="2251701" y="98524"/>
                    <a:pt x="2246195" y="97171"/>
                    <a:pt x="2243938" y="91980"/>
                  </a:cubicBezTo>
                  <a:cubicBezTo>
                    <a:pt x="2241709" y="86779"/>
                    <a:pt x="2233917" y="83207"/>
                    <a:pt x="2219830" y="80960"/>
                  </a:cubicBezTo>
                  <a:cubicBezTo>
                    <a:pt x="2205723" y="78731"/>
                    <a:pt x="2197951" y="76035"/>
                    <a:pt x="2197208" y="72330"/>
                  </a:cubicBezTo>
                  <a:cubicBezTo>
                    <a:pt x="2196465" y="68615"/>
                    <a:pt x="2197189" y="65329"/>
                    <a:pt x="2198694" y="63100"/>
                  </a:cubicBezTo>
                  <a:cubicBezTo>
                    <a:pt x="2200180" y="60871"/>
                    <a:pt x="2198818" y="57271"/>
                    <a:pt x="2195122" y="52089"/>
                  </a:cubicBezTo>
                  <a:cubicBezTo>
                    <a:pt x="2191417" y="46889"/>
                    <a:pt x="2180977" y="44069"/>
                    <a:pt x="2163871" y="44050"/>
                  </a:cubicBezTo>
                  <a:cubicBezTo>
                    <a:pt x="2146792" y="44050"/>
                    <a:pt x="2130800" y="41364"/>
                    <a:pt x="2115950" y="35420"/>
                  </a:cubicBezTo>
                  <a:cubicBezTo>
                    <a:pt x="2101091" y="29477"/>
                    <a:pt x="2084060" y="28724"/>
                    <a:pt x="2064753" y="33935"/>
                  </a:cubicBezTo>
                  <a:cubicBezTo>
                    <a:pt x="2045437" y="39135"/>
                    <a:pt x="2032845" y="40469"/>
                    <a:pt x="2026949" y="37506"/>
                  </a:cubicBezTo>
                  <a:cubicBezTo>
                    <a:pt x="2021005" y="34535"/>
                    <a:pt x="2006499" y="33935"/>
                    <a:pt x="1983496" y="35420"/>
                  </a:cubicBezTo>
                  <a:cubicBezTo>
                    <a:pt x="1960464" y="36906"/>
                    <a:pt x="1947215" y="36154"/>
                    <a:pt x="1944205" y="33935"/>
                  </a:cubicBezTo>
                  <a:cubicBezTo>
                    <a:pt x="1941233" y="31706"/>
                    <a:pt x="1932318" y="29001"/>
                    <a:pt x="1917411" y="25305"/>
                  </a:cubicBezTo>
                  <a:cubicBezTo>
                    <a:pt x="1909982" y="23448"/>
                    <a:pt x="1902838" y="21800"/>
                    <a:pt x="1895389" y="19942"/>
                  </a:cubicBezTo>
                  <a:cubicBezTo>
                    <a:pt x="1895389" y="23286"/>
                    <a:pt x="1895389" y="26115"/>
                    <a:pt x="1895389" y="29467"/>
                  </a:cubicBezTo>
                  <a:cubicBezTo>
                    <a:pt x="1895389" y="36154"/>
                    <a:pt x="1894342" y="40497"/>
                    <a:pt x="1892113" y="41974"/>
                  </a:cubicBezTo>
                  <a:cubicBezTo>
                    <a:pt x="1889884" y="43460"/>
                    <a:pt x="1882835" y="44936"/>
                    <a:pt x="1870977" y="46431"/>
                  </a:cubicBezTo>
                  <a:cubicBezTo>
                    <a:pt x="1859089" y="47917"/>
                    <a:pt x="1851136" y="47755"/>
                    <a:pt x="1847460" y="45546"/>
                  </a:cubicBezTo>
                  <a:cubicBezTo>
                    <a:pt x="1843754" y="43317"/>
                    <a:pt x="1838992" y="42402"/>
                    <a:pt x="1833772" y="43164"/>
                  </a:cubicBezTo>
                  <a:cubicBezTo>
                    <a:pt x="1828571" y="43907"/>
                    <a:pt x="1825152" y="43460"/>
                    <a:pt x="1822161" y="41974"/>
                  </a:cubicBezTo>
                  <a:cubicBezTo>
                    <a:pt x="1819189" y="40488"/>
                    <a:pt x="1808912" y="41993"/>
                    <a:pt x="1791805" y="46431"/>
                  </a:cubicBezTo>
                  <a:cubicBezTo>
                    <a:pt x="1774717" y="50889"/>
                    <a:pt x="1764859" y="51337"/>
                    <a:pt x="1762630" y="47622"/>
                  </a:cubicBezTo>
                  <a:cubicBezTo>
                    <a:pt x="1760401" y="43917"/>
                    <a:pt x="1756791" y="41974"/>
                    <a:pt x="1751619" y="41974"/>
                  </a:cubicBezTo>
                  <a:cubicBezTo>
                    <a:pt x="1749019" y="41974"/>
                    <a:pt x="1746161" y="41974"/>
                    <a:pt x="1743580" y="41974"/>
                  </a:cubicBezTo>
                  <a:cubicBezTo>
                    <a:pt x="1743580" y="40859"/>
                    <a:pt x="1743580" y="40107"/>
                    <a:pt x="1743580" y="38992"/>
                  </a:cubicBezTo>
                  <a:cubicBezTo>
                    <a:pt x="1743580" y="36764"/>
                    <a:pt x="1745075" y="34068"/>
                    <a:pt x="1748047" y="31849"/>
                  </a:cubicBezTo>
                  <a:cubicBezTo>
                    <a:pt x="1751019" y="29620"/>
                    <a:pt x="1751743" y="24524"/>
                    <a:pt x="1749533" y="16370"/>
                  </a:cubicBezTo>
                  <a:cubicBezTo>
                    <a:pt x="1747304" y="8198"/>
                    <a:pt x="1739370" y="3121"/>
                    <a:pt x="1726016" y="892"/>
                  </a:cubicBezTo>
                  <a:cubicBezTo>
                    <a:pt x="1719339" y="-222"/>
                    <a:pt x="1712509" y="-260"/>
                    <a:pt x="1705480" y="597"/>
                  </a:cubicBezTo>
                  <a:close/>
                  <a:moveTo>
                    <a:pt x="1810550" y="203299"/>
                  </a:moveTo>
                  <a:cubicBezTo>
                    <a:pt x="1813522" y="204042"/>
                    <a:pt x="1815446" y="206728"/>
                    <a:pt x="1816208" y="210442"/>
                  </a:cubicBezTo>
                  <a:cubicBezTo>
                    <a:pt x="1816951" y="214157"/>
                    <a:pt x="1820437" y="219234"/>
                    <a:pt x="1826333" y="225920"/>
                  </a:cubicBezTo>
                  <a:cubicBezTo>
                    <a:pt x="1832267" y="232607"/>
                    <a:pt x="1835877" y="250095"/>
                    <a:pt x="1837344" y="278308"/>
                  </a:cubicBezTo>
                  <a:cubicBezTo>
                    <a:pt x="1838830" y="306531"/>
                    <a:pt x="1837468" y="328181"/>
                    <a:pt x="1833772" y="343792"/>
                  </a:cubicBezTo>
                  <a:cubicBezTo>
                    <a:pt x="1830057" y="359394"/>
                    <a:pt x="1825895" y="371786"/>
                    <a:pt x="1820675" y="380702"/>
                  </a:cubicBezTo>
                  <a:cubicBezTo>
                    <a:pt x="1815475" y="389617"/>
                    <a:pt x="1810569" y="396028"/>
                    <a:pt x="1806092" y="399752"/>
                  </a:cubicBezTo>
                  <a:cubicBezTo>
                    <a:pt x="1801635" y="403467"/>
                    <a:pt x="1798177" y="404067"/>
                    <a:pt x="1795967" y="401838"/>
                  </a:cubicBezTo>
                  <a:cubicBezTo>
                    <a:pt x="1793739" y="399609"/>
                    <a:pt x="1789528" y="398104"/>
                    <a:pt x="1782870" y="397370"/>
                  </a:cubicBezTo>
                  <a:cubicBezTo>
                    <a:pt x="1776184" y="396628"/>
                    <a:pt x="1769164" y="392599"/>
                    <a:pt x="1761735" y="385169"/>
                  </a:cubicBezTo>
                  <a:cubicBezTo>
                    <a:pt x="1754314" y="377739"/>
                    <a:pt x="1750276" y="371320"/>
                    <a:pt x="1749533" y="366119"/>
                  </a:cubicBezTo>
                  <a:cubicBezTo>
                    <a:pt x="1748790" y="360918"/>
                    <a:pt x="1746380" y="357346"/>
                    <a:pt x="1742685" y="355108"/>
                  </a:cubicBezTo>
                  <a:cubicBezTo>
                    <a:pt x="1738979" y="352879"/>
                    <a:pt x="1736903" y="345993"/>
                    <a:pt x="1736141" y="334868"/>
                  </a:cubicBezTo>
                  <a:cubicBezTo>
                    <a:pt x="1735398" y="323723"/>
                    <a:pt x="1732988" y="314008"/>
                    <a:pt x="1729292" y="305102"/>
                  </a:cubicBezTo>
                  <a:cubicBezTo>
                    <a:pt x="1725578" y="296187"/>
                    <a:pt x="1715148" y="280813"/>
                    <a:pt x="1698041" y="259258"/>
                  </a:cubicBezTo>
                  <a:cubicBezTo>
                    <a:pt x="1689497" y="248485"/>
                    <a:pt x="1680963" y="237894"/>
                    <a:pt x="1672438" y="227111"/>
                  </a:cubicBezTo>
                  <a:cubicBezTo>
                    <a:pt x="1675409" y="227854"/>
                    <a:pt x="1678353" y="228749"/>
                    <a:pt x="1681372" y="229492"/>
                  </a:cubicBezTo>
                  <a:cubicBezTo>
                    <a:pt x="1687316" y="230978"/>
                    <a:pt x="1691373" y="233055"/>
                    <a:pt x="1693574" y="236046"/>
                  </a:cubicBezTo>
                  <a:cubicBezTo>
                    <a:pt x="1695803" y="239017"/>
                    <a:pt x="1699108" y="240208"/>
                    <a:pt x="1702803" y="240208"/>
                  </a:cubicBezTo>
                  <a:cubicBezTo>
                    <a:pt x="1706518" y="240208"/>
                    <a:pt x="1710233" y="236922"/>
                    <a:pt x="1714710" y="229492"/>
                  </a:cubicBezTo>
                  <a:cubicBezTo>
                    <a:pt x="1719167" y="222063"/>
                    <a:pt x="1725187" y="219825"/>
                    <a:pt x="1732569" y="223539"/>
                  </a:cubicBezTo>
                  <a:cubicBezTo>
                    <a:pt x="1736284" y="225397"/>
                    <a:pt x="1739846" y="227635"/>
                    <a:pt x="1743580" y="229492"/>
                  </a:cubicBezTo>
                  <a:cubicBezTo>
                    <a:pt x="1744694" y="227264"/>
                    <a:pt x="1746018" y="224568"/>
                    <a:pt x="1747152" y="222349"/>
                  </a:cubicBezTo>
                  <a:cubicBezTo>
                    <a:pt x="1749381" y="217891"/>
                    <a:pt x="1751352" y="215805"/>
                    <a:pt x="1752810" y="215805"/>
                  </a:cubicBezTo>
                  <a:cubicBezTo>
                    <a:pt x="1754295" y="215805"/>
                    <a:pt x="1757410" y="217891"/>
                    <a:pt x="1762630" y="222349"/>
                  </a:cubicBezTo>
                  <a:cubicBezTo>
                    <a:pt x="1767831" y="226806"/>
                    <a:pt x="1773184" y="229350"/>
                    <a:pt x="1778403" y="230093"/>
                  </a:cubicBezTo>
                  <a:cubicBezTo>
                    <a:pt x="1783604" y="230836"/>
                    <a:pt x="1787919" y="230978"/>
                    <a:pt x="1790910" y="229492"/>
                  </a:cubicBezTo>
                  <a:cubicBezTo>
                    <a:pt x="1793881" y="228006"/>
                    <a:pt x="1796672" y="223092"/>
                    <a:pt x="1800435" y="214910"/>
                  </a:cubicBezTo>
                  <a:cubicBezTo>
                    <a:pt x="1804149" y="206737"/>
                    <a:pt x="1807559" y="202556"/>
                    <a:pt x="1810550" y="203299"/>
                  </a:cubicBezTo>
                  <a:close/>
                  <a:moveTo>
                    <a:pt x="1515275" y="204785"/>
                  </a:moveTo>
                  <a:cubicBezTo>
                    <a:pt x="1517504" y="204785"/>
                    <a:pt x="1520371" y="207480"/>
                    <a:pt x="1523314" y="213424"/>
                  </a:cubicBezTo>
                  <a:cubicBezTo>
                    <a:pt x="1526286" y="219367"/>
                    <a:pt x="1526858" y="226244"/>
                    <a:pt x="1525400" y="233664"/>
                  </a:cubicBezTo>
                  <a:cubicBezTo>
                    <a:pt x="1523914" y="241084"/>
                    <a:pt x="1523933" y="245571"/>
                    <a:pt x="1525400" y="247056"/>
                  </a:cubicBezTo>
                  <a:cubicBezTo>
                    <a:pt x="1526886" y="248542"/>
                    <a:pt x="1529706" y="249133"/>
                    <a:pt x="1533439" y="249143"/>
                  </a:cubicBezTo>
                  <a:cubicBezTo>
                    <a:pt x="1537154" y="249143"/>
                    <a:pt x="1539964" y="248390"/>
                    <a:pt x="1542964" y="246161"/>
                  </a:cubicBezTo>
                  <a:cubicBezTo>
                    <a:pt x="1545936" y="243932"/>
                    <a:pt x="1549337" y="243028"/>
                    <a:pt x="1553080" y="243780"/>
                  </a:cubicBezTo>
                  <a:cubicBezTo>
                    <a:pt x="1556795" y="244523"/>
                    <a:pt x="1564538" y="253638"/>
                    <a:pt x="1575702" y="271460"/>
                  </a:cubicBezTo>
                  <a:cubicBezTo>
                    <a:pt x="1586846" y="289290"/>
                    <a:pt x="1603581" y="305435"/>
                    <a:pt x="1626603" y="320275"/>
                  </a:cubicBezTo>
                  <a:cubicBezTo>
                    <a:pt x="1638119" y="327705"/>
                    <a:pt x="1649892" y="335477"/>
                    <a:pt x="1661427" y="342897"/>
                  </a:cubicBezTo>
                  <a:cubicBezTo>
                    <a:pt x="1659569" y="343269"/>
                    <a:pt x="1657655" y="343430"/>
                    <a:pt x="1655769" y="343792"/>
                  </a:cubicBezTo>
                  <a:cubicBezTo>
                    <a:pt x="1652064" y="344535"/>
                    <a:pt x="1647730" y="343640"/>
                    <a:pt x="1643272" y="341411"/>
                  </a:cubicBezTo>
                  <a:cubicBezTo>
                    <a:pt x="1638814" y="339182"/>
                    <a:pt x="1634014" y="338420"/>
                    <a:pt x="1628089" y="338439"/>
                  </a:cubicBezTo>
                  <a:cubicBezTo>
                    <a:pt x="1622146" y="338439"/>
                    <a:pt x="1616602" y="341421"/>
                    <a:pt x="1611420" y="347364"/>
                  </a:cubicBezTo>
                  <a:cubicBezTo>
                    <a:pt x="1606220" y="353308"/>
                    <a:pt x="1596981" y="355861"/>
                    <a:pt x="1584331" y="355108"/>
                  </a:cubicBezTo>
                  <a:cubicBezTo>
                    <a:pt x="1571711" y="354365"/>
                    <a:pt x="1562767" y="354508"/>
                    <a:pt x="1557547" y="355994"/>
                  </a:cubicBezTo>
                  <a:cubicBezTo>
                    <a:pt x="1552346" y="357480"/>
                    <a:pt x="1548784" y="360309"/>
                    <a:pt x="1546536" y="364033"/>
                  </a:cubicBezTo>
                  <a:cubicBezTo>
                    <a:pt x="1544307" y="367748"/>
                    <a:pt x="1545022" y="371329"/>
                    <a:pt x="1548022" y="375044"/>
                  </a:cubicBezTo>
                  <a:cubicBezTo>
                    <a:pt x="1550994" y="378759"/>
                    <a:pt x="1551699" y="382197"/>
                    <a:pt x="1550994" y="385169"/>
                  </a:cubicBezTo>
                  <a:cubicBezTo>
                    <a:pt x="1550251" y="388141"/>
                    <a:pt x="1547222" y="390674"/>
                    <a:pt x="1542069" y="392903"/>
                  </a:cubicBezTo>
                  <a:cubicBezTo>
                    <a:pt x="1536868" y="395132"/>
                    <a:pt x="1533601" y="397990"/>
                    <a:pt x="1531353" y="400942"/>
                  </a:cubicBezTo>
                  <a:cubicBezTo>
                    <a:pt x="1529124" y="403914"/>
                    <a:pt x="1524172" y="406153"/>
                    <a:pt x="1516771" y="408381"/>
                  </a:cubicBezTo>
                  <a:cubicBezTo>
                    <a:pt x="1509341" y="410610"/>
                    <a:pt x="1500969" y="415411"/>
                    <a:pt x="1492063" y="422078"/>
                  </a:cubicBezTo>
                  <a:cubicBezTo>
                    <a:pt x="1483147" y="428765"/>
                    <a:pt x="1478985" y="434451"/>
                    <a:pt x="1478966" y="439643"/>
                  </a:cubicBezTo>
                  <a:cubicBezTo>
                    <a:pt x="1478966" y="444843"/>
                    <a:pt x="1479709" y="448710"/>
                    <a:pt x="1481938" y="450949"/>
                  </a:cubicBezTo>
                  <a:cubicBezTo>
                    <a:pt x="1484166" y="453178"/>
                    <a:pt x="1493158" y="454092"/>
                    <a:pt x="1508732" y="453330"/>
                  </a:cubicBezTo>
                  <a:cubicBezTo>
                    <a:pt x="1524324" y="452587"/>
                    <a:pt x="1535411" y="455283"/>
                    <a:pt x="1542069" y="461960"/>
                  </a:cubicBezTo>
                  <a:cubicBezTo>
                    <a:pt x="1545650" y="465551"/>
                    <a:pt x="1545746" y="467570"/>
                    <a:pt x="1547422" y="470294"/>
                  </a:cubicBezTo>
                  <a:cubicBezTo>
                    <a:pt x="1542917" y="469199"/>
                    <a:pt x="1542240" y="468618"/>
                    <a:pt x="1533735" y="467027"/>
                  </a:cubicBezTo>
                  <a:cubicBezTo>
                    <a:pt x="1516980" y="463922"/>
                    <a:pt x="1504902" y="461979"/>
                    <a:pt x="1497416" y="461960"/>
                  </a:cubicBezTo>
                  <a:cubicBezTo>
                    <a:pt x="1489977" y="461960"/>
                    <a:pt x="1482862" y="463646"/>
                    <a:pt x="1475394" y="466131"/>
                  </a:cubicBezTo>
                  <a:cubicBezTo>
                    <a:pt x="1467945" y="468618"/>
                    <a:pt x="1463288" y="467198"/>
                    <a:pt x="1461402" y="462855"/>
                  </a:cubicBezTo>
                  <a:cubicBezTo>
                    <a:pt x="1459544" y="458512"/>
                    <a:pt x="1452363" y="455492"/>
                    <a:pt x="1440571" y="453625"/>
                  </a:cubicBezTo>
                  <a:cubicBezTo>
                    <a:pt x="1428779" y="451768"/>
                    <a:pt x="1422711" y="449291"/>
                    <a:pt x="1422111" y="446186"/>
                  </a:cubicBezTo>
                  <a:cubicBezTo>
                    <a:pt x="1421492" y="443081"/>
                    <a:pt x="1421768" y="440614"/>
                    <a:pt x="1423007" y="438747"/>
                  </a:cubicBezTo>
                  <a:cubicBezTo>
                    <a:pt x="1424245" y="436880"/>
                    <a:pt x="1423435" y="433861"/>
                    <a:pt x="1420330" y="429517"/>
                  </a:cubicBezTo>
                  <a:cubicBezTo>
                    <a:pt x="1417225" y="425174"/>
                    <a:pt x="1408109" y="422974"/>
                    <a:pt x="1393831" y="422974"/>
                  </a:cubicBezTo>
                  <a:cubicBezTo>
                    <a:pt x="1392746" y="422974"/>
                    <a:pt x="1391974" y="422402"/>
                    <a:pt x="1390860" y="422374"/>
                  </a:cubicBezTo>
                  <a:cubicBezTo>
                    <a:pt x="1388631" y="415849"/>
                    <a:pt x="1386297" y="409696"/>
                    <a:pt x="1385202" y="397370"/>
                  </a:cubicBezTo>
                  <a:cubicBezTo>
                    <a:pt x="1383716" y="380292"/>
                    <a:pt x="1380754" y="369100"/>
                    <a:pt x="1376277" y="363138"/>
                  </a:cubicBezTo>
                  <a:cubicBezTo>
                    <a:pt x="1371819" y="357204"/>
                    <a:pt x="1369409" y="350917"/>
                    <a:pt x="1369428" y="344983"/>
                  </a:cubicBezTo>
                  <a:cubicBezTo>
                    <a:pt x="1369428" y="342011"/>
                    <a:pt x="1369428" y="339325"/>
                    <a:pt x="1369428" y="336353"/>
                  </a:cubicBezTo>
                  <a:cubicBezTo>
                    <a:pt x="1372772" y="337468"/>
                    <a:pt x="1376201" y="338220"/>
                    <a:pt x="1379544" y="339325"/>
                  </a:cubicBezTo>
                  <a:cubicBezTo>
                    <a:pt x="1386230" y="341554"/>
                    <a:pt x="1390869" y="340973"/>
                    <a:pt x="1393831" y="337249"/>
                  </a:cubicBezTo>
                  <a:cubicBezTo>
                    <a:pt x="1396803" y="333534"/>
                    <a:pt x="1401556" y="331886"/>
                    <a:pt x="1407528" y="331886"/>
                  </a:cubicBezTo>
                  <a:cubicBezTo>
                    <a:pt x="1413472" y="331886"/>
                    <a:pt x="1417977" y="330391"/>
                    <a:pt x="1420920" y="327419"/>
                  </a:cubicBezTo>
                  <a:cubicBezTo>
                    <a:pt x="1423892" y="324457"/>
                    <a:pt x="1424892" y="321170"/>
                    <a:pt x="1424197" y="318199"/>
                  </a:cubicBezTo>
                  <a:cubicBezTo>
                    <a:pt x="1423454" y="315227"/>
                    <a:pt x="1421635" y="313579"/>
                    <a:pt x="1419435" y="312836"/>
                  </a:cubicBezTo>
                  <a:cubicBezTo>
                    <a:pt x="1417206" y="312093"/>
                    <a:pt x="1416434" y="309560"/>
                    <a:pt x="1416453" y="305102"/>
                  </a:cubicBezTo>
                  <a:cubicBezTo>
                    <a:pt x="1416453" y="302873"/>
                    <a:pt x="1416453" y="300768"/>
                    <a:pt x="1416453" y="298549"/>
                  </a:cubicBezTo>
                  <a:cubicBezTo>
                    <a:pt x="1419797" y="298549"/>
                    <a:pt x="1423235" y="298549"/>
                    <a:pt x="1426578" y="298549"/>
                  </a:cubicBezTo>
                  <a:cubicBezTo>
                    <a:pt x="1433265" y="298549"/>
                    <a:pt x="1438942" y="297053"/>
                    <a:pt x="1444142" y="294081"/>
                  </a:cubicBezTo>
                  <a:cubicBezTo>
                    <a:pt x="1449343" y="291119"/>
                    <a:pt x="1456782" y="289919"/>
                    <a:pt x="1466460" y="291405"/>
                  </a:cubicBezTo>
                  <a:cubicBezTo>
                    <a:pt x="1476118" y="292891"/>
                    <a:pt x="1484662" y="292281"/>
                    <a:pt x="1492063" y="289319"/>
                  </a:cubicBezTo>
                  <a:cubicBezTo>
                    <a:pt x="1499492" y="286357"/>
                    <a:pt x="1503502" y="281871"/>
                    <a:pt x="1504264" y="275927"/>
                  </a:cubicBezTo>
                  <a:cubicBezTo>
                    <a:pt x="1505007" y="269983"/>
                    <a:pt x="1507293" y="266392"/>
                    <a:pt x="1510217" y="264916"/>
                  </a:cubicBezTo>
                  <a:cubicBezTo>
                    <a:pt x="1513189" y="263430"/>
                    <a:pt x="1514342" y="261049"/>
                    <a:pt x="1514389" y="258067"/>
                  </a:cubicBezTo>
                  <a:cubicBezTo>
                    <a:pt x="1514389" y="255096"/>
                    <a:pt x="1507360" y="249866"/>
                    <a:pt x="1493253" y="241694"/>
                  </a:cubicBezTo>
                  <a:cubicBezTo>
                    <a:pt x="1479137" y="233531"/>
                    <a:pt x="1471822" y="227997"/>
                    <a:pt x="1471822" y="225025"/>
                  </a:cubicBezTo>
                  <a:cubicBezTo>
                    <a:pt x="1471822" y="223539"/>
                    <a:pt x="1471822" y="221463"/>
                    <a:pt x="1471822" y="219967"/>
                  </a:cubicBezTo>
                  <a:cubicBezTo>
                    <a:pt x="1474051" y="219967"/>
                    <a:pt x="1476766" y="219967"/>
                    <a:pt x="1478966" y="219967"/>
                  </a:cubicBezTo>
                  <a:cubicBezTo>
                    <a:pt x="1483424" y="219967"/>
                    <a:pt x="1487034" y="218767"/>
                    <a:pt x="1489977" y="215805"/>
                  </a:cubicBezTo>
                  <a:cubicBezTo>
                    <a:pt x="1492949" y="212833"/>
                    <a:pt x="1496930" y="211338"/>
                    <a:pt x="1502178" y="211338"/>
                  </a:cubicBezTo>
                  <a:cubicBezTo>
                    <a:pt x="1507379" y="211338"/>
                    <a:pt x="1510341" y="210585"/>
                    <a:pt x="1511113" y="208356"/>
                  </a:cubicBezTo>
                  <a:cubicBezTo>
                    <a:pt x="1511856" y="206128"/>
                    <a:pt x="1513075" y="204775"/>
                    <a:pt x="1515275" y="204785"/>
                  </a:cubicBezTo>
                  <a:close/>
                  <a:moveTo>
                    <a:pt x="1872167" y="254791"/>
                  </a:moveTo>
                  <a:cubicBezTo>
                    <a:pt x="1874396" y="255534"/>
                    <a:pt x="1877559" y="261068"/>
                    <a:pt x="1881988" y="271460"/>
                  </a:cubicBezTo>
                  <a:cubicBezTo>
                    <a:pt x="1886445" y="281861"/>
                    <a:pt x="1888417" y="289643"/>
                    <a:pt x="1887645" y="294081"/>
                  </a:cubicBezTo>
                  <a:cubicBezTo>
                    <a:pt x="1886903" y="298539"/>
                    <a:pt x="1887331" y="301378"/>
                    <a:pt x="1888836" y="303606"/>
                  </a:cubicBezTo>
                  <a:cubicBezTo>
                    <a:pt x="1890322" y="305835"/>
                    <a:pt x="1895980" y="305854"/>
                    <a:pt x="1906400" y="303606"/>
                  </a:cubicBezTo>
                  <a:cubicBezTo>
                    <a:pt x="1916802" y="301378"/>
                    <a:pt x="1923669" y="303606"/>
                    <a:pt x="1926641" y="309560"/>
                  </a:cubicBezTo>
                  <a:cubicBezTo>
                    <a:pt x="1929613" y="315503"/>
                    <a:pt x="1935109" y="319704"/>
                    <a:pt x="1943310" y="322656"/>
                  </a:cubicBezTo>
                  <a:cubicBezTo>
                    <a:pt x="1951482" y="325628"/>
                    <a:pt x="1960188" y="322495"/>
                    <a:pt x="1969799" y="312836"/>
                  </a:cubicBezTo>
                  <a:cubicBezTo>
                    <a:pt x="1979457" y="303178"/>
                    <a:pt x="1987248" y="297196"/>
                    <a:pt x="1992420" y="294977"/>
                  </a:cubicBezTo>
                  <a:cubicBezTo>
                    <a:pt x="1997621" y="292748"/>
                    <a:pt x="2002384" y="293186"/>
                    <a:pt x="2007603" y="296167"/>
                  </a:cubicBezTo>
                  <a:cubicBezTo>
                    <a:pt x="2012804" y="299139"/>
                    <a:pt x="2016214" y="304073"/>
                    <a:pt x="2017719" y="310750"/>
                  </a:cubicBezTo>
                  <a:cubicBezTo>
                    <a:pt x="2019205" y="317437"/>
                    <a:pt x="2015004" y="327314"/>
                    <a:pt x="2004622" y="341411"/>
                  </a:cubicBezTo>
                  <a:cubicBezTo>
                    <a:pt x="1994230" y="355527"/>
                    <a:pt x="1985867" y="363900"/>
                    <a:pt x="1979924" y="366119"/>
                  </a:cubicBezTo>
                  <a:cubicBezTo>
                    <a:pt x="1973980" y="368348"/>
                    <a:pt x="1952892" y="383750"/>
                    <a:pt x="1916516" y="411953"/>
                  </a:cubicBezTo>
                  <a:cubicBezTo>
                    <a:pt x="1880121" y="440185"/>
                    <a:pt x="1854603" y="470199"/>
                    <a:pt x="1839725" y="502145"/>
                  </a:cubicBezTo>
                  <a:cubicBezTo>
                    <a:pt x="1824866" y="534083"/>
                    <a:pt x="1816503" y="550066"/>
                    <a:pt x="1815017" y="550066"/>
                  </a:cubicBezTo>
                  <a:cubicBezTo>
                    <a:pt x="1813532" y="550066"/>
                    <a:pt x="1812808" y="536178"/>
                    <a:pt x="1812046" y="508699"/>
                  </a:cubicBezTo>
                  <a:cubicBezTo>
                    <a:pt x="1811303" y="481210"/>
                    <a:pt x="1813789" y="462988"/>
                    <a:pt x="1819780" y="453330"/>
                  </a:cubicBezTo>
                  <a:cubicBezTo>
                    <a:pt x="1825724" y="443672"/>
                    <a:pt x="1834858" y="423498"/>
                    <a:pt x="1847460" y="393799"/>
                  </a:cubicBezTo>
                  <a:cubicBezTo>
                    <a:pt x="1860090" y="364090"/>
                    <a:pt x="1865748" y="334944"/>
                    <a:pt x="1865024" y="305988"/>
                  </a:cubicBezTo>
                  <a:cubicBezTo>
                    <a:pt x="1864281" y="277022"/>
                    <a:pt x="1865005" y="261030"/>
                    <a:pt x="1866510" y="258067"/>
                  </a:cubicBezTo>
                  <a:cubicBezTo>
                    <a:pt x="1867995" y="255096"/>
                    <a:pt x="1869920" y="254048"/>
                    <a:pt x="1872167" y="254791"/>
                  </a:cubicBezTo>
                  <a:close/>
                  <a:moveTo>
                    <a:pt x="1757277" y="460769"/>
                  </a:moveTo>
                  <a:cubicBezTo>
                    <a:pt x="1758763" y="463369"/>
                    <a:pt x="1760230" y="466208"/>
                    <a:pt x="1761735" y="468808"/>
                  </a:cubicBezTo>
                  <a:cubicBezTo>
                    <a:pt x="1764706" y="474009"/>
                    <a:pt x="1766754" y="480867"/>
                    <a:pt x="1768288" y="489049"/>
                  </a:cubicBezTo>
                  <a:cubicBezTo>
                    <a:pt x="1769774" y="497221"/>
                    <a:pt x="1771088" y="509918"/>
                    <a:pt x="1771860" y="527749"/>
                  </a:cubicBezTo>
                  <a:cubicBezTo>
                    <a:pt x="1772603" y="545570"/>
                    <a:pt x="1771307" y="560077"/>
                    <a:pt x="1768288" y="571202"/>
                  </a:cubicBezTo>
                  <a:cubicBezTo>
                    <a:pt x="1765316" y="582346"/>
                    <a:pt x="1762820" y="598329"/>
                    <a:pt x="1760544" y="619122"/>
                  </a:cubicBezTo>
                  <a:cubicBezTo>
                    <a:pt x="1758315" y="639925"/>
                    <a:pt x="1754705" y="655298"/>
                    <a:pt x="1749533" y="664966"/>
                  </a:cubicBezTo>
                  <a:cubicBezTo>
                    <a:pt x="1744332" y="674624"/>
                    <a:pt x="1735998" y="685692"/>
                    <a:pt x="1724825" y="698304"/>
                  </a:cubicBezTo>
                  <a:cubicBezTo>
                    <a:pt x="1713690" y="710934"/>
                    <a:pt x="1702661" y="726898"/>
                    <a:pt x="1691488" y="746224"/>
                  </a:cubicBezTo>
                  <a:cubicBezTo>
                    <a:pt x="1680353" y="765540"/>
                    <a:pt x="1672438" y="777485"/>
                    <a:pt x="1667980" y="781943"/>
                  </a:cubicBezTo>
                  <a:cubicBezTo>
                    <a:pt x="1665751" y="784172"/>
                    <a:pt x="1663627" y="786276"/>
                    <a:pt x="1661427" y="788496"/>
                  </a:cubicBezTo>
                  <a:cubicBezTo>
                    <a:pt x="1657712" y="773265"/>
                    <a:pt x="1654150" y="757892"/>
                    <a:pt x="1650416" y="742652"/>
                  </a:cubicBezTo>
                  <a:cubicBezTo>
                    <a:pt x="1642986" y="712200"/>
                    <a:pt x="1639100" y="692627"/>
                    <a:pt x="1639100" y="683721"/>
                  </a:cubicBezTo>
                  <a:cubicBezTo>
                    <a:pt x="1639100" y="681349"/>
                    <a:pt x="1639834" y="677225"/>
                    <a:pt x="1639995" y="674491"/>
                  </a:cubicBezTo>
                  <a:cubicBezTo>
                    <a:pt x="1642062" y="673853"/>
                    <a:pt x="1643329" y="674196"/>
                    <a:pt x="1645653" y="673300"/>
                  </a:cubicBezTo>
                  <a:cubicBezTo>
                    <a:pt x="1653721" y="670195"/>
                    <a:pt x="1658141" y="666642"/>
                    <a:pt x="1659341" y="662290"/>
                  </a:cubicBezTo>
                  <a:cubicBezTo>
                    <a:pt x="1660589" y="657946"/>
                    <a:pt x="1660046" y="654374"/>
                    <a:pt x="1657560" y="651269"/>
                  </a:cubicBezTo>
                  <a:cubicBezTo>
                    <a:pt x="1656321" y="649726"/>
                    <a:pt x="1655226" y="648050"/>
                    <a:pt x="1653988" y="646506"/>
                  </a:cubicBezTo>
                  <a:cubicBezTo>
                    <a:pt x="1657712" y="645887"/>
                    <a:pt x="1661274" y="645335"/>
                    <a:pt x="1664999" y="644725"/>
                  </a:cubicBezTo>
                  <a:cubicBezTo>
                    <a:pt x="1672447" y="643487"/>
                    <a:pt x="1677114" y="640477"/>
                    <a:pt x="1678991" y="635496"/>
                  </a:cubicBezTo>
                  <a:cubicBezTo>
                    <a:pt x="1680848" y="630533"/>
                    <a:pt x="1683896" y="626361"/>
                    <a:pt x="1688221" y="623885"/>
                  </a:cubicBezTo>
                  <a:cubicBezTo>
                    <a:pt x="1692564" y="621408"/>
                    <a:pt x="1694726" y="618379"/>
                    <a:pt x="1694764" y="614665"/>
                  </a:cubicBezTo>
                  <a:cubicBezTo>
                    <a:pt x="1694764" y="610940"/>
                    <a:pt x="1690354" y="606254"/>
                    <a:pt x="1681667" y="600672"/>
                  </a:cubicBezTo>
                  <a:cubicBezTo>
                    <a:pt x="1672981" y="595090"/>
                    <a:pt x="1668009" y="591262"/>
                    <a:pt x="1666789" y="588766"/>
                  </a:cubicBezTo>
                  <a:cubicBezTo>
                    <a:pt x="1666504" y="588204"/>
                    <a:pt x="1663894" y="587528"/>
                    <a:pt x="1663217" y="586975"/>
                  </a:cubicBezTo>
                  <a:cubicBezTo>
                    <a:pt x="1672276" y="564658"/>
                    <a:pt x="1677610" y="540750"/>
                    <a:pt x="1678991" y="515242"/>
                  </a:cubicBezTo>
                  <a:cubicBezTo>
                    <a:pt x="1680477" y="487763"/>
                    <a:pt x="1681801" y="473123"/>
                    <a:pt x="1682563" y="470894"/>
                  </a:cubicBezTo>
                  <a:cubicBezTo>
                    <a:pt x="1683306" y="468665"/>
                    <a:pt x="1684820" y="467903"/>
                    <a:pt x="1687030" y="467913"/>
                  </a:cubicBezTo>
                  <a:cubicBezTo>
                    <a:pt x="1689259" y="467913"/>
                    <a:pt x="1691821" y="468665"/>
                    <a:pt x="1694764" y="470894"/>
                  </a:cubicBezTo>
                  <a:cubicBezTo>
                    <a:pt x="1697736" y="473123"/>
                    <a:pt x="1703537" y="474475"/>
                    <a:pt x="1711728" y="474466"/>
                  </a:cubicBezTo>
                  <a:cubicBezTo>
                    <a:pt x="1719901" y="474466"/>
                    <a:pt x="1725625" y="473123"/>
                    <a:pt x="1729292" y="470894"/>
                  </a:cubicBezTo>
                  <a:cubicBezTo>
                    <a:pt x="1733007" y="468665"/>
                    <a:pt x="1737636" y="467903"/>
                    <a:pt x="1743580" y="467913"/>
                  </a:cubicBezTo>
                  <a:cubicBezTo>
                    <a:pt x="1749524" y="467913"/>
                    <a:pt x="1753724" y="466570"/>
                    <a:pt x="1755191" y="464341"/>
                  </a:cubicBezTo>
                  <a:cubicBezTo>
                    <a:pt x="1755934" y="463226"/>
                    <a:pt x="1756582" y="461883"/>
                    <a:pt x="1757277" y="460769"/>
                  </a:cubicBezTo>
                  <a:close/>
                  <a:moveTo>
                    <a:pt x="1662322" y="472085"/>
                  </a:moveTo>
                  <a:cubicBezTo>
                    <a:pt x="1663437" y="472085"/>
                    <a:pt x="1664751" y="472085"/>
                    <a:pt x="1665894" y="472085"/>
                  </a:cubicBezTo>
                  <a:cubicBezTo>
                    <a:pt x="1664780" y="486201"/>
                    <a:pt x="1663465" y="500250"/>
                    <a:pt x="1662322" y="514347"/>
                  </a:cubicBezTo>
                  <a:cubicBezTo>
                    <a:pt x="1661608" y="523396"/>
                    <a:pt x="1657645" y="530549"/>
                    <a:pt x="1656074" y="539055"/>
                  </a:cubicBezTo>
                  <a:cubicBezTo>
                    <a:pt x="1656445" y="534969"/>
                    <a:pt x="1655150" y="531006"/>
                    <a:pt x="1651006" y="528044"/>
                  </a:cubicBezTo>
                  <a:cubicBezTo>
                    <a:pt x="1646663" y="524939"/>
                    <a:pt x="1642577" y="523586"/>
                    <a:pt x="1638214" y="523577"/>
                  </a:cubicBezTo>
                  <a:cubicBezTo>
                    <a:pt x="1633871" y="523577"/>
                    <a:pt x="1626451" y="521377"/>
                    <a:pt x="1616478" y="517033"/>
                  </a:cubicBezTo>
                  <a:cubicBezTo>
                    <a:pt x="1606553" y="512690"/>
                    <a:pt x="1598266" y="507737"/>
                    <a:pt x="1591475" y="502145"/>
                  </a:cubicBezTo>
                  <a:cubicBezTo>
                    <a:pt x="1584655" y="496564"/>
                    <a:pt x="1578312" y="493278"/>
                    <a:pt x="1572130" y="492030"/>
                  </a:cubicBezTo>
                  <a:cubicBezTo>
                    <a:pt x="1569101" y="491421"/>
                    <a:pt x="1568901" y="489049"/>
                    <a:pt x="1567367" y="487563"/>
                  </a:cubicBezTo>
                  <a:cubicBezTo>
                    <a:pt x="1569034" y="487420"/>
                    <a:pt x="1569244" y="487934"/>
                    <a:pt x="1571235" y="487563"/>
                  </a:cubicBezTo>
                  <a:cubicBezTo>
                    <a:pt x="1579407" y="486077"/>
                    <a:pt x="1588570" y="485934"/>
                    <a:pt x="1598924" y="486667"/>
                  </a:cubicBezTo>
                  <a:cubicBezTo>
                    <a:pt x="1609315" y="487410"/>
                    <a:pt x="1617088" y="486810"/>
                    <a:pt x="1621546" y="484581"/>
                  </a:cubicBezTo>
                  <a:cubicBezTo>
                    <a:pt x="1626003" y="482353"/>
                    <a:pt x="1631556" y="481600"/>
                    <a:pt x="1638214" y="483095"/>
                  </a:cubicBezTo>
                  <a:cubicBezTo>
                    <a:pt x="1644891" y="484581"/>
                    <a:pt x="1649673" y="483372"/>
                    <a:pt x="1653388" y="478933"/>
                  </a:cubicBezTo>
                  <a:cubicBezTo>
                    <a:pt x="1657102" y="474475"/>
                    <a:pt x="1660065" y="472085"/>
                    <a:pt x="1662322" y="472085"/>
                  </a:cubicBezTo>
                  <a:close/>
                  <a:moveTo>
                    <a:pt x="1655769" y="540846"/>
                  </a:moveTo>
                  <a:cubicBezTo>
                    <a:pt x="1653302" y="553828"/>
                    <a:pt x="1650987" y="566896"/>
                    <a:pt x="1646549" y="578641"/>
                  </a:cubicBezTo>
                  <a:cubicBezTo>
                    <a:pt x="1640996" y="575860"/>
                    <a:pt x="1637729" y="572240"/>
                    <a:pt x="1638214" y="566439"/>
                  </a:cubicBezTo>
                  <a:cubicBezTo>
                    <a:pt x="1638833" y="558991"/>
                    <a:pt x="1641853" y="553485"/>
                    <a:pt x="1647435" y="550371"/>
                  </a:cubicBezTo>
                  <a:cubicBezTo>
                    <a:pt x="1652407" y="547608"/>
                    <a:pt x="1654740" y="544570"/>
                    <a:pt x="1655769" y="540846"/>
                  </a:cubicBezTo>
                  <a:close/>
                  <a:moveTo>
                    <a:pt x="1099157" y="556324"/>
                  </a:moveTo>
                  <a:cubicBezTo>
                    <a:pt x="1101642" y="556943"/>
                    <a:pt x="1102957" y="558886"/>
                    <a:pt x="1103624" y="561972"/>
                  </a:cubicBezTo>
                  <a:cubicBezTo>
                    <a:pt x="1104243" y="565077"/>
                    <a:pt x="1106986" y="569173"/>
                    <a:pt x="1111958" y="574774"/>
                  </a:cubicBezTo>
                  <a:cubicBezTo>
                    <a:pt x="1116921" y="580365"/>
                    <a:pt x="1119969" y="595233"/>
                    <a:pt x="1121178" y="618827"/>
                  </a:cubicBezTo>
                  <a:cubicBezTo>
                    <a:pt x="1122426" y="642411"/>
                    <a:pt x="1121607" y="660251"/>
                    <a:pt x="1118502" y="673300"/>
                  </a:cubicBezTo>
                  <a:cubicBezTo>
                    <a:pt x="1115397" y="686330"/>
                    <a:pt x="1111834" y="696522"/>
                    <a:pt x="1107491" y="703961"/>
                  </a:cubicBezTo>
                  <a:cubicBezTo>
                    <a:pt x="1103147" y="711410"/>
                    <a:pt x="1099033" y="716915"/>
                    <a:pt x="1095289" y="720030"/>
                  </a:cubicBezTo>
                  <a:cubicBezTo>
                    <a:pt x="1091565" y="723135"/>
                    <a:pt x="1088812" y="723373"/>
                    <a:pt x="1086955" y="721516"/>
                  </a:cubicBezTo>
                  <a:cubicBezTo>
                    <a:pt x="1085088" y="719659"/>
                    <a:pt x="1081526" y="718868"/>
                    <a:pt x="1075935" y="718249"/>
                  </a:cubicBezTo>
                  <a:cubicBezTo>
                    <a:pt x="1070353" y="717630"/>
                    <a:pt x="1064609" y="714325"/>
                    <a:pt x="1058380" y="708124"/>
                  </a:cubicBezTo>
                  <a:cubicBezTo>
                    <a:pt x="1052170" y="701923"/>
                    <a:pt x="1048331" y="696398"/>
                    <a:pt x="1047664" y="692055"/>
                  </a:cubicBezTo>
                  <a:cubicBezTo>
                    <a:pt x="1047045" y="687712"/>
                    <a:pt x="1045407" y="684683"/>
                    <a:pt x="1042302" y="682825"/>
                  </a:cubicBezTo>
                  <a:cubicBezTo>
                    <a:pt x="1039197" y="680958"/>
                    <a:pt x="1037273" y="675463"/>
                    <a:pt x="1036644" y="666157"/>
                  </a:cubicBezTo>
                  <a:cubicBezTo>
                    <a:pt x="1036025" y="656851"/>
                    <a:pt x="1034101" y="648021"/>
                    <a:pt x="1030996" y="640553"/>
                  </a:cubicBezTo>
                  <a:cubicBezTo>
                    <a:pt x="1027890" y="633114"/>
                    <a:pt x="1019375" y="620760"/>
                    <a:pt x="1005097" y="602758"/>
                  </a:cubicBezTo>
                  <a:cubicBezTo>
                    <a:pt x="997963" y="593757"/>
                    <a:pt x="990552" y="584670"/>
                    <a:pt x="983371" y="575669"/>
                  </a:cubicBezTo>
                  <a:cubicBezTo>
                    <a:pt x="985847" y="576288"/>
                    <a:pt x="988276" y="577146"/>
                    <a:pt x="990810" y="577755"/>
                  </a:cubicBezTo>
                  <a:cubicBezTo>
                    <a:pt x="995772" y="578993"/>
                    <a:pt x="999687" y="580613"/>
                    <a:pt x="1001525" y="583108"/>
                  </a:cubicBezTo>
                  <a:cubicBezTo>
                    <a:pt x="1003383" y="585594"/>
                    <a:pt x="1005564" y="586975"/>
                    <a:pt x="1008669" y="586975"/>
                  </a:cubicBezTo>
                  <a:cubicBezTo>
                    <a:pt x="1011774" y="586975"/>
                    <a:pt x="1015365" y="583956"/>
                    <a:pt x="1019089" y="577755"/>
                  </a:cubicBezTo>
                  <a:cubicBezTo>
                    <a:pt x="1022814" y="571545"/>
                    <a:pt x="1027767" y="569887"/>
                    <a:pt x="1033967" y="572993"/>
                  </a:cubicBezTo>
                  <a:cubicBezTo>
                    <a:pt x="1037072" y="574545"/>
                    <a:pt x="1040092" y="576212"/>
                    <a:pt x="1043197" y="577755"/>
                  </a:cubicBezTo>
                  <a:cubicBezTo>
                    <a:pt x="1044131" y="575888"/>
                    <a:pt x="1044969" y="573964"/>
                    <a:pt x="1045874" y="572097"/>
                  </a:cubicBezTo>
                  <a:cubicBezTo>
                    <a:pt x="1047741" y="568373"/>
                    <a:pt x="1049398" y="566439"/>
                    <a:pt x="1050636" y="566439"/>
                  </a:cubicBezTo>
                  <a:cubicBezTo>
                    <a:pt x="1051874" y="566439"/>
                    <a:pt x="1054932" y="568373"/>
                    <a:pt x="1059266" y="572097"/>
                  </a:cubicBezTo>
                  <a:cubicBezTo>
                    <a:pt x="1063609" y="575822"/>
                    <a:pt x="1067400" y="578022"/>
                    <a:pt x="1071772" y="578641"/>
                  </a:cubicBezTo>
                  <a:cubicBezTo>
                    <a:pt x="1076115" y="579270"/>
                    <a:pt x="1079954" y="579003"/>
                    <a:pt x="1082488" y="577755"/>
                  </a:cubicBezTo>
                  <a:cubicBezTo>
                    <a:pt x="1084974" y="576507"/>
                    <a:pt x="1087698" y="572383"/>
                    <a:pt x="1090822" y="565544"/>
                  </a:cubicBezTo>
                  <a:cubicBezTo>
                    <a:pt x="1093927" y="558724"/>
                    <a:pt x="1096680" y="555686"/>
                    <a:pt x="1099157" y="556324"/>
                  </a:cubicBezTo>
                  <a:close/>
                  <a:moveTo>
                    <a:pt x="852399" y="557210"/>
                  </a:moveTo>
                  <a:cubicBezTo>
                    <a:pt x="854260" y="557210"/>
                    <a:pt x="856465" y="559686"/>
                    <a:pt x="858947" y="564658"/>
                  </a:cubicBezTo>
                  <a:cubicBezTo>
                    <a:pt x="861430" y="569621"/>
                    <a:pt x="861951" y="575126"/>
                    <a:pt x="860733" y="581327"/>
                  </a:cubicBezTo>
                  <a:cubicBezTo>
                    <a:pt x="859492" y="587528"/>
                    <a:pt x="859489" y="591100"/>
                    <a:pt x="860733" y="592338"/>
                  </a:cubicBezTo>
                  <a:cubicBezTo>
                    <a:pt x="861974" y="593576"/>
                    <a:pt x="864179" y="594405"/>
                    <a:pt x="867282" y="594424"/>
                  </a:cubicBezTo>
                  <a:cubicBezTo>
                    <a:pt x="870384" y="594424"/>
                    <a:pt x="873132" y="593309"/>
                    <a:pt x="875616" y="591442"/>
                  </a:cubicBezTo>
                  <a:cubicBezTo>
                    <a:pt x="878098" y="589585"/>
                    <a:pt x="880801" y="589042"/>
                    <a:pt x="883951" y="589661"/>
                  </a:cubicBezTo>
                  <a:cubicBezTo>
                    <a:pt x="887053" y="590281"/>
                    <a:pt x="893096" y="597996"/>
                    <a:pt x="902405" y="612874"/>
                  </a:cubicBezTo>
                  <a:cubicBezTo>
                    <a:pt x="911714" y="627771"/>
                    <a:pt x="926301" y="641554"/>
                    <a:pt x="945565" y="653955"/>
                  </a:cubicBezTo>
                  <a:cubicBezTo>
                    <a:pt x="955186" y="660156"/>
                    <a:pt x="964521" y="666204"/>
                    <a:pt x="974141" y="672405"/>
                  </a:cubicBezTo>
                  <a:cubicBezTo>
                    <a:pt x="972588" y="672719"/>
                    <a:pt x="971521" y="672977"/>
                    <a:pt x="969969" y="673300"/>
                  </a:cubicBezTo>
                  <a:cubicBezTo>
                    <a:pt x="966873" y="673920"/>
                    <a:pt x="962978" y="673386"/>
                    <a:pt x="959253" y="671510"/>
                  </a:cubicBezTo>
                  <a:cubicBezTo>
                    <a:pt x="955529" y="669652"/>
                    <a:pt x="951400" y="668833"/>
                    <a:pt x="946458" y="668833"/>
                  </a:cubicBezTo>
                  <a:cubicBezTo>
                    <a:pt x="941493" y="668833"/>
                    <a:pt x="936790" y="671309"/>
                    <a:pt x="932468" y="676272"/>
                  </a:cubicBezTo>
                  <a:cubicBezTo>
                    <a:pt x="928124" y="681244"/>
                    <a:pt x="920742" y="683454"/>
                    <a:pt x="910144" y="682825"/>
                  </a:cubicBezTo>
                  <a:cubicBezTo>
                    <a:pt x="899593" y="682206"/>
                    <a:pt x="891888" y="682463"/>
                    <a:pt x="887522" y="683721"/>
                  </a:cubicBezTo>
                  <a:cubicBezTo>
                    <a:pt x="883178" y="684959"/>
                    <a:pt x="880180" y="687445"/>
                    <a:pt x="878295" y="690560"/>
                  </a:cubicBezTo>
                  <a:cubicBezTo>
                    <a:pt x="876432" y="693665"/>
                    <a:pt x="876685" y="696675"/>
                    <a:pt x="879188" y="699790"/>
                  </a:cubicBezTo>
                  <a:cubicBezTo>
                    <a:pt x="881670" y="702895"/>
                    <a:pt x="882735" y="705628"/>
                    <a:pt x="882165" y="708124"/>
                  </a:cubicBezTo>
                  <a:cubicBezTo>
                    <a:pt x="881544" y="710610"/>
                    <a:pt x="879070" y="712810"/>
                    <a:pt x="874723" y="714677"/>
                  </a:cubicBezTo>
                  <a:cubicBezTo>
                    <a:pt x="870378" y="716534"/>
                    <a:pt x="867381" y="718144"/>
                    <a:pt x="865496" y="720630"/>
                  </a:cubicBezTo>
                  <a:cubicBezTo>
                    <a:pt x="863634" y="723107"/>
                    <a:pt x="859497" y="725612"/>
                    <a:pt x="853291" y="727469"/>
                  </a:cubicBezTo>
                  <a:cubicBezTo>
                    <a:pt x="847086" y="729336"/>
                    <a:pt x="840521" y="733193"/>
                    <a:pt x="833051" y="738785"/>
                  </a:cubicBezTo>
                  <a:cubicBezTo>
                    <a:pt x="825604" y="744366"/>
                    <a:pt x="821465" y="749014"/>
                    <a:pt x="821443" y="753368"/>
                  </a:cubicBezTo>
                  <a:cubicBezTo>
                    <a:pt x="821443" y="757711"/>
                    <a:pt x="822853" y="761035"/>
                    <a:pt x="824716" y="762893"/>
                  </a:cubicBezTo>
                  <a:cubicBezTo>
                    <a:pt x="826579" y="764759"/>
                    <a:pt x="833710" y="765302"/>
                    <a:pt x="846743" y="764683"/>
                  </a:cubicBezTo>
                  <a:cubicBezTo>
                    <a:pt x="859776" y="764064"/>
                    <a:pt x="869138" y="766522"/>
                    <a:pt x="874723" y="772122"/>
                  </a:cubicBezTo>
                  <a:cubicBezTo>
                    <a:pt x="880308" y="777704"/>
                    <a:pt x="883032" y="781809"/>
                    <a:pt x="883057" y="784924"/>
                  </a:cubicBezTo>
                  <a:cubicBezTo>
                    <a:pt x="883057" y="788020"/>
                    <a:pt x="883875" y="790486"/>
                    <a:pt x="885736" y="792363"/>
                  </a:cubicBezTo>
                  <a:cubicBezTo>
                    <a:pt x="887598" y="794220"/>
                    <a:pt x="892302" y="794497"/>
                    <a:pt x="899130" y="793258"/>
                  </a:cubicBezTo>
                  <a:cubicBezTo>
                    <a:pt x="905957" y="792011"/>
                    <a:pt x="913679" y="791753"/>
                    <a:pt x="922348" y="792363"/>
                  </a:cubicBezTo>
                  <a:cubicBezTo>
                    <a:pt x="931036" y="792982"/>
                    <a:pt x="937104" y="792744"/>
                    <a:pt x="940802" y="790877"/>
                  </a:cubicBezTo>
                  <a:cubicBezTo>
                    <a:pt x="944526" y="789010"/>
                    <a:pt x="949208" y="788743"/>
                    <a:pt x="954796" y="789982"/>
                  </a:cubicBezTo>
                  <a:cubicBezTo>
                    <a:pt x="960377" y="791220"/>
                    <a:pt x="964463" y="789524"/>
                    <a:pt x="967588" y="785810"/>
                  </a:cubicBezTo>
                  <a:cubicBezTo>
                    <a:pt x="970693" y="782095"/>
                    <a:pt x="973169" y="780752"/>
                    <a:pt x="975036" y="780752"/>
                  </a:cubicBezTo>
                  <a:cubicBezTo>
                    <a:pt x="975960" y="780752"/>
                    <a:pt x="977398" y="780752"/>
                    <a:pt x="978303" y="780752"/>
                  </a:cubicBezTo>
                  <a:cubicBezTo>
                    <a:pt x="977379" y="792544"/>
                    <a:pt x="975941" y="804088"/>
                    <a:pt x="975036" y="815880"/>
                  </a:cubicBezTo>
                  <a:cubicBezTo>
                    <a:pt x="973169" y="839464"/>
                    <a:pt x="967950" y="860924"/>
                    <a:pt x="959253" y="880174"/>
                  </a:cubicBezTo>
                  <a:cubicBezTo>
                    <a:pt x="950568" y="899405"/>
                    <a:pt x="945591" y="913740"/>
                    <a:pt x="944374" y="923036"/>
                  </a:cubicBezTo>
                  <a:cubicBezTo>
                    <a:pt x="943754" y="927684"/>
                    <a:pt x="943211" y="932075"/>
                    <a:pt x="942588" y="936724"/>
                  </a:cubicBezTo>
                  <a:cubicBezTo>
                    <a:pt x="941658" y="936419"/>
                    <a:pt x="940815" y="936152"/>
                    <a:pt x="939910" y="935829"/>
                  </a:cubicBezTo>
                  <a:cubicBezTo>
                    <a:pt x="938048" y="935209"/>
                    <a:pt x="935301" y="930523"/>
                    <a:pt x="931576" y="921846"/>
                  </a:cubicBezTo>
                  <a:cubicBezTo>
                    <a:pt x="927851" y="913159"/>
                    <a:pt x="922873" y="904891"/>
                    <a:pt x="916693" y="896843"/>
                  </a:cubicBezTo>
                  <a:cubicBezTo>
                    <a:pt x="910486" y="888775"/>
                    <a:pt x="905556" y="881041"/>
                    <a:pt x="902405" y="874221"/>
                  </a:cubicBezTo>
                  <a:cubicBezTo>
                    <a:pt x="899302" y="867392"/>
                    <a:pt x="891872" y="856657"/>
                    <a:pt x="880080" y="841769"/>
                  </a:cubicBezTo>
                  <a:cubicBezTo>
                    <a:pt x="868289" y="826881"/>
                    <a:pt x="853953" y="814509"/>
                    <a:pt x="836623" y="803974"/>
                  </a:cubicBezTo>
                  <a:cubicBezTo>
                    <a:pt x="819246" y="793420"/>
                    <a:pt x="804658" y="785715"/>
                    <a:pt x="792868" y="780752"/>
                  </a:cubicBezTo>
                  <a:cubicBezTo>
                    <a:pt x="781076" y="775790"/>
                    <a:pt x="771668" y="769979"/>
                    <a:pt x="764888" y="763788"/>
                  </a:cubicBezTo>
                  <a:cubicBezTo>
                    <a:pt x="758061" y="757577"/>
                    <a:pt x="753087" y="752082"/>
                    <a:pt x="750005" y="747119"/>
                  </a:cubicBezTo>
                  <a:cubicBezTo>
                    <a:pt x="746902" y="742157"/>
                    <a:pt x="744401" y="732508"/>
                    <a:pt x="743159" y="718249"/>
                  </a:cubicBezTo>
                  <a:cubicBezTo>
                    <a:pt x="741918" y="703971"/>
                    <a:pt x="739440" y="694036"/>
                    <a:pt x="735718" y="689074"/>
                  </a:cubicBezTo>
                  <a:cubicBezTo>
                    <a:pt x="731993" y="684111"/>
                    <a:pt x="730360" y="679444"/>
                    <a:pt x="730360" y="674491"/>
                  </a:cubicBezTo>
                  <a:cubicBezTo>
                    <a:pt x="730360" y="672005"/>
                    <a:pt x="730360" y="669529"/>
                    <a:pt x="730360" y="667052"/>
                  </a:cubicBezTo>
                  <a:cubicBezTo>
                    <a:pt x="733153" y="667976"/>
                    <a:pt x="736223" y="668795"/>
                    <a:pt x="738991" y="669729"/>
                  </a:cubicBezTo>
                  <a:cubicBezTo>
                    <a:pt x="744577" y="671586"/>
                    <a:pt x="748094" y="671043"/>
                    <a:pt x="750601" y="667938"/>
                  </a:cubicBezTo>
                  <a:cubicBezTo>
                    <a:pt x="753083" y="664842"/>
                    <a:pt x="757196" y="663194"/>
                    <a:pt x="762209" y="663175"/>
                  </a:cubicBezTo>
                  <a:cubicBezTo>
                    <a:pt x="767173" y="663175"/>
                    <a:pt x="770764" y="662090"/>
                    <a:pt x="773222" y="659603"/>
                  </a:cubicBezTo>
                  <a:cubicBezTo>
                    <a:pt x="775705" y="657127"/>
                    <a:pt x="776474" y="654650"/>
                    <a:pt x="775901" y="652164"/>
                  </a:cubicBezTo>
                  <a:cubicBezTo>
                    <a:pt x="775281" y="649688"/>
                    <a:pt x="774194" y="648021"/>
                    <a:pt x="772329" y="647402"/>
                  </a:cubicBezTo>
                  <a:cubicBezTo>
                    <a:pt x="770467" y="646783"/>
                    <a:pt x="769651" y="644268"/>
                    <a:pt x="769651" y="640553"/>
                  </a:cubicBezTo>
                  <a:cubicBezTo>
                    <a:pt x="769651" y="638696"/>
                    <a:pt x="769651" y="637363"/>
                    <a:pt x="769651" y="635496"/>
                  </a:cubicBezTo>
                  <a:cubicBezTo>
                    <a:pt x="772443" y="635496"/>
                    <a:pt x="775216" y="635496"/>
                    <a:pt x="777985" y="635496"/>
                  </a:cubicBezTo>
                  <a:cubicBezTo>
                    <a:pt x="783569" y="635496"/>
                    <a:pt x="788501" y="633810"/>
                    <a:pt x="792868" y="631333"/>
                  </a:cubicBezTo>
                  <a:cubicBezTo>
                    <a:pt x="797211" y="628847"/>
                    <a:pt x="803207" y="628599"/>
                    <a:pt x="811322" y="629838"/>
                  </a:cubicBezTo>
                  <a:cubicBezTo>
                    <a:pt x="819390" y="631086"/>
                    <a:pt x="826869" y="630523"/>
                    <a:pt x="833051" y="628056"/>
                  </a:cubicBezTo>
                  <a:cubicBezTo>
                    <a:pt x="839257" y="625571"/>
                    <a:pt x="842528" y="621408"/>
                    <a:pt x="843171" y="616446"/>
                  </a:cubicBezTo>
                  <a:cubicBezTo>
                    <a:pt x="843792" y="611483"/>
                    <a:pt x="845155" y="608454"/>
                    <a:pt x="847636" y="607216"/>
                  </a:cubicBezTo>
                  <a:cubicBezTo>
                    <a:pt x="850119" y="605978"/>
                    <a:pt x="851459" y="604358"/>
                    <a:pt x="851505" y="601863"/>
                  </a:cubicBezTo>
                  <a:cubicBezTo>
                    <a:pt x="851505" y="599377"/>
                    <a:pt x="845757" y="594700"/>
                    <a:pt x="833944" y="587871"/>
                  </a:cubicBezTo>
                  <a:cubicBezTo>
                    <a:pt x="822152" y="581041"/>
                    <a:pt x="815764" y="576355"/>
                    <a:pt x="815787" y="573878"/>
                  </a:cubicBezTo>
                  <a:cubicBezTo>
                    <a:pt x="815787" y="572640"/>
                    <a:pt x="815787" y="571564"/>
                    <a:pt x="815787" y="570306"/>
                  </a:cubicBezTo>
                  <a:cubicBezTo>
                    <a:pt x="817649" y="570306"/>
                    <a:pt x="819580" y="570306"/>
                    <a:pt x="821443" y="570306"/>
                  </a:cubicBezTo>
                  <a:cubicBezTo>
                    <a:pt x="825166" y="570306"/>
                    <a:pt x="828210" y="568925"/>
                    <a:pt x="830670" y="566439"/>
                  </a:cubicBezTo>
                  <a:cubicBezTo>
                    <a:pt x="833152" y="563963"/>
                    <a:pt x="836998" y="562867"/>
                    <a:pt x="841385" y="562867"/>
                  </a:cubicBezTo>
                  <a:cubicBezTo>
                    <a:pt x="845730" y="562867"/>
                    <a:pt x="848181" y="561753"/>
                    <a:pt x="848827" y="559896"/>
                  </a:cubicBezTo>
                  <a:cubicBezTo>
                    <a:pt x="849447" y="558029"/>
                    <a:pt x="850535" y="557219"/>
                    <a:pt x="852399" y="557210"/>
                  </a:cubicBezTo>
                  <a:close/>
                  <a:moveTo>
                    <a:pt x="1150353" y="598881"/>
                  </a:moveTo>
                  <a:cubicBezTo>
                    <a:pt x="1152211" y="599510"/>
                    <a:pt x="1154963" y="604197"/>
                    <a:pt x="1158688" y="612874"/>
                  </a:cubicBezTo>
                  <a:cubicBezTo>
                    <a:pt x="1162412" y="621561"/>
                    <a:pt x="1164069" y="627618"/>
                    <a:pt x="1163450" y="631333"/>
                  </a:cubicBezTo>
                  <a:cubicBezTo>
                    <a:pt x="1162831" y="635057"/>
                    <a:pt x="1163107" y="638096"/>
                    <a:pt x="1164346" y="639963"/>
                  </a:cubicBezTo>
                  <a:cubicBezTo>
                    <a:pt x="1165584" y="641820"/>
                    <a:pt x="1170537" y="641820"/>
                    <a:pt x="1179224" y="639963"/>
                  </a:cubicBezTo>
                  <a:cubicBezTo>
                    <a:pt x="1187910" y="638096"/>
                    <a:pt x="1193435" y="639763"/>
                    <a:pt x="1195892" y="644725"/>
                  </a:cubicBezTo>
                  <a:cubicBezTo>
                    <a:pt x="1198378" y="649688"/>
                    <a:pt x="1202712" y="653269"/>
                    <a:pt x="1209589" y="655736"/>
                  </a:cubicBezTo>
                  <a:cubicBezTo>
                    <a:pt x="1216409" y="658222"/>
                    <a:pt x="1223867" y="655470"/>
                    <a:pt x="1231906" y="647402"/>
                  </a:cubicBezTo>
                  <a:cubicBezTo>
                    <a:pt x="1239974" y="639334"/>
                    <a:pt x="1246642" y="634086"/>
                    <a:pt x="1250956" y="632219"/>
                  </a:cubicBezTo>
                  <a:cubicBezTo>
                    <a:pt x="1255300" y="630362"/>
                    <a:pt x="1259396" y="630638"/>
                    <a:pt x="1263758" y="633114"/>
                  </a:cubicBezTo>
                  <a:cubicBezTo>
                    <a:pt x="1268101" y="635600"/>
                    <a:pt x="1270807" y="640030"/>
                    <a:pt x="1272092" y="645621"/>
                  </a:cubicBezTo>
                  <a:cubicBezTo>
                    <a:pt x="1273331" y="651202"/>
                    <a:pt x="1269768" y="659708"/>
                    <a:pt x="1261082" y="671510"/>
                  </a:cubicBezTo>
                  <a:cubicBezTo>
                    <a:pt x="1252395" y="683302"/>
                    <a:pt x="1245480" y="690188"/>
                    <a:pt x="1240546" y="692055"/>
                  </a:cubicBezTo>
                  <a:cubicBezTo>
                    <a:pt x="1235573" y="693913"/>
                    <a:pt x="1217943" y="706866"/>
                    <a:pt x="1187558" y="730450"/>
                  </a:cubicBezTo>
                  <a:cubicBezTo>
                    <a:pt x="1157154" y="754034"/>
                    <a:pt x="1135675" y="779056"/>
                    <a:pt x="1123264" y="805755"/>
                  </a:cubicBezTo>
                  <a:cubicBezTo>
                    <a:pt x="1110853" y="832444"/>
                    <a:pt x="1103995" y="845646"/>
                    <a:pt x="1102728" y="845646"/>
                  </a:cubicBezTo>
                  <a:cubicBezTo>
                    <a:pt x="1101490" y="845646"/>
                    <a:pt x="1100671" y="834378"/>
                    <a:pt x="1100052" y="811413"/>
                  </a:cubicBezTo>
                  <a:cubicBezTo>
                    <a:pt x="1099433" y="788448"/>
                    <a:pt x="1101633" y="772732"/>
                    <a:pt x="1106596" y="764683"/>
                  </a:cubicBezTo>
                  <a:cubicBezTo>
                    <a:pt x="1111558" y="756616"/>
                    <a:pt x="1119588" y="740395"/>
                    <a:pt x="1130113" y="715563"/>
                  </a:cubicBezTo>
                  <a:cubicBezTo>
                    <a:pt x="1140666" y="690741"/>
                    <a:pt x="1144991" y="666252"/>
                    <a:pt x="1144400" y="642049"/>
                  </a:cubicBezTo>
                  <a:cubicBezTo>
                    <a:pt x="1143781" y="617846"/>
                    <a:pt x="1144057" y="604349"/>
                    <a:pt x="1145296" y="601863"/>
                  </a:cubicBezTo>
                  <a:cubicBezTo>
                    <a:pt x="1146534" y="599377"/>
                    <a:pt x="1148496" y="598262"/>
                    <a:pt x="1150353" y="598881"/>
                  </a:cubicBezTo>
                  <a:close/>
                  <a:moveTo>
                    <a:pt x="1554871" y="663175"/>
                  </a:moveTo>
                  <a:cubicBezTo>
                    <a:pt x="1559633" y="671519"/>
                    <a:pt x="1566424" y="685207"/>
                    <a:pt x="1570044" y="690560"/>
                  </a:cubicBezTo>
                  <a:cubicBezTo>
                    <a:pt x="1578959" y="703933"/>
                    <a:pt x="1585960" y="724087"/>
                    <a:pt x="1591180" y="751586"/>
                  </a:cubicBezTo>
                  <a:cubicBezTo>
                    <a:pt x="1596381" y="779066"/>
                    <a:pt x="1598895" y="794449"/>
                    <a:pt x="1598924" y="797421"/>
                  </a:cubicBezTo>
                  <a:cubicBezTo>
                    <a:pt x="1598924" y="798907"/>
                    <a:pt x="1598924" y="800097"/>
                    <a:pt x="1598924" y="801593"/>
                  </a:cubicBezTo>
                  <a:cubicBezTo>
                    <a:pt x="1598181" y="801593"/>
                    <a:pt x="1597562" y="801593"/>
                    <a:pt x="1596838" y="801593"/>
                  </a:cubicBezTo>
                  <a:cubicBezTo>
                    <a:pt x="1595352" y="801593"/>
                    <a:pt x="1590446" y="798897"/>
                    <a:pt x="1582255" y="792954"/>
                  </a:cubicBezTo>
                  <a:cubicBezTo>
                    <a:pt x="1574082" y="787019"/>
                    <a:pt x="1562110" y="769074"/>
                    <a:pt x="1546536" y="739375"/>
                  </a:cubicBezTo>
                  <a:cubicBezTo>
                    <a:pt x="1530934" y="709667"/>
                    <a:pt x="1521390" y="695617"/>
                    <a:pt x="1517656" y="697113"/>
                  </a:cubicBezTo>
                  <a:cubicBezTo>
                    <a:pt x="1513951" y="698599"/>
                    <a:pt x="1512322" y="700675"/>
                    <a:pt x="1512303" y="703657"/>
                  </a:cubicBezTo>
                  <a:cubicBezTo>
                    <a:pt x="1512303" y="706628"/>
                    <a:pt x="1519323" y="722021"/>
                    <a:pt x="1533439" y="749500"/>
                  </a:cubicBezTo>
                  <a:cubicBezTo>
                    <a:pt x="1547546" y="776980"/>
                    <a:pt x="1562938" y="797449"/>
                    <a:pt x="1579274" y="810813"/>
                  </a:cubicBezTo>
                  <a:cubicBezTo>
                    <a:pt x="1595619" y="824186"/>
                    <a:pt x="1606096" y="837768"/>
                    <a:pt x="1612021" y="851894"/>
                  </a:cubicBezTo>
                  <a:cubicBezTo>
                    <a:pt x="1617955" y="866010"/>
                    <a:pt x="1620222" y="879012"/>
                    <a:pt x="1617974" y="890890"/>
                  </a:cubicBezTo>
                  <a:cubicBezTo>
                    <a:pt x="1615745" y="902767"/>
                    <a:pt x="1612735" y="912778"/>
                    <a:pt x="1609039" y="920950"/>
                  </a:cubicBezTo>
                  <a:cubicBezTo>
                    <a:pt x="1605324" y="929123"/>
                    <a:pt x="1603410" y="936590"/>
                    <a:pt x="1603381" y="943277"/>
                  </a:cubicBezTo>
                  <a:cubicBezTo>
                    <a:pt x="1603381" y="949954"/>
                    <a:pt x="1605324" y="959231"/>
                    <a:pt x="1609039" y="970357"/>
                  </a:cubicBezTo>
                  <a:cubicBezTo>
                    <a:pt x="1610887" y="975891"/>
                    <a:pt x="1611230" y="985054"/>
                    <a:pt x="1612316" y="992388"/>
                  </a:cubicBezTo>
                  <a:cubicBezTo>
                    <a:pt x="1613421" y="999817"/>
                    <a:pt x="1615202" y="1005370"/>
                    <a:pt x="1615592" y="1014715"/>
                  </a:cubicBezTo>
                  <a:cubicBezTo>
                    <a:pt x="1616335" y="1033278"/>
                    <a:pt x="1616202" y="1070179"/>
                    <a:pt x="1614697" y="1125138"/>
                  </a:cubicBezTo>
                  <a:cubicBezTo>
                    <a:pt x="1613211" y="1180107"/>
                    <a:pt x="1609354" y="1226103"/>
                    <a:pt x="1603381" y="1263251"/>
                  </a:cubicBezTo>
                  <a:cubicBezTo>
                    <a:pt x="1598705" y="1292482"/>
                    <a:pt x="1594552" y="1307837"/>
                    <a:pt x="1590285" y="1321896"/>
                  </a:cubicBezTo>
                  <a:cubicBezTo>
                    <a:pt x="1400261" y="1290797"/>
                    <a:pt x="1211123" y="1263174"/>
                    <a:pt x="1022661" y="1237361"/>
                  </a:cubicBezTo>
                  <a:cubicBezTo>
                    <a:pt x="1020537" y="1228065"/>
                    <a:pt x="1020004" y="1206738"/>
                    <a:pt x="1021766" y="1168600"/>
                  </a:cubicBezTo>
                  <a:cubicBezTo>
                    <a:pt x="1023623" y="1128262"/>
                    <a:pt x="1026376" y="1101020"/>
                    <a:pt x="1030100" y="1086743"/>
                  </a:cubicBezTo>
                  <a:cubicBezTo>
                    <a:pt x="1032720" y="1076684"/>
                    <a:pt x="1045293" y="1054853"/>
                    <a:pt x="1056589" y="1034355"/>
                  </a:cubicBezTo>
                  <a:cubicBezTo>
                    <a:pt x="1061333" y="1025763"/>
                    <a:pt x="1061371" y="1022782"/>
                    <a:pt x="1067600" y="1012333"/>
                  </a:cubicBezTo>
                  <a:cubicBezTo>
                    <a:pt x="1088708" y="976958"/>
                    <a:pt x="1099718" y="954097"/>
                    <a:pt x="1100938" y="944163"/>
                  </a:cubicBezTo>
                  <a:cubicBezTo>
                    <a:pt x="1102185" y="934237"/>
                    <a:pt x="1104929" y="925989"/>
                    <a:pt x="1109272" y="919160"/>
                  </a:cubicBezTo>
                  <a:cubicBezTo>
                    <a:pt x="1113615" y="912340"/>
                    <a:pt x="1124045" y="888918"/>
                    <a:pt x="1140828" y="849218"/>
                  </a:cubicBezTo>
                  <a:cubicBezTo>
                    <a:pt x="1157583" y="809499"/>
                    <a:pt x="1179557" y="779780"/>
                    <a:pt x="1206903" y="759921"/>
                  </a:cubicBezTo>
                  <a:cubicBezTo>
                    <a:pt x="1234212" y="740061"/>
                    <a:pt x="1255414" y="723021"/>
                    <a:pt x="1270311" y="708124"/>
                  </a:cubicBezTo>
                  <a:cubicBezTo>
                    <a:pt x="1285199" y="693227"/>
                    <a:pt x="1300629" y="684102"/>
                    <a:pt x="1316145" y="681635"/>
                  </a:cubicBezTo>
                  <a:cubicBezTo>
                    <a:pt x="1323908" y="680397"/>
                    <a:pt x="1331633" y="679320"/>
                    <a:pt x="1339367" y="678063"/>
                  </a:cubicBezTo>
                  <a:cubicBezTo>
                    <a:pt x="1339367" y="680853"/>
                    <a:pt x="1339367" y="683606"/>
                    <a:pt x="1339367" y="686397"/>
                  </a:cubicBezTo>
                  <a:cubicBezTo>
                    <a:pt x="1339367" y="691979"/>
                    <a:pt x="1340453" y="696408"/>
                    <a:pt x="1342939" y="698894"/>
                  </a:cubicBezTo>
                  <a:cubicBezTo>
                    <a:pt x="1345416" y="701380"/>
                    <a:pt x="1348397" y="702171"/>
                    <a:pt x="1352160" y="702171"/>
                  </a:cubicBezTo>
                  <a:cubicBezTo>
                    <a:pt x="1355884" y="702171"/>
                    <a:pt x="1365275" y="698884"/>
                    <a:pt x="1379544" y="692055"/>
                  </a:cubicBezTo>
                  <a:cubicBezTo>
                    <a:pt x="1393822" y="685226"/>
                    <a:pt x="1402071" y="681625"/>
                    <a:pt x="1404547" y="681635"/>
                  </a:cubicBezTo>
                  <a:cubicBezTo>
                    <a:pt x="1407033" y="681635"/>
                    <a:pt x="1409195" y="684949"/>
                    <a:pt x="1411100" y="691160"/>
                  </a:cubicBezTo>
                  <a:cubicBezTo>
                    <a:pt x="1412958" y="697361"/>
                    <a:pt x="1415139" y="700685"/>
                    <a:pt x="1418244" y="700685"/>
                  </a:cubicBezTo>
                  <a:cubicBezTo>
                    <a:pt x="1421349" y="700685"/>
                    <a:pt x="1425207" y="697913"/>
                    <a:pt x="1429550" y="692941"/>
                  </a:cubicBezTo>
                  <a:cubicBezTo>
                    <a:pt x="1433893" y="687978"/>
                    <a:pt x="1437170" y="685216"/>
                    <a:pt x="1439675" y="684607"/>
                  </a:cubicBezTo>
                  <a:cubicBezTo>
                    <a:pt x="1440913" y="684302"/>
                    <a:pt x="1442304" y="684045"/>
                    <a:pt x="1443542" y="683721"/>
                  </a:cubicBezTo>
                  <a:cubicBezTo>
                    <a:pt x="1443857" y="686816"/>
                    <a:pt x="1444123" y="689826"/>
                    <a:pt x="1444438" y="692941"/>
                  </a:cubicBezTo>
                  <a:cubicBezTo>
                    <a:pt x="1445057" y="699151"/>
                    <a:pt x="1450829" y="702447"/>
                    <a:pt x="1462002" y="703066"/>
                  </a:cubicBezTo>
                  <a:cubicBezTo>
                    <a:pt x="1473165" y="703685"/>
                    <a:pt x="1486662" y="701494"/>
                    <a:pt x="1502178" y="696513"/>
                  </a:cubicBezTo>
                  <a:cubicBezTo>
                    <a:pt x="1517694" y="691550"/>
                    <a:pt x="1530382" y="684406"/>
                    <a:pt x="1539688" y="674491"/>
                  </a:cubicBezTo>
                  <a:cubicBezTo>
                    <a:pt x="1544974" y="668852"/>
                    <a:pt x="1549784" y="665214"/>
                    <a:pt x="1554871" y="663175"/>
                  </a:cubicBezTo>
                  <a:close/>
                  <a:moveTo>
                    <a:pt x="1054208" y="771227"/>
                  </a:moveTo>
                  <a:cubicBezTo>
                    <a:pt x="1055446" y="773398"/>
                    <a:pt x="1057132" y="775294"/>
                    <a:pt x="1058380" y="777475"/>
                  </a:cubicBezTo>
                  <a:cubicBezTo>
                    <a:pt x="1060856" y="781828"/>
                    <a:pt x="1062152" y="787914"/>
                    <a:pt x="1063438" y="794744"/>
                  </a:cubicBezTo>
                  <a:cubicBezTo>
                    <a:pt x="1064676" y="801573"/>
                    <a:pt x="1066095" y="812308"/>
                    <a:pt x="1066714" y="827186"/>
                  </a:cubicBezTo>
                  <a:cubicBezTo>
                    <a:pt x="1067333" y="842083"/>
                    <a:pt x="1065914" y="853904"/>
                    <a:pt x="1063438" y="863200"/>
                  </a:cubicBezTo>
                  <a:cubicBezTo>
                    <a:pt x="1060952" y="872516"/>
                    <a:pt x="1058799" y="886003"/>
                    <a:pt x="1056885" y="903386"/>
                  </a:cubicBezTo>
                  <a:cubicBezTo>
                    <a:pt x="1055027" y="920769"/>
                    <a:pt x="1052008" y="933409"/>
                    <a:pt x="1047664" y="941486"/>
                  </a:cubicBezTo>
                  <a:cubicBezTo>
                    <a:pt x="1043321" y="949554"/>
                    <a:pt x="1036758" y="958917"/>
                    <a:pt x="1027424" y="969471"/>
                  </a:cubicBezTo>
                  <a:cubicBezTo>
                    <a:pt x="1018108" y="980015"/>
                    <a:pt x="1008774" y="993216"/>
                    <a:pt x="999439" y="1009352"/>
                  </a:cubicBezTo>
                  <a:cubicBezTo>
                    <a:pt x="990133" y="1025487"/>
                    <a:pt x="983837" y="1035688"/>
                    <a:pt x="980094" y="1039413"/>
                  </a:cubicBezTo>
                  <a:cubicBezTo>
                    <a:pt x="979475" y="1040041"/>
                    <a:pt x="978646" y="1040565"/>
                    <a:pt x="978008" y="1041204"/>
                  </a:cubicBezTo>
                  <a:cubicBezTo>
                    <a:pt x="976732" y="1042480"/>
                    <a:pt x="975379" y="1043832"/>
                    <a:pt x="974141" y="1045071"/>
                  </a:cubicBezTo>
                  <a:cubicBezTo>
                    <a:pt x="973855" y="1043889"/>
                    <a:pt x="973531" y="1042690"/>
                    <a:pt x="973245" y="1041499"/>
                  </a:cubicBezTo>
                  <a:cubicBezTo>
                    <a:pt x="970445" y="1029945"/>
                    <a:pt x="967730" y="1018220"/>
                    <a:pt x="964911" y="1006675"/>
                  </a:cubicBezTo>
                  <a:cubicBezTo>
                    <a:pt x="958710" y="981234"/>
                    <a:pt x="955710" y="964994"/>
                    <a:pt x="955681" y="957565"/>
                  </a:cubicBezTo>
                  <a:cubicBezTo>
                    <a:pt x="955681" y="950116"/>
                    <a:pt x="956501" y="940191"/>
                    <a:pt x="958367" y="928390"/>
                  </a:cubicBezTo>
                  <a:cubicBezTo>
                    <a:pt x="960225" y="916597"/>
                    <a:pt x="965445" y="900919"/>
                    <a:pt x="974141" y="881060"/>
                  </a:cubicBezTo>
                  <a:cubicBezTo>
                    <a:pt x="982828" y="861200"/>
                    <a:pt x="988104" y="839730"/>
                    <a:pt x="989324" y="816766"/>
                  </a:cubicBezTo>
                  <a:cubicBezTo>
                    <a:pt x="990562" y="793811"/>
                    <a:pt x="991086" y="781714"/>
                    <a:pt x="991705" y="779857"/>
                  </a:cubicBezTo>
                  <a:cubicBezTo>
                    <a:pt x="992324" y="777999"/>
                    <a:pt x="994000" y="776590"/>
                    <a:pt x="995867" y="776590"/>
                  </a:cubicBezTo>
                  <a:cubicBezTo>
                    <a:pt x="997734" y="776590"/>
                    <a:pt x="999935" y="777999"/>
                    <a:pt x="1002421" y="779857"/>
                  </a:cubicBezTo>
                  <a:cubicBezTo>
                    <a:pt x="1004897" y="781723"/>
                    <a:pt x="1009260" y="782238"/>
                    <a:pt x="1016108" y="782238"/>
                  </a:cubicBezTo>
                  <a:cubicBezTo>
                    <a:pt x="1022937" y="782238"/>
                    <a:pt x="1027909" y="781723"/>
                    <a:pt x="1030996" y="779857"/>
                  </a:cubicBezTo>
                  <a:cubicBezTo>
                    <a:pt x="1034091" y="777999"/>
                    <a:pt x="1038235" y="776590"/>
                    <a:pt x="1043197" y="776590"/>
                  </a:cubicBezTo>
                  <a:cubicBezTo>
                    <a:pt x="1048160" y="776590"/>
                    <a:pt x="1051208" y="775770"/>
                    <a:pt x="1052427" y="773904"/>
                  </a:cubicBezTo>
                  <a:cubicBezTo>
                    <a:pt x="1053046" y="772979"/>
                    <a:pt x="1053589" y="772160"/>
                    <a:pt x="1054208" y="7712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6178" y="5720958"/>
              <a:ext cx="12189586" cy="1137200"/>
            </a:xfrm>
            <a:custGeom>
              <a:avLst/>
              <a:gdLst/>
              <a:ahLst/>
              <a:cxnLst/>
              <a:rect l="l" t="t" r="r" b="b"/>
              <a:pathLst>
                <a:path w="12098845" h="1134364" extrusionOk="0">
                  <a:moveTo>
                    <a:pt x="1418635" y="594"/>
                  </a:moveTo>
                  <a:cubicBezTo>
                    <a:pt x="1248547" y="2718"/>
                    <a:pt x="1124064" y="11290"/>
                    <a:pt x="1006974" y="26188"/>
                  </a:cubicBezTo>
                  <a:cubicBezTo>
                    <a:pt x="758686" y="57792"/>
                    <a:pt x="537515" y="120961"/>
                    <a:pt x="0" y="226508"/>
                  </a:cubicBezTo>
                  <a:lnTo>
                    <a:pt x="0" y="635788"/>
                  </a:lnTo>
                  <a:lnTo>
                    <a:pt x="0" y="1134364"/>
                  </a:lnTo>
                  <a:lnTo>
                    <a:pt x="6763941" y="1134364"/>
                  </a:lnTo>
                  <a:lnTo>
                    <a:pt x="12098845" y="1134364"/>
                  </a:lnTo>
                  <a:lnTo>
                    <a:pt x="12098845" y="316700"/>
                  </a:lnTo>
                  <a:cubicBezTo>
                    <a:pt x="12098845" y="316700"/>
                    <a:pt x="10887456" y="38389"/>
                    <a:pt x="10309670" y="54763"/>
                  </a:cubicBezTo>
                  <a:cubicBezTo>
                    <a:pt x="10201941" y="57811"/>
                    <a:pt x="10100786" y="59391"/>
                    <a:pt x="9995345" y="61611"/>
                  </a:cubicBezTo>
                  <a:cubicBezTo>
                    <a:pt x="9695974" y="67907"/>
                    <a:pt x="9400061" y="74060"/>
                    <a:pt x="9113339" y="84824"/>
                  </a:cubicBezTo>
                  <a:cubicBezTo>
                    <a:pt x="8742483" y="98749"/>
                    <a:pt x="8378295" y="123190"/>
                    <a:pt x="8014392" y="176206"/>
                  </a:cubicBezTo>
                  <a:cubicBezTo>
                    <a:pt x="7693676" y="222936"/>
                    <a:pt x="7372446" y="291220"/>
                    <a:pt x="7045528" y="394386"/>
                  </a:cubicBezTo>
                  <a:cubicBezTo>
                    <a:pt x="6966356" y="419370"/>
                    <a:pt x="6887032" y="446173"/>
                    <a:pt x="6807099" y="475349"/>
                  </a:cubicBezTo>
                  <a:cubicBezTo>
                    <a:pt x="5486810" y="957409"/>
                    <a:pt x="3971973" y="173215"/>
                    <a:pt x="2594077" y="35417"/>
                  </a:cubicBezTo>
                  <a:cubicBezTo>
                    <a:pt x="2500636" y="26073"/>
                    <a:pt x="2407549" y="19463"/>
                    <a:pt x="2315470" y="16663"/>
                  </a:cubicBezTo>
                  <a:cubicBezTo>
                    <a:pt x="1902505" y="4090"/>
                    <a:pt x="1626832" y="-2016"/>
                    <a:pt x="1418635" y="5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6178" y="2567587"/>
              <a:ext cx="12283440" cy="4291404"/>
            </a:xfrm>
            <a:custGeom>
              <a:avLst/>
              <a:gdLst/>
              <a:ahLst/>
              <a:cxnLst/>
              <a:rect l="l" t="t" r="r" b="b"/>
              <a:pathLst>
                <a:path w="12192000" h="4280702" extrusionOk="0">
                  <a:moveTo>
                    <a:pt x="11584781" y="1301"/>
                  </a:moveTo>
                  <a:cubicBezTo>
                    <a:pt x="11555730" y="5140"/>
                    <a:pt x="11526584" y="18389"/>
                    <a:pt x="11496961" y="41182"/>
                  </a:cubicBezTo>
                  <a:cubicBezTo>
                    <a:pt x="11467338" y="63995"/>
                    <a:pt x="11445240" y="74053"/>
                    <a:pt x="11430857" y="71243"/>
                  </a:cubicBezTo>
                  <a:cubicBezTo>
                    <a:pt x="11416569" y="68424"/>
                    <a:pt x="11403425" y="62071"/>
                    <a:pt x="11391328" y="52193"/>
                  </a:cubicBezTo>
                  <a:cubicBezTo>
                    <a:pt x="11379232" y="42325"/>
                    <a:pt x="11355515" y="38125"/>
                    <a:pt x="11320462" y="39401"/>
                  </a:cubicBezTo>
                  <a:cubicBezTo>
                    <a:pt x="11285316" y="40678"/>
                    <a:pt x="11246834" y="59585"/>
                    <a:pt x="11204353" y="96256"/>
                  </a:cubicBezTo>
                  <a:cubicBezTo>
                    <a:pt x="11161966" y="132899"/>
                    <a:pt x="11139583" y="158273"/>
                    <a:pt x="11137106" y="172456"/>
                  </a:cubicBezTo>
                  <a:cubicBezTo>
                    <a:pt x="11135868" y="179533"/>
                    <a:pt x="11134153" y="186515"/>
                    <a:pt x="11132916" y="193582"/>
                  </a:cubicBezTo>
                  <a:cubicBezTo>
                    <a:pt x="11100340" y="179514"/>
                    <a:pt x="11067859" y="165693"/>
                    <a:pt x="11035285" y="151615"/>
                  </a:cubicBezTo>
                  <a:cubicBezTo>
                    <a:pt x="10970133" y="123469"/>
                    <a:pt x="10917936" y="108505"/>
                    <a:pt x="10878693" y="107267"/>
                  </a:cubicBezTo>
                  <a:cubicBezTo>
                    <a:pt x="10839545" y="106038"/>
                    <a:pt x="10805826" y="114782"/>
                    <a:pt x="10776395" y="132861"/>
                  </a:cubicBezTo>
                  <a:cubicBezTo>
                    <a:pt x="10746867" y="150930"/>
                    <a:pt x="10725245" y="168132"/>
                    <a:pt x="10712387" y="184362"/>
                  </a:cubicBezTo>
                  <a:cubicBezTo>
                    <a:pt x="10699433" y="200574"/>
                    <a:pt x="10682001" y="208280"/>
                    <a:pt x="10659332" y="207575"/>
                  </a:cubicBezTo>
                  <a:cubicBezTo>
                    <a:pt x="10636662" y="206870"/>
                    <a:pt x="10617708" y="217661"/>
                    <a:pt x="10602468" y="240912"/>
                  </a:cubicBezTo>
                  <a:cubicBezTo>
                    <a:pt x="10587324" y="264172"/>
                    <a:pt x="10562463" y="268754"/>
                    <a:pt x="10527792" y="253418"/>
                  </a:cubicBezTo>
                  <a:cubicBezTo>
                    <a:pt x="10493216" y="238093"/>
                    <a:pt x="10463499" y="229777"/>
                    <a:pt x="10438828" y="229006"/>
                  </a:cubicBezTo>
                  <a:cubicBezTo>
                    <a:pt x="10414063" y="228234"/>
                    <a:pt x="10389203" y="232187"/>
                    <a:pt x="10364057" y="240912"/>
                  </a:cubicBezTo>
                  <a:cubicBezTo>
                    <a:pt x="10339101" y="249628"/>
                    <a:pt x="10314051" y="261686"/>
                    <a:pt x="10288809" y="277526"/>
                  </a:cubicBezTo>
                  <a:cubicBezTo>
                    <a:pt x="10263569" y="293347"/>
                    <a:pt x="10245376" y="308578"/>
                    <a:pt x="10234612" y="322475"/>
                  </a:cubicBezTo>
                  <a:cubicBezTo>
                    <a:pt x="10223849" y="336372"/>
                    <a:pt x="10219182" y="353764"/>
                    <a:pt x="10220611" y="375157"/>
                  </a:cubicBezTo>
                  <a:cubicBezTo>
                    <a:pt x="10222040" y="396560"/>
                    <a:pt x="10234040" y="413762"/>
                    <a:pt x="10256330" y="426354"/>
                  </a:cubicBezTo>
                  <a:cubicBezTo>
                    <a:pt x="10278618" y="438918"/>
                    <a:pt x="10289763" y="447481"/>
                    <a:pt x="10289667" y="452243"/>
                  </a:cubicBezTo>
                  <a:cubicBezTo>
                    <a:pt x="10289572" y="456987"/>
                    <a:pt x="10280713" y="466236"/>
                    <a:pt x="10263760" y="479932"/>
                  </a:cubicBezTo>
                  <a:cubicBezTo>
                    <a:pt x="10246805" y="493639"/>
                    <a:pt x="10234994" y="516842"/>
                    <a:pt x="10227755" y="549875"/>
                  </a:cubicBezTo>
                  <a:cubicBezTo>
                    <a:pt x="10220516" y="582879"/>
                    <a:pt x="10213372" y="603986"/>
                    <a:pt x="10206894" y="613282"/>
                  </a:cubicBezTo>
                  <a:cubicBezTo>
                    <a:pt x="10200418" y="622569"/>
                    <a:pt x="10191369" y="623465"/>
                    <a:pt x="10179272" y="615959"/>
                  </a:cubicBezTo>
                  <a:cubicBezTo>
                    <a:pt x="10167081" y="608463"/>
                    <a:pt x="10151650" y="604634"/>
                    <a:pt x="10133076" y="604053"/>
                  </a:cubicBezTo>
                  <a:cubicBezTo>
                    <a:pt x="10114598" y="603472"/>
                    <a:pt x="10081356" y="605834"/>
                    <a:pt x="10033731" y="611492"/>
                  </a:cubicBezTo>
                  <a:cubicBezTo>
                    <a:pt x="9986106" y="617130"/>
                    <a:pt x="9956197" y="625322"/>
                    <a:pt x="9943528" y="636800"/>
                  </a:cubicBezTo>
                  <a:cubicBezTo>
                    <a:pt x="9930765" y="648268"/>
                    <a:pt x="9905905" y="654011"/>
                    <a:pt x="9868757" y="652868"/>
                  </a:cubicBezTo>
                  <a:cubicBezTo>
                    <a:pt x="9831705" y="651706"/>
                    <a:pt x="9800177" y="657850"/>
                    <a:pt x="9775031" y="671318"/>
                  </a:cubicBezTo>
                  <a:cubicBezTo>
                    <a:pt x="9749885" y="684777"/>
                    <a:pt x="9732073" y="690988"/>
                    <a:pt x="9721786" y="690673"/>
                  </a:cubicBezTo>
                  <a:cubicBezTo>
                    <a:pt x="9711404" y="690349"/>
                    <a:pt x="9702260" y="684310"/>
                    <a:pt x="9694355" y="672214"/>
                  </a:cubicBezTo>
                  <a:cubicBezTo>
                    <a:pt x="9686449" y="660098"/>
                    <a:pt x="9672447" y="648725"/>
                    <a:pt x="9652064" y="638581"/>
                  </a:cubicBezTo>
                  <a:cubicBezTo>
                    <a:pt x="9631775" y="628456"/>
                    <a:pt x="9594152" y="625160"/>
                    <a:pt x="9538430" y="628161"/>
                  </a:cubicBezTo>
                  <a:cubicBezTo>
                    <a:pt x="9482594" y="631170"/>
                    <a:pt x="9431979" y="628361"/>
                    <a:pt x="9386888" y="619826"/>
                  </a:cubicBezTo>
                  <a:cubicBezTo>
                    <a:pt x="9341768" y="611301"/>
                    <a:pt x="9303248" y="617016"/>
                    <a:pt x="9271692" y="637390"/>
                  </a:cubicBezTo>
                  <a:cubicBezTo>
                    <a:pt x="9240108" y="657764"/>
                    <a:pt x="9209732" y="667756"/>
                    <a:pt x="9180909" y="666861"/>
                  </a:cubicBezTo>
                  <a:cubicBezTo>
                    <a:pt x="9152058" y="665956"/>
                    <a:pt x="9131655" y="669966"/>
                    <a:pt x="9118997" y="679062"/>
                  </a:cubicBezTo>
                  <a:cubicBezTo>
                    <a:pt x="9106328" y="688158"/>
                    <a:pt x="9084650" y="681710"/>
                    <a:pt x="9054408" y="659412"/>
                  </a:cubicBezTo>
                  <a:cubicBezTo>
                    <a:pt x="9024157" y="637114"/>
                    <a:pt x="8997858" y="624112"/>
                    <a:pt x="8975227" y="621017"/>
                  </a:cubicBezTo>
                  <a:cubicBezTo>
                    <a:pt x="8952633" y="617940"/>
                    <a:pt x="8900503" y="629618"/>
                    <a:pt x="8819255" y="655545"/>
                  </a:cubicBezTo>
                  <a:cubicBezTo>
                    <a:pt x="8737988" y="681491"/>
                    <a:pt x="8667350" y="696722"/>
                    <a:pt x="8607323" y="701979"/>
                  </a:cubicBezTo>
                  <a:cubicBezTo>
                    <a:pt x="8547325" y="707228"/>
                    <a:pt x="8509873" y="720686"/>
                    <a:pt x="8494814" y="741575"/>
                  </a:cubicBezTo>
                  <a:cubicBezTo>
                    <a:pt x="8479717" y="762463"/>
                    <a:pt x="8471849" y="780913"/>
                    <a:pt x="8471297" y="797525"/>
                  </a:cubicBezTo>
                  <a:cubicBezTo>
                    <a:pt x="8470782" y="814127"/>
                    <a:pt x="8474393" y="827376"/>
                    <a:pt x="8482308" y="837120"/>
                  </a:cubicBezTo>
                  <a:cubicBezTo>
                    <a:pt x="8490261" y="846864"/>
                    <a:pt x="8505492" y="853370"/>
                    <a:pt x="8528152" y="856465"/>
                  </a:cubicBezTo>
                  <a:cubicBezTo>
                    <a:pt x="8539449" y="858008"/>
                    <a:pt x="8550812" y="859399"/>
                    <a:pt x="8562080" y="860932"/>
                  </a:cubicBezTo>
                  <a:cubicBezTo>
                    <a:pt x="8557736" y="867914"/>
                    <a:pt x="8553659" y="875096"/>
                    <a:pt x="8549278" y="882068"/>
                  </a:cubicBezTo>
                  <a:cubicBezTo>
                    <a:pt x="8540591" y="896032"/>
                    <a:pt x="8535924" y="908900"/>
                    <a:pt x="8535591" y="920759"/>
                  </a:cubicBezTo>
                  <a:cubicBezTo>
                    <a:pt x="8535219" y="932618"/>
                    <a:pt x="8538876" y="942286"/>
                    <a:pt x="8546897" y="949629"/>
                  </a:cubicBezTo>
                  <a:cubicBezTo>
                    <a:pt x="8554927" y="957002"/>
                    <a:pt x="8585035" y="962602"/>
                    <a:pt x="8636498" y="966593"/>
                  </a:cubicBezTo>
                  <a:cubicBezTo>
                    <a:pt x="8687952" y="970584"/>
                    <a:pt x="8718614" y="970413"/>
                    <a:pt x="8729072" y="966003"/>
                  </a:cubicBezTo>
                  <a:cubicBezTo>
                    <a:pt x="8739521" y="961583"/>
                    <a:pt x="8757047" y="969175"/>
                    <a:pt x="8781155" y="988920"/>
                  </a:cubicBezTo>
                  <a:cubicBezTo>
                    <a:pt x="8805300" y="1008665"/>
                    <a:pt x="8827379" y="1021333"/>
                    <a:pt x="8847830" y="1026725"/>
                  </a:cubicBezTo>
                  <a:cubicBezTo>
                    <a:pt x="8868299" y="1032106"/>
                    <a:pt x="8887882" y="1033878"/>
                    <a:pt x="8906466" y="1032087"/>
                  </a:cubicBezTo>
                  <a:cubicBezTo>
                    <a:pt x="8925097" y="1030287"/>
                    <a:pt x="8945899" y="1023886"/>
                    <a:pt x="8968978" y="1012732"/>
                  </a:cubicBezTo>
                  <a:cubicBezTo>
                    <a:pt x="8992019" y="1001588"/>
                    <a:pt x="9018804" y="1007113"/>
                    <a:pt x="9049045" y="1029401"/>
                  </a:cubicBezTo>
                  <a:cubicBezTo>
                    <a:pt x="9079296" y="1051709"/>
                    <a:pt x="9139628" y="1064358"/>
                    <a:pt x="9230316" y="1067206"/>
                  </a:cubicBezTo>
                  <a:cubicBezTo>
                    <a:pt x="9321012" y="1070044"/>
                    <a:pt x="9373428" y="1077236"/>
                    <a:pt x="9387478" y="1089532"/>
                  </a:cubicBezTo>
                  <a:cubicBezTo>
                    <a:pt x="9401537" y="1101839"/>
                    <a:pt x="9415919" y="1108430"/>
                    <a:pt x="9430341" y="1108878"/>
                  </a:cubicBezTo>
                  <a:cubicBezTo>
                    <a:pt x="9444771" y="1109325"/>
                    <a:pt x="9462497" y="1101601"/>
                    <a:pt x="9483623" y="1085656"/>
                  </a:cubicBezTo>
                  <a:cubicBezTo>
                    <a:pt x="9504759" y="1069701"/>
                    <a:pt x="9528620" y="1063091"/>
                    <a:pt x="9555385" y="1066311"/>
                  </a:cubicBezTo>
                  <a:cubicBezTo>
                    <a:pt x="9582055" y="1069521"/>
                    <a:pt x="9599295" y="1082217"/>
                    <a:pt x="9606820" y="1103820"/>
                  </a:cubicBezTo>
                  <a:cubicBezTo>
                    <a:pt x="9614440" y="1125413"/>
                    <a:pt x="9619774" y="1156531"/>
                    <a:pt x="9622631" y="1196984"/>
                  </a:cubicBezTo>
                  <a:cubicBezTo>
                    <a:pt x="9625489" y="1237427"/>
                    <a:pt x="9627013" y="1260992"/>
                    <a:pt x="9626822" y="1268126"/>
                  </a:cubicBezTo>
                  <a:cubicBezTo>
                    <a:pt x="9626727" y="1271679"/>
                    <a:pt x="9626346" y="1275289"/>
                    <a:pt x="9626155" y="1278842"/>
                  </a:cubicBezTo>
                  <a:cubicBezTo>
                    <a:pt x="9623107" y="1278747"/>
                    <a:pt x="9620059" y="1278328"/>
                    <a:pt x="9617011" y="1278242"/>
                  </a:cubicBezTo>
                  <a:cubicBezTo>
                    <a:pt x="9610820" y="1278051"/>
                    <a:pt x="9605772" y="1271184"/>
                    <a:pt x="9602058" y="1256811"/>
                  </a:cubicBezTo>
                  <a:cubicBezTo>
                    <a:pt x="9598438" y="1242456"/>
                    <a:pt x="9589389" y="1230140"/>
                    <a:pt x="9575292" y="1220206"/>
                  </a:cubicBezTo>
                  <a:cubicBezTo>
                    <a:pt x="9561195" y="1210262"/>
                    <a:pt x="9535477" y="1207071"/>
                    <a:pt x="9498216" y="1210681"/>
                  </a:cubicBezTo>
                  <a:cubicBezTo>
                    <a:pt x="9460963" y="1214262"/>
                    <a:pt x="9439570" y="1212329"/>
                    <a:pt x="9433617" y="1205023"/>
                  </a:cubicBezTo>
                  <a:cubicBezTo>
                    <a:pt x="9427655" y="1197717"/>
                    <a:pt x="9412214" y="1193888"/>
                    <a:pt x="9387478" y="1193117"/>
                  </a:cubicBezTo>
                  <a:cubicBezTo>
                    <a:pt x="9362751" y="1192345"/>
                    <a:pt x="9344149" y="1195003"/>
                    <a:pt x="9331528" y="1201747"/>
                  </a:cubicBezTo>
                  <a:cubicBezTo>
                    <a:pt x="9318936" y="1208471"/>
                    <a:pt x="9297258" y="1211624"/>
                    <a:pt x="9266339" y="1210681"/>
                  </a:cubicBezTo>
                  <a:cubicBezTo>
                    <a:pt x="9235421" y="1209709"/>
                    <a:pt x="9214352" y="1212529"/>
                    <a:pt x="9203827" y="1219311"/>
                  </a:cubicBezTo>
                  <a:cubicBezTo>
                    <a:pt x="9193302" y="1226102"/>
                    <a:pt x="9176052" y="1226578"/>
                    <a:pt x="9151439" y="1221092"/>
                  </a:cubicBezTo>
                  <a:cubicBezTo>
                    <a:pt x="9126855" y="1215577"/>
                    <a:pt x="9111377" y="1216539"/>
                    <a:pt x="9105005" y="1223473"/>
                  </a:cubicBezTo>
                  <a:cubicBezTo>
                    <a:pt x="9098604" y="1230398"/>
                    <a:pt x="9089317" y="1227664"/>
                    <a:pt x="9077325" y="1215443"/>
                  </a:cubicBezTo>
                  <a:cubicBezTo>
                    <a:pt x="9065333" y="1203194"/>
                    <a:pt x="9050950" y="1196603"/>
                    <a:pt x="9034462" y="1196089"/>
                  </a:cubicBezTo>
                  <a:cubicBezTo>
                    <a:pt x="9017975" y="1195574"/>
                    <a:pt x="8980665" y="1211433"/>
                    <a:pt x="8921953" y="1242818"/>
                  </a:cubicBezTo>
                  <a:cubicBezTo>
                    <a:pt x="8863203" y="1274213"/>
                    <a:pt x="8800757" y="1285024"/>
                    <a:pt x="8735016" y="1275861"/>
                  </a:cubicBezTo>
                  <a:cubicBezTo>
                    <a:pt x="8669284" y="1266688"/>
                    <a:pt x="8630955" y="1265516"/>
                    <a:pt x="8620420" y="1272289"/>
                  </a:cubicBezTo>
                  <a:cubicBezTo>
                    <a:pt x="8609895" y="1279080"/>
                    <a:pt x="8600351" y="1291691"/>
                    <a:pt x="8591550" y="1310389"/>
                  </a:cubicBezTo>
                  <a:cubicBezTo>
                    <a:pt x="8582711" y="1329105"/>
                    <a:pt x="8569966" y="1342793"/>
                    <a:pt x="8553155" y="1351765"/>
                  </a:cubicBezTo>
                  <a:cubicBezTo>
                    <a:pt x="8536362" y="1360738"/>
                    <a:pt x="8526780" y="1372425"/>
                    <a:pt x="8524284" y="1386589"/>
                  </a:cubicBezTo>
                  <a:cubicBezTo>
                    <a:pt x="8521779" y="1400752"/>
                    <a:pt x="8530457" y="1418155"/>
                    <a:pt x="8550478" y="1437786"/>
                  </a:cubicBezTo>
                  <a:cubicBezTo>
                    <a:pt x="8570490" y="1457398"/>
                    <a:pt x="8621992" y="1464637"/>
                    <a:pt x="8704659" y="1460112"/>
                  </a:cubicBezTo>
                  <a:cubicBezTo>
                    <a:pt x="8787327" y="1455578"/>
                    <a:pt x="8831485" y="1461770"/>
                    <a:pt x="8837114" y="1478562"/>
                  </a:cubicBezTo>
                  <a:cubicBezTo>
                    <a:pt x="8842781" y="1495355"/>
                    <a:pt x="8851211" y="1508585"/>
                    <a:pt x="8863308" y="1518453"/>
                  </a:cubicBezTo>
                  <a:cubicBezTo>
                    <a:pt x="8875376" y="1528321"/>
                    <a:pt x="8898074" y="1531683"/>
                    <a:pt x="8931173" y="1527978"/>
                  </a:cubicBezTo>
                  <a:cubicBezTo>
                    <a:pt x="8964301" y="1524263"/>
                    <a:pt x="8983266" y="1525797"/>
                    <a:pt x="8987133" y="1533036"/>
                  </a:cubicBezTo>
                  <a:cubicBezTo>
                    <a:pt x="8991038" y="1540284"/>
                    <a:pt x="8997629" y="1543742"/>
                    <a:pt x="9007973" y="1544056"/>
                  </a:cubicBezTo>
                  <a:cubicBezTo>
                    <a:pt x="9018280" y="1544370"/>
                    <a:pt x="9034786" y="1541808"/>
                    <a:pt x="9057684" y="1535417"/>
                  </a:cubicBezTo>
                  <a:cubicBezTo>
                    <a:pt x="9080573" y="1529016"/>
                    <a:pt x="9094184" y="1527864"/>
                    <a:pt x="9098166" y="1532740"/>
                  </a:cubicBezTo>
                  <a:cubicBezTo>
                    <a:pt x="9102137" y="1537607"/>
                    <a:pt x="9124702" y="1539484"/>
                    <a:pt x="9166022" y="1538398"/>
                  </a:cubicBezTo>
                  <a:cubicBezTo>
                    <a:pt x="9207322" y="1537312"/>
                    <a:pt x="9246651" y="1539951"/>
                    <a:pt x="9283598" y="1545837"/>
                  </a:cubicBezTo>
                  <a:cubicBezTo>
                    <a:pt x="9320556" y="1551733"/>
                    <a:pt x="9341139" y="1551019"/>
                    <a:pt x="9345511" y="1544056"/>
                  </a:cubicBezTo>
                  <a:cubicBezTo>
                    <a:pt x="9349854" y="1537065"/>
                    <a:pt x="9357207" y="1533617"/>
                    <a:pt x="9367542" y="1533931"/>
                  </a:cubicBezTo>
                  <a:cubicBezTo>
                    <a:pt x="9377849" y="1534255"/>
                    <a:pt x="9387097" y="1537274"/>
                    <a:pt x="9395222" y="1542265"/>
                  </a:cubicBezTo>
                  <a:cubicBezTo>
                    <a:pt x="9403318" y="1547266"/>
                    <a:pt x="9429978" y="1550066"/>
                    <a:pt x="9475289" y="1551495"/>
                  </a:cubicBezTo>
                  <a:cubicBezTo>
                    <a:pt x="9520637" y="1552914"/>
                    <a:pt x="9566529" y="1564087"/>
                    <a:pt x="9613392" y="1584537"/>
                  </a:cubicBezTo>
                  <a:cubicBezTo>
                    <a:pt x="9660255" y="1604987"/>
                    <a:pt x="9700070" y="1615636"/>
                    <a:pt x="9733026" y="1616675"/>
                  </a:cubicBezTo>
                  <a:cubicBezTo>
                    <a:pt x="9766078" y="1617713"/>
                    <a:pt x="9805321" y="1614312"/>
                    <a:pt x="9850945" y="1606264"/>
                  </a:cubicBezTo>
                  <a:cubicBezTo>
                    <a:pt x="9896570" y="1598196"/>
                    <a:pt x="9939528" y="1581708"/>
                    <a:pt x="9979533" y="1556848"/>
                  </a:cubicBezTo>
                  <a:cubicBezTo>
                    <a:pt x="10019538" y="1531988"/>
                    <a:pt x="10044494" y="1519634"/>
                    <a:pt x="10054780" y="1519939"/>
                  </a:cubicBezTo>
                  <a:cubicBezTo>
                    <a:pt x="10065162" y="1520263"/>
                    <a:pt x="10100120" y="1526149"/>
                    <a:pt x="10159555" y="1537503"/>
                  </a:cubicBezTo>
                  <a:cubicBezTo>
                    <a:pt x="10219087" y="1548856"/>
                    <a:pt x="10280333" y="1575860"/>
                    <a:pt x="10343007" y="1618170"/>
                  </a:cubicBezTo>
                  <a:cubicBezTo>
                    <a:pt x="10405586" y="1660471"/>
                    <a:pt x="10475405" y="1691998"/>
                    <a:pt x="10553128" y="1713420"/>
                  </a:cubicBezTo>
                  <a:cubicBezTo>
                    <a:pt x="10630852" y="1734832"/>
                    <a:pt x="10692099" y="1766941"/>
                    <a:pt x="10736199" y="1808670"/>
                  </a:cubicBezTo>
                  <a:cubicBezTo>
                    <a:pt x="10780205" y="1850399"/>
                    <a:pt x="10827448" y="1889671"/>
                    <a:pt x="10877836" y="1926837"/>
                  </a:cubicBezTo>
                  <a:cubicBezTo>
                    <a:pt x="10928222" y="1964013"/>
                    <a:pt x="10967085" y="2000799"/>
                    <a:pt x="10994803" y="2037270"/>
                  </a:cubicBezTo>
                  <a:cubicBezTo>
                    <a:pt x="11022616" y="2073741"/>
                    <a:pt x="11050048" y="2132549"/>
                    <a:pt x="11076432" y="2214073"/>
                  </a:cubicBezTo>
                  <a:cubicBezTo>
                    <a:pt x="11102721" y="2295598"/>
                    <a:pt x="11134916" y="2379551"/>
                    <a:pt x="11173397" y="2466190"/>
                  </a:cubicBezTo>
                  <a:cubicBezTo>
                    <a:pt x="11211973" y="2552839"/>
                    <a:pt x="11241881" y="2645318"/>
                    <a:pt x="11263599" y="2743311"/>
                  </a:cubicBezTo>
                  <a:cubicBezTo>
                    <a:pt x="11285316" y="2841304"/>
                    <a:pt x="11304555" y="2903940"/>
                    <a:pt x="11320176" y="2930534"/>
                  </a:cubicBezTo>
                  <a:cubicBezTo>
                    <a:pt x="11335798" y="2957128"/>
                    <a:pt x="11342275" y="2976178"/>
                    <a:pt x="11339799" y="2987979"/>
                  </a:cubicBezTo>
                  <a:cubicBezTo>
                    <a:pt x="11338274" y="2995295"/>
                    <a:pt x="11333512" y="3000990"/>
                    <a:pt x="11329701" y="3007325"/>
                  </a:cubicBezTo>
                  <a:cubicBezTo>
                    <a:pt x="11318272" y="3008335"/>
                    <a:pt x="11303508" y="3008515"/>
                    <a:pt x="11291601" y="3009411"/>
                  </a:cubicBezTo>
                  <a:cubicBezTo>
                    <a:pt x="11238452" y="3013430"/>
                    <a:pt x="11183874" y="3017240"/>
                    <a:pt x="11121580" y="3019231"/>
                  </a:cubicBezTo>
                  <a:lnTo>
                    <a:pt x="11118342" y="2990361"/>
                  </a:lnTo>
                  <a:lnTo>
                    <a:pt x="11116818" y="2977568"/>
                  </a:lnTo>
                  <a:lnTo>
                    <a:pt x="11113294" y="2974292"/>
                  </a:lnTo>
                  <a:lnTo>
                    <a:pt x="11111485" y="2957623"/>
                  </a:lnTo>
                  <a:cubicBezTo>
                    <a:pt x="11105293" y="2949717"/>
                    <a:pt x="11083766" y="2918876"/>
                    <a:pt x="11082338" y="2906131"/>
                  </a:cubicBezTo>
                  <a:lnTo>
                    <a:pt x="11040332" y="2872193"/>
                  </a:lnTo>
                  <a:lnTo>
                    <a:pt x="11039761" y="2872193"/>
                  </a:lnTo>
                  <a:cubicBezTo>
                    <a:pt x="11031093" y="2864097"/>
                    <a:pt x="11022616" y="2856677"/>
                    <a:pt x="11014138" y="2848981"/>
                  </a:cubicBezTo>
                  <a:cubicBezTo>
                    <a:pt x="11014996" y="2849333"/>
                    <a:pt x="11015662" y="2849543"/>
                    <a:pt x="11016519" y="2849867"/>
                  </a:cubicBezTo>
                  <a:cubicBezTo>
                    <a:pt x="11018901" y="2842085"/>
                    <a:pt x="11013377" y="2821063"/>
                    <a:pt x="11004613" y="2815043"/>
                  </a:cubicBezTo>
                  <a:cubicBezTo>
                    <a:pt x="10996040" y="2809138"/>
                    <a:pt x="10983373" y="2783240"/>
                    <a:pt x="10954322" y="2758493"/>
                  </a:cubicBezTo>
                  <a:cubicBezTo>
                    <a:pt x="10934891" y="2702839"/>
                    <a:pt x="10920317" y="2628087"/>
                    <a:pt x="10914793" y="2578109"/>
                  </a:cubicBezTo>
                  <a:cubicBezTo>
                    <a:pt x="10913841" y="2415384"/>
                    <a:pt x="10876884" y="2293531"/>
                    <a:pt x="10747820" y="2233123"/>
                  </a:cubicBezTo>
                  <a:cubicBezTo>
                    <a:pt x="10711149" y="2218731"/>
                    <a:pt x="10724198" y="2223008"/>
                    <a:pt x="10671620" y="2211397"/>
                  </a:cubicBezTo>
                  <a:cubicBezTo>
                    <a:pt x="10635615" y="2208844"/>
                    <a:pt x="10603420" y="2209406"/>
                    <a:pt x="10573893" y="2211987"/>
                  </a:cubicBezTo>
                  <a:cubicBezTo>
                    <a:pt x="10446353" y="2223189"/>
                    <a:pt x="10368439" y="2273328"/>
                    <a:pt x="10243851" y="2281044"/>
                  </a:cubicBezTo>
                  <a:cubicBezTo>
                    <a:pt x="10182225" y="2285082"/>
                    <a:pt x="10163747" y="2271918"/>
                    <a:pt x="10140505" y="2267061"/>
                  </a:cubicBezTo>
                  <a:cubicBezTo>
                    <a:pt x="10133838" y="2265632"/>
                    <a:pt x="10126027" y="2264946"/>
                    <a:pt x="10117359" y="2265575"/>
                  </a:cubicBezTo>
                  <a:cubicBezTo>
                    <a:pt x="10070688" y="2198947"/>
                    <a:pt x="10021157" y="2226846"/>
                    <a:pt x="9974199" y="2198900"/>
                  </a:cubicBezTo>
                  <a:cubicBezTo>
                    <a:pt x="9983534" y="2196242"/>
                    <a:pt x="9990487" y="2195166"/>
                    <a:pt x="9989630" y="2192051"/>
                  </a:cubicBezTo>
                  <a:cubicBezTo>
                    <a:pt x="9974199" y="2187946"/>
                    <a:pt x="9949435" y="2179735"/>
                    <a:pt x="9926574" y="2172706"/>
                  </a:cubicBezTo>
                  <a:cubicBezTo>
                    <a:pt x="9904952" y="2166077"/>
                    <a:pt x="9884950" y="2160428"/>
                    <a:pt x="9878282" y="2161686"/>
                  </a:cubicBezTo>
                  <a:cubicBezTo>
                    <a:pt x="9860566" y="2156676"/>
                    <a:pt x="9856660" y="2147589"/>
                    <a:pt x="9816369" y="2148293"/>
                  </a:cubicBezTo>
                  <a:cubicBezTo>
                    <a:pt x="9784461" y="2121738"/>
                    <a:pt x="9762173" y="2143541"/>
                    <a:pt x="9745885" y="2151275"/>
                  </a:cubicBezTo>
                  <a:cubicBezTo>
                    <a:pt x="9745980" y="2132968"/>
                    <a:pt x="9733979" y="2105498"/>
                    <a:pt x="9716071" y="2084895"/>
                  </a:cubicBezTo>
                  <a:cubicBezTo>
                    <a:pt x="9717977" y="2092210"/>
                    <a:pt x="9725787" y="2120023"/>
                    <a:pt x="9682162" y="2134006"/>
                  </a:cubicBezTo>
                  <a:cubicBezTo>
                    <a:pt x="9651587" y="2139559"/>
                    <a:pt x="9609867" y="2113470"/>
                    <a:pt x="9603010" y="2104536"/>
                  </a:cubicBezTo>
                  <a:cubicBezTo>
                    <a:pt x="9600629" y="2119052"/>
                    <a:pt x="9614249" y="2137159"/>
                    <a:pt x="9627680" y="2141445"/>
                  </a:cubicBezTo>
                  <a:cubicBezTo>
                    <a:pt x="9605486" y="2139092"/>
                    <a:pt x="9587865" y="2134187"/>
                    <a:pt x="9569005" y="2120014"/>
                  </a:cubicBezTo>
                  <a:cubicBezTo>
                    <a:pt x="9569386" y="2137187"/>
                    <a:pt x="9573387" y="2149713"/>
                    <a:pt x="9573768" y="2153951"/>
                  </a:cubicBezTo>
                  <a:cubicBezTo>
                    <a:pt x="9552051" y="2147236"/>
                    <a:pt x="9512018" y="2164562"/>
                    <a:pt x="9513989" y="2172401"/>
                  </a:cubicBezTo>
                  <a:cubicBezTo>
                    <a:pt x="9542050" y="2163381"/>
                    <a:pt x="9570720" y="2180936"/>
                    <a:pt x="9591961" y="2183412"/>
                  </a:cubicBezTo>
                  <a:cubicBezTo>
                    <a:pt x="9571767" y="2185127"/>
                    <a:pt x="9523619" y="2242743"/>
                    <a:pt x="9495234" y="2267956"/>
                  </a:cubicBezTo>
                  <a:cubicBezTo>
                    <a:pt x="9539478" y="2279186"/>
                    <a:pt x="9576340" y="2209978"/>
                    <a:pt x="9601486" y="2209311"/>
                  </a:cubicBezTo>
                  <a:cubicBezTo>
                    <a:pt x="9584055" y="2220769"/>
                    <a:pt x="9569196" y="2236238"/>
                    <a:pt x="9561005" y="2247706"/>
                  </a:cubicBezTo>
                  <a:cubicBezTo>
                    <a:pt x="9534049" y="2270918"/>
                    <a:pt x="9507998" y="2300046"/>
                    <a:pt x="9506245" y="2314381"/>
                  </a:cubicBezTo>
                  <a:cubicBezTo>
                    <a:pt x="9505302" y="2339765"/>
                    <a:pt x="9500759" y="2345080"/>
                    <a:pt x="9488986" y="2370045"/>
                  </a:cubicBezTo>
                  <a:cubicBezTo>
                    <a:pt x="9469164" y="2394829"/>
                    <a:pt x="9444133" y="2427462"/>
                    <a:pt x="9447314" y="2431958"/>
                  </a:cubicBezTo>
                  <a:cubicBezTo>
                    <a:pt x="9447162" y="2433244"/>
                    <a:pt x="9447343" y="2434320"/>
                    <a:pt x="9447314" y="2435529"/>
                  </a:cubicBezTo>
                  <a:cubicBezTo>
                    <a:pt x="9447143" y="2442788"/>
                    <a:pt x="9449133" y="2448636"/>
                    <a:pt x="9452077" y="2453389"/>
                  </a:cubicBezTo>
                  <a:cubicBezTo>
                    <a:pt x="9453115" y="2455075"/>
                    <a:pt x="9454410" y="2456351"/>
                    <a:pt x="9455648" y="2457856"/>
                  </a:cubicBezTo>
                  <a:cubicBezTo>
                    <a:pt x="9458906" y="2461380"/>
                    <a:pt x="9462335" y="2464247"/>
                    <a:pt x="9466059" y="2465895"/>
                  </a:cubicBezTo>
                  <a:cubicBezTo>
                    <a:pt x="9466259" y="2465981"/>
                    <a:pt x="9466431" y="2466114"/>
                    <a:pt x="9466659" y="2466190"/>
                  </a:cubicBezTo>
                  <a:cubicBezTo>
                    <a:pt x="9466669" y="2466210"/>
                    <a:pt x="9466926" y="2466181"/>
                    <a:pt x="9466955" y="2466190"/>
                  </a:cubicBezTo>
                  <a:cubicBezTo>
                    <a:pt x="9466983" y="2466229"/>
                    <a:pt x="9466907" y="2466762"/>
                    <a:pt x="9466955" y="2466781"/>
                  </a:cubicBezTo>
                  <a:cubicBezTo>
                    <a:pt x="9468860" y="2472087"/>
                    <a:pt x="9470488" y="2476239"/>
                    <a:pt x="9472317" y="2480183"/>
                  </a:cubicBezTo>
                  <a:cubicBezTo>
                    <a:pt x="9476051" y="2488231"/>
                    <a:pt x="9479889" y="2494194"/>
                    <a:pt x="9485414" y="2500423"/>
                  </a:cubicBezTo>
                  <a:cubicBezTo>
                    <a:pt x="9488186" y="2503538"/>
                    <a:pt x="9491472" y="2506633"/>
                    <a:pt x="9495234" y="2510243"/>
                  </a:cubicBezTo>
                  <a:cubicBezTo>
                    <a:pt x="9498778" y="2512539"/>
                    <a:pt x="9502635" y="2514778"/>
                    <a:pt x="9506541" y="2516492"/>
                  </a:cubicBezTo>
                  <a:cubicBezTo>
                    <a:pt x="9506236" y="2516425"/>
                    <a:pt x="9506017" y="2516616"/>
                    <a:pt x="9505655" y="2516492"/>
                  </a:cubicBezTo>
                  <a:cubicBezTo>
                    <a:pt x="9505522" y="2516692"/>
                    <a:pt x="9505483" y="2516577"/>
                    <a:pt x="9505359" y="2516787"/>
                  </a:cubicBezTo>
                  <a:cubicBezTo>
                    <a:pt x="9503150" y="2520816"/>
                    <a:pt x="9504502" y="2526502"/>
                    <a:pt x="9505359" y="2534056"/>
                  </a:cubicBezTo>
                  <a:cubicBezTo>
                    <a:pt x="9505826" y="2538304"/>
                    <a:pt x="9507884" y="2544695"/>
                    <a:pt x="9508331" y="2548943"/>
                  </a:cubicBezTo>
                  <a:lnTo>
                    <a:pt x="9516666" y="2561736"/>
                  </a:lnTo>
                  <a:lnTo>
                    <a:pt x="9519647" y="2557868"/>
                  </a:lnTo>
                  <a:cubicBezTo>
                    <a:pt x="9522828" y="2557516"/>
                    <a:pt x="9527191" y="2568651"/>
                    <a:pt x="9530334" y="2568289"/>
                  </a:cubicBezTo>
                  <a:lnTo>
                    <a:pt x="9536620" y="2569775"/>
                  </a:lnTo>
                  <a:lnTo>
                    <a:pt x="9545193" y="2567393"/>
                  </a:lnTo>
                  <a:cubicBezTo>
                    <a:pt x="9547860" y="2567098"/>
                    <a:pt x="9549193" y="2567736"/>
                    <a:pt x="9552432" y="2567393"/>
                  </a:cubicBezTo>
                  <a:lnTo>
                    <a:pt x="9560147" y="2562926"/>
                  </a:lnTo>
                  <a:lnTo>
                    <a:pt x="9561957" y="2554592"/>
                  </a:lnTo>
                  <a:lnTo>
                    <a:pt x="9563671" y="2551620"/>
                  </a:lnTo>
                  <a:lnTo>
                    <a:pt x="9569386" y="2549829"/>
                  </a:lnTo>
                  <a:cubicBezTo>
                    <a:pt x="9568529" y="2542400"/>
                    <a:pt x="9572434" y="2545419"/>
                    <a:pt x="9575578" y="2545067"/>
                  </a:cubicBezTo>
                  <a:cubicBezTo>
                    <a:pt x="9575578" y="2545067"/>
                    <a:pt x="9573768" y="2540809"/>
                    <a:pt x="9578245" y="2537628"/>
                  </a:cubicBezTo>
                  <a:cubicBezTo>
                    <a:pt x="9582721" y="2534437"/>
                    <a:pt x="9583102" y="2533675"/>
                    <a:pt x="9585389" y="2530189"/>
                  </a:cubicBezTo>
                  <a:cubicBezTo>
                    <a:pt x="9587199" y="2526769"/>
                    <a:pt x="9585198" y="2526655"/>
                    <a:pt x="9587199" y="2524826"/>
                  </a:cubicBezTo>
                  <a:cubicBezTo>
                    <a:pt x="9589198" y="2523521"/>
                    <a:pt x="9593009" y="2521969"/>
                    <a:pt x="9599390" y="2521254"/>
                  </a:cubicBezTo>
                  <a:lnTo>
                    <a:pt x="9604820" y="2507567"/>
                  </a:lnTo>
                  <a:lnTo>
                    <a:pt x="9606820" y="2501909"/>
                  </a:lnTo>
                  <a:cubicBezTo>
                    <a:pt x="9606820" y="2501909"/>
                    <a:pt x="9610439" y="2488869"/>
                    <a:pt x="9609867" y="2487917"/>
                  </a:cubicBezTo>
                  <a:lnTo>
                    <a:pt x="9610725" y="2488812"/>
                  </a:lnTo>
                  <a:cubicBezTo>
                    <a:pt x="9610725" y="2488812"/>
                    <a:pt x="9613297" y="2493384"/>
                    <a:pt x="9613392" y="2493575"/>
                  </a:cubicBezTo>
                  <a:cubicBezTo>
                    <a:pt x="9614916" y="2496794"/>
                    <a:pt x="9616345" y="2500042"/>
                    <a:pt x="9616630" y="2503100"/>
                  </a:cubicBezTo>
                  <a:cubicBezTo>
                    <a:pt x="9618250" y="2501395"/>
                    <a:pt x="9631775" y="2574280"/>
                    <a:pt x="9626155" y="2595968"/>
                  </a:cubicBezTo>
                  <a:cubicBezTo>
                    <a:pt x="9646348" y="2573833"/>
                    <a:pt x="9663112" y="2540961"/>
                    <a:pt x="9672066" y="2514711"/>
                  </a:cubicBezTo>
                  <a:cubicBezTo>
                    <a:pt x="9670637" y="2540685"/>
                    <a:pt x="9679400" y="2595149"/>
                    <a:pt x="9697021" y="2608770"/>
                  </a:cubicBezTo>
                  <a:cubicBezTo>
                    <a:pt x="9693783" y="2574718"/>
                    <a:pt x="9708070" y="2534084"/>
                    <a:pt x="9709214" y="2524826"/>
                  </a:cubicBezTo>
                  <a:cubicBezTo>
                    <a:pt x="9718262" y="2548020"/>
                    <a:pt x="9714833" y="2663996"/>
                    <a:pt x="9713690" y="2683475"/>
                  </a:cubicBezTo>
                  <a:cubicBezTo>
                    <a:pt x="9745504" y="2669730"/>
                    <a:pt x="9752076" y="2580662"/>
                    <a:pt x="9750647" y="2606093"/>
                  </a:cubicBezTo>
                  <a:cubicBezTo>
                    <a:pt x="9755315" y="2614695"/>
                    <a:pt x="9756934" y="2710916"/>
                    <a:pt x="9757506" y="2730214"/>
                  </a:cubicBezTo>
                  <a:cubicBezTo>
                    <a:pt x="9776556" y="2708735"/>
                    <a:pt x="9779794" y="2698677"/>
                    <a:pt x="9791700" y="2684970"/>
                  </a:cubicBezTo>
                  <a:cubicBezTo>
                    <a:pt x="9798844" y="2720203"/>
                    <a:pt x="9862376" y="2789545"/>
                    <a:pt x="9883712" y="2802242"/>
                  </a:cubicBezTo>
                  <a:cubicBezTo>
                    <a:pt x="9864566" y="2780163"/>
                    <a:pt x="9843421" y="2677569"/>
                    <a:pt x="9849707" y="2662348"/>
                  </a:cubicBezTo>
                  <a:cubicBezTo>
                    <a:pt x="9859232" y="2689789"/>
                    <a:pt x="9888950" y="2808043"/>
                    <a:pt x="9895618" y="2823969"/>
                  </a:cubicBezTo>
                  <a:cubicBezTo>
                    <a:pt x="9903714" y="2815005"/>
                    <a:pt x="9910667" y="2776086"/>
                    <a:pt x="9912572" y="2774267"/>
                  </a:cubicBezTo>
                  <a:cubicBezTo>
                    <a:pt x="9916763" y="2778106"/>
                    <a:pt x="9912287" y="2823740"/>
                    <a:pt x="9908667" y="2839751"/>
                  </a:cubicBezTo>
                  <a:cubicBezTo>
                    <a:pt x="9944291" y="2790640"/>
                    <a:pt x="9952387" y="2742272"/>
                    <a:pt x="9955434" y="2695086"/>
                  </a:cubicBezTo>
                  <a:cubicBezTo>
                    <a:pt x="9959149" y="2708440"/>
                    <a:pt x="9963150" y="2721699"/>
                    <a:pt x="9967626" y="2735862"/>
                  </a:cubicBezTo>
                  <a:cubicBezTo>
                    <a:pt x="9969341" y="2751797"/>
                    <a:pt x="9967722" y="2762113"/>
                    <a:pt x="9958960" y="2775458"/>
                  </a:cubicBezTo>
                  <a:cubicBezTo>
                    <a:pt x="9940194" y="2809805"/>
                    <a:pt x="9911049" y="2857382"/>
                    <a:pt x="9877139" y="2905236"/>
                  </a:cubicBezTo>
                  <a:cubicBezTo>
                    <a:pt x="9872472" y="2911713"/>
                    <a:pt x="9869329" y="2918504"/>
                    <a:pt x="9865805" y="2925181"/>
                  </a:cubicBezTo>
                  <a:cubicBezTo>
                    <a:pt x="9856280" y="2943183"/>
                    <a:pt x="9848184" y="2961576"/>
                    <a:pt x="9833990" y="2978454"/>
                  </a:cubicBezTo>
                  <a:cubicBezTo>
                    <a:pt x="9817703" y="3001772"/>
                    <a:pt x="9827133" y="3019793"/>
                    <a:pt x="9777985" y="3042453"/>
                  </a:cubicBezTo>
                  <a:cubicBezTo>
                    <a:pt x="9767031" y="3049063"/>
                    <a:pt x="9755409" y="3056321"/>
                    <a:pt x="9744075" y="3063589"/>
                  </a:cubicBezTo>
                  <a:cubicBezTo>
                    <a:pt x="9743980" y="3063656"/>
                    <a:pt x="9743884" y="3063503"/>
                    <a:pt x="9743789" y="3063589"/>
                  </a:cubicBezTo>
                  <a:cubicBezTo>
                    <a:pt x="9354645" y="3054988"/>
                    <a:pt x="9224619" y="3144275"/>
                    <a:pt x="9113339" y="3231162"/>
                  </a:cubicBezTo>
                  <a:cubicBezTo>
                    <a:pt x="9094737" y="3245688"/>
                    <a:pt x="9075696" y="3260423"/>
                    <a:pt x="9057084" y="3274329"/>
                  </a:cubicBezTo>
                  <a:cubicBezTo>
                    <a:pt x="8862184" y="3420043"/>
                    <a:pt x="8584349" y="3665683"/>
                    <a:pt x="8149552" y="3713413"/>
                  </a:cubicBezTo>
                  <a:cubicBezTo>
                    <a:pt x="6457217" y="3899198"/>
                    <a:pt x="4582097" y="4147048"/>
                    <a:pt x="2633796" y="3899198"/>
                  </a:cubicBezTo>
                  <a:cubicBezTo>
                    <a:pt x="1173385" y="3713413"/>
                    <a:pt x="899981" y="3645395"/>
                    <a:pt x="0" y="3782126"/>
                  </a:cubicBezTo>
                  <a:lnTo>
                    <a:pt x="0" y="4280703"/>
                  </a:lnTo>
                  <a:lnTo>
                    <a:pt x="6763941" y="4280703"/>
                  </a:lnTo>
                  <a:lnTo>
                    <a:pt x="8361464" y="4280703"/>
                  </a:lnTo>
                  <a:lnTo>
                    <a:pt x="12098845" y="4280703"/>
                  </a:lnTo>
                  <a:lnTo>
                    <a:pt x="12098845" y="3463039"/>
                  </a:lnTo>
                  <a:lnTo>
                    <a:pt x="12098845" y="3272539"/>
                  </a:lnTo>
                  <a:lnTo>
                    <a:pt x="12098845" y="3140379"/>
                  </a:lnTo>
                  <a:lnTo>
                    <a:pt x="12098845" y="3046320"/>
                  </a:lnTo>
                  <a:lnTo>
                    <a:pt x="12098845" y="2914456"/>
                  </a:lnTo>
                  <a:cubicBezTo>
                    <a:pt x="11963114" y="2914456"/>
                    <a:pt x="11850624" y="2932649"/>
                    <a:pt x="11732419" y="2952861"/>
                  </a:cubicBezTo>
                  <a:cubicBezTo>
                    <a:pt x="11722989" y="2946784"/>
                    <a:pt x="11712892" y="2941545"/>
                    <a:pt x="11703558" y="2935297"/>
                  </a:cubicBezTo>
                  <a:cubicBezTo>
                    <a:pt x="11618691" y="2878051"/>
                    <a:pt x="11554587" y="2826083"/>
                    <a:pt x="11510676" y="2779620"/>
                  </a:cubicBezTo>
                  <a:cubicBezTo>
                    <a:pt x="11466766" y="2733147"/>
                    <a:pt x="11417046" y="2639822"/>
                    <a:pt x="11361516" y="2500423"/>
                  </a:cubicBezTo>
                  <a:cubicBezTo>
                    <a:pt x="11306080" y="2361025"/>
                    <a:pt x="11260645" y="2255707"/>
                    <a:pt x="11225785" y="2183412"/>
                  </a:cubicBezTo>
                  <a:cubicBezTo>
                    <a:pt x="11190923" y="2111117"/>
                    <a:pt x="11167872" y="2054158"/>
                    <a:pt x="11156728" y="2013457"/>
                  </a:cubicBezTo>
                  <a:cubicBezTo>
                    <a:pt x="11145679" y="1972757"/>
                    <a:pt x="11141583" y="1934038"/>
                    <a:pt x="11144822" y="1896176"/>
                  </a:cubicBezTo>
                  <a:cubicBezTo>
                    <a:pt x="11148060" y="1858305"/>
                    <a:pt x="11161491" y="1826301"/>
                    <a:pt x="11185017" y="1800926"/>
                  </a:cubicBezTo>
                  <a:cubicBezTo>
                    <a:pt x="11208544" y="1775552"/>
                    <a:pt x="11247596" y="1744919"/>
                    <a:pt x="11302269" y="1708657"/>
                  </a:cubicBezTo>
                  <a:cubicBezTo>
                    <a:pt x="11357038" y="1672386"/>
                    <a:pt x="11416474" y="1656365"/>
                    <a:pt x="11480292" y="1660737"/>
                  </a:cubicBezTo>
                  <a:cubicBezTo>
                    <a:pt x="11544109" y="1665100"/>
                    <a:pt x="11592116" y="1679444"/>
                    <a:pt x="11624406" y="1704190"/>
                  </a:cubicBezTo>
                  <a:cubicBezTo>
                    <a:pt x="11656600" y="1728936"/>
                    <a:pt x="11684128" y="1741890"/>
                    <a:pt x="11706797" y="1742586"/>
                  </a:cubicBezTo>
                  <a:cubicBezTo>
                    <a:pt x="11729465" y="1743300"/>
                    <a:pt x="11748231" y="1738233"/>
                    <a:pt x="11763089" y="1726812"/>
                  </a:cubicBezTo>
                  <a:cubicBezTo>
                    <a:pt x="11777853" y="1715411"/>
                    <a:pt x="11810048" y="1710086"/>
                    <a:pt x="11859482" y="1711629"/>
                  </a:cubicBezTo>
                  <a:cubicBezTo>
                    <a:pt x="11909013" y="1713182"/>
                    <a:pt x="11937683" y="1710743"/>
                    <a:pt x="11946159" y="1703895"/>
                  </a:cubicBezTo>
                  <a:cubicBezTo>
                    <a:pt x="11954637" y="1697037"/>
                    <a:pt x="11990641" y="1700457"/>
                    <a:pt x="12054174" y="1714306"/>
                  </a:cubicBezTo>
                  <a:cubicBezTo>
                    <a:pt x="12097798" y="1723821"/>
                    <a:pt x="12144280" y="1727403"/>
                    <a:pt x="12192000" y="1728003"/>
                  </a:cubicBezTo>
                  <a:lnTo>
                    <a:pt x="12192000" y="1240742"/>
                  </a:lnTo>
                  <a:cubicBezTo>
                    <a:pt x="12181998" y="1243856"/>
                    <a:pt x="12174474" y="1252029"/>
                    <a:pt x="12170569" y="1269012"/>
                  </a:cubicBezTo>
                  <a:cubicBezTo>
                    <a:pt x="12165806" y="1290234"/>
                    <a:pt x="12155900" y="1308217"/>
                    <a:pt x="12141137" y="1322000"/>
                  </a:cubicBezTo>
                  <a:cubicBezTo>
                    <a:pt x="12126182" y="1335773"/>
                    <a:pt x="12108180" y="1338373"/>
                    <a:pt x="12087797" y="1330629"/>
                  </a:cubicBezTo>
                  <a:cubicBezTo>
                    <a:pt x="12067413" y="1322876"/>
                    <a:pt x="12046078" y="1320952"/>
                    <a:pt x="12023217" y="1324981"/>
                  </a:cubicBezTo>
                  <a:cubicBezTo>
                    <a:pt x="12011787" y="1326991"/>
                    <a:pt x="12000071" y="1329191"/>
                    <a:pt x="11988737" y="1331229"/>
                  </a:cubicBezTo>
                  <a:cubicBezTo>
                    <a:pt x="11988737" y="1328858"/>
                    <a:pt x="11989212" y="1326457"/>
                    <a:pt x="11989308" y="1324086"/>
                  </a:cubicBezTo>
                  <a:cubicBezTo>
                    <a:pt x="11989403" y="1319342"/>
                    <a:pt x="11996642" y="1312551"/>
                    <a:pt x="12011311" y="1303550"/>
                  </a:cubicBezTo>
                  <a:cubicBezTo>
                    <a:pt x="12026074" y="1294511"/>
                    <a:pt x="12029789" y="1272984"/>
                    <a:pt x="12022645" y="1239551"/>
                  </a:cubicBezTo>
                  <a:cubicBezTo>
                    <a:pt x="12015406" y="1206090"/>
                    <a:pt x="12014359" y="1184916"/>
                    <a:pt x="12018741" y="1175553"/>
                  </a:cubicBezTo>
                  <a:cubicBezTo>
                    <a:pt x="12020931" y="1170876"/>
                    <a:pt x="12023122" y="1165952"/>
                    <a:pt x="12025312" y="1161265"/>
                  </a:cubicBezTo>
                  <a:cubicBezTo>
                    <a:pt x="12035314" y="1169885"/>
                    <a:pt x="12045029" y="1178829"/>
                    <a:pt x="12055030" y="1187459"/>
                  </a:cubicBezTo>
                  <a:cubicBezTo>
                    <a:pt x="12075128" y="1204699"/>
                    <a:pt x="12093797" y="1214901"/>
                    <a:pt x="12110181" y="1217825"/>
                  </a:cubicBezTo>
                  <a:cubicBezTo>
                    <a:pt x="12126563" y="1220701"/>
                    <a:pt x="12137897" y="1217291"/>
                    <a:pt x="12144375" y="1207995"/>
                  </a:cubicBezTo>
                  <a:cubicBezTo>
                    <a:pt x="12150853" y="1198708"/>
                    <a:pt x="12158186" y="1194050"/>
                    <a:pt x="12166378" y="1194307"/>
                  </a:cubicBezTo>
                  <a:cubicBezTo>
                    <a:pt x="12173331" y="1194527"/>
                    <a:pt x="12182284" y="1198994"/>
                    <a:pt x="12192000" y="1204423"/>
                  </a:cubicBezTo>
                  <a:lnTo>
                    <a:pt x="12192000" y="125421"/>
                  </a:lnTo>
                  <a:cubicBezTo>
                    <a:pt x="12160472" y="125355"/>
                    <a:pt x="12136374" y="115935"/>
                    <a:pt x="12120276" y="96256"/>
                  </a:cubicBezTo>
                  <a:cubicBezTo>
                    <a:pt x="12100370" y="71901"/>
                    <a:pt x="12080463" y="54898"/>
                    <a:pt x="12060174" y="44754"/>
                  </a:cubicBezTo>
                  <a:cubicBezTo>
                    <a:pt x="12039791" y="34629"/>
                    <a:pt x="12011025" y="29848"/>
                    <a:pt x="11973782" y="31067"/>
                  </a:cubicBezTo>
                  <a:cubicBezTo>
                    <a:pt x="11936634" y="32277"/>
                    <a:pt x="11903297" y="42154"/>
                    <a:pt x="11873769" y="60232"/>
                  </a:cubicBezTo>
                  <a:cubicBezTo>
                    <a:pt x="11844338" y="78301"/>
                    <a:pt x="11825478" y="87283"/>
                    <a:pt x="11817287" y="87026"/>
                  </a:cubicBezTo>
                  <a:cubicBezTo>
                    <a:pt x="11809000" y="86769"/>
                    <a:pt x="11797189" y="78254"/>
                    <a:pt x="11781282" y="61128"/>
                  </a:cubicBezTo>
                  <a:cubicBezTo>
                    <a:pt x="11765280" y="44011"/>
                    <a:pt x="11735752" y="28486"/>
                    <a:pt x="11692794" y="15293"/>
                  </a:cubicBezTo>
                  <a:cubicBezTo>
                    <a:pt x="11649932" y="2082"/>
                    <a:pt x="11613738" y="-2528"/>
                    <a:pt x="11584781" y="1301"/>
                  </a:cubicBezTo>
                  <a:close/>
                  <a:moveTo>
                    <a:pt x="10335482" y="1026125"/>
                  </a:moveTo>
                  <a:cubicBezTo>
                    <a:pt x="10341197" y="1026953"/>
                    <a:pt x="10347674" y="1028601"/>
                    <a:pt x="10354818" y="1031192"/>
                  </a:cubicBezTo>
                  <a:cubicBezTo>
                    <a:pt x="10369105" y="1036383"/>
                    <a:pt x="10379012" y="1047422"/>
                    <a:pt x="10384631" y="1064225"/>
                  </a:cubicBezTo>
                  <a:cubicBezTo>
                    <a:pt x="10390251" y="1081017"/>
                    <a:pt x="10391870" y="1099496"/>
                    <a:pt x="10389108" y="1120784"/>
                  </a:cubicBezTo>
                  <a:cubicBezTo>
                    <a:pt x="10386346" y="1142063"/>
                    <a:pt x="10365772" y="1152388"/>
                    <a:pt x="10326624" y="1151150"/>
                  </a:cubicBezTo>
                  <a:cubicBezTo>
                    <a:pt x="10287381" y="1149921"/>
                    <a:pt x="10258616" y="1145444"/>
                    <a:pt x="10240232" y="1137748"/>
                  </a:cubicBezTo>
                  <a:cubicBezTo>
                    <a:pt x="10231088" y="1133900"/>
                    <a:pt x="10221754" y="1130004"/>
                    <a:pt x="10212609" y="1126137"/>
                  </a:cubicBezTo>
                  <a:cubicBezTo>
                    <a:pt x="10225183" y="1120603"/>
                    <a:pt x="10237851" y="1115002"/>
                    <a:pt x="10250424" y="1109468"/>
                  </a:cubicBezTo>
                  <a:cubicBezTo>
                    <a:pt x="10275475" y="1098391"/>
                    <a:pt x="10291762" y="1082103"/>
                    <a:pt x="10298620" y="1060957"/>
                  </a:cubicBezTo>
                  <a:cubicBezTo>
                    <a:pt x="10305478" y="1039802"/>
                    <a:pt x="10312622" y="1028572"/>
                    <a:pt x="10320910" y="1026429"/>
                  </a:cubicBezTo>
                  <a:cubicBezTo>
                    <a:pt x="10325100" y="1025372"/>
                    <a:pt x="10329862" y="1025306"/>
                    <a:pt x="10335482" y="1026125"/>
                  </a:cubicBezTo>
                  <a:close/>
                  <a:moveTo>
                    <a:pt x="10426637" y="1026429"/>
                  </a:moveTo>
                  <a:cubicBezTo>
                    <a:pt x="10437591" y="1037450"/>
                    <a:pt x="10448639" y="1048137"/>
                    <a:pt x="10459593" y="1059167"/>
                  </a:cubicBezTo>
                  <a:cubicBezTo>
                    <a:pt x="10481690" y="1081217"/>
                    <a:pt x="10502551" y="1090342"/>
                    <a:pt x="10523316" y="1086256"/>
                  </a:cubicBezTo>
                  <a:cubicBezTo>
                    <a:pt x="10533698" y="1084208"/>
                    <a:pt x="10544270" y="1082036"/>
                    <a:pt x="10554557" y="1080007"/>
                  </a:cubicBezTo>
                  <a:cubicBezTo>
                    <a:pt x="10557129" y="1097886"/>
                    <a:pt x="10559510" y="1115736"/>
                    <a:pt x="10562082" y="1133586"/>
                  </a:cubicBezTo>
                  <a:cubicBezTo>
                    <a:pt x="10567131" y="1169342"/>
                    <a:pt x="10577799" y="1198022"/>
                    <a:pt x="10593609" y="1219901"/>
                  </a:cubicBezTo>
                  <a:cubicBezTo>
                    <a:pt x="10609421" y="1241761"/>
                    <a:pt x="10623518" y="1252867"/>
                    <a:pt x="10635805" y="1253239"/>
                  </a:cubicBezTo>
                  <a:cubicBezTo>
                    <a:pt x="10648188" y="1253629"/>
                    <a:pt x="10664953" y="1244752"/>
                    <a:pt x="10686193" y="1226454"/>
                  </a:cubicBezTo>
                  <a:cubicBezTo>
                    <a:pt x="10707338" y="1208128"/>
                    <a:pt x="10729151" y="1201642"/>
                    <a:pt x="10751630" y="1207100"/>
                  </a:cubicBezTo>
                  <a:cubicBezTo>
                    <a:pt x="10762869" y="1209833"/>
                    <a:pt x="10774299" y="1212729"/>
                    <a:pt x="10785538" y="1215443"/>
                  </a:cubicBezTo>
                  <a:cubicBezTo>
                    <a:pt x="10773632" y="1235236"/>
                    <a:pt x="10761821" y="1255172"/>
                    <a:pt x="10749819" y="1274975"/>
                  </a:cubicBezTo>
                  <a:cubicBezTo>
                    <a:pt x="10725912" y="1314570"/>
                    <a:pt x="10712101" y="1358871"/>
                    <a:pt x="10708481" y="1408620"/>
                  </a:cubicBezTo>
                  <a:cubicBezTo>
                    <a:pt x="10704862" y="1458350"/>
                    <a:pt x="10697432" y="1493564"/>
                    <a:pt x="10686478" y="1514586"/>
                  </a:cubicBezTo>
                  <a:cubicBezTo>
                    <a:pt x="10675525" y="1535598"/>
                    <a:pt x="10665809" y="1546113"/>
                    <a:pt x="10657618" y="1545837"/>
                  </a:cubicBezTo>
                  <a:cubicBezTo>
                    <a:pt x="10649331" y="1545580"/>
                    <a:pt x="10623233" y="1517843"/>
                    <a:pt x="10579608" y="1461893"/>
                  </a:cubicBezTo>
                  <a:cubicBezTo>
                    <a:pt x="10535984" y="1405943"/>
                    <a:pt x="10498645" y="1321428"/>
                    <a:pt x="10467118" y="1208890"/>
                  </a:cubicBezTo>
                  <a:cubicBezTo>
                    <a:pt x="10435494" y="1096352"/>
                    <a:pt x="10420827" y="1037669"/>
                    <a:pt x="10423017" y="1032973"/>
                  </a:cubicBezTo>
                  <a:cubicBezTo>
                    <a:pt x="10424160" y="1030640"/>
                    <a:pt x="10425494" y="1028763"/>
                    <a:pt x="10426637" y="1026429"/>
                  </a:cubicBezTo>
                  <a:close/>
                  <a:moveTo>
                    <a:pt x="11078432" y="1049937"/>
                  </a:moveTo>
                  <a:cubicBezTo>
                    <a:pt x="11084719" y="1047766"/>
                    <a:pt x="11094816" y="1054328"/>
                    <a:pt x="11108817" y="1068987"/>
                  </a:cubicBezTo>
                  <a:cubicBezTo>
                    <a:pt x="11122819" y="1083665"/>
                    <a:pt x="11141297" y="1092390"/>
                    <a:pt x="11163872" y="1095486"/>
                  </a:cubicBezTo>
                  <a:cubicBezTo>
                    <a:pt x="11186540" y="1098562"/>
                    <a:pt x="11205781" y="1109630"/>
                    <a:pt x="11221593" y="1129118"/>
                  </a:cubicBezTo>
                  <a:cubicBezTo>
                    <a:pt x="11237500" y="1148606"/>
                    <a:pt x="11244262" y="1164628"/>
                    <a:pt x="11241881" y="1176448"/>
                  </a:cubicBezTo>
                  <a:cubicBezTo>
                    <a:pt x="11239405" y="1188240"/>
                    <a:pt x="11228260" y="1207785"/>
                    <a:pt x="11208830" y="1235675"/>
                  </a:cubicBezTo>
                  <a:cubicBezTo>
                    <a:pt x="11189398" y="1263554"/>
                    <a:pt x="11175683" y="1277308"/>
                    <a:pt x="11167490" y="1277051"/>
                  </a:cubicBezTo>
                  <a:cubicBezTo>
                    <a:pt x="11159204" y="1276794"/>
                    <a:pt x="11152155" y="1270631"/>
                    <a:pt x="11146345" y="1258601"/>
                  </a:cubicBezTo>
                  <a:cubicBezTo>
                    <a:pt x="11140535" y="1246552"/>
                    <a:pt x="11118438" y="1229388"/>
                    <a:pt x="11079956" y="1206804"/>
                  </a:cubicBezTo>
                  <a:cubicBezTo>
                    <a:pt x="11041475" y="1184239"/>
                    <a:pt x="11022140" y="1168085"/>
                    <a:pt x="11022520" y="1158589"/>
                  </a:cubicBezTo>
                  <a:cubicBezTo>
                    <a:pt x="11022806" y="1149102"/>
                    <a:pt x="11028998" y="1137329"/>
                    <a:pt x="11041856" y="1123461"/>
                  </a:cubicBezTo>
                  <a:cubicBezTo>
                    <a:pt x="11054715" y="1109621"/>
                    <a:pt x="11062715" y="1094752"/>
                    <a:pt x="11065383" y="1078217"/>
                  </a:cubicBezTo>
                  <a:cubicBezTo>
                    <a:pt x="11067955" y="1061682"/>
                    <a:pt x="11072240" y="1052118"/>
                    <a:pt x="11078432" y="1049937"/>
                  </a:cubicBezTo>
                  <a:close/>
                  <a:moveTo>
                    <a:pt x="11774424" y="1054109"/>
                  </a:moveTo>
                  <a:cubicBezTo>
                    <a:pt x="11778519" y="1054233"/>
                    <a:pt x="11783091" y="1054271"/>
                    <a:pt x="11787188" y="1054404"/>
                  </a:cubicBezTo>
                  <a:cubicBezTo>
                    <a:pt x="11795474" y="1054662"/>
                    <a:pt x="11806810" y="1061157"/>
                    <a:pt x="11820811" y="1073454"/>
                  </a:cubicBezTo>
                  <a:cubicBezTo>
                    <a:pt x="11834908" y="1085761"/>
                    <a:pt x="11863006" y="1098362"/>
                    <a:pt x="11905964" y="1111554"/>
                  </a:cubicBezTo>
                  <a:cubicBezTo>
                    <a:pt x="11948826" y="1124765"/>
                    <a:pt x="11968829" y="1148073"/>
                    <a:pt x="11965781" y="1181211"/>
                  </a:cubicBezTo>
                  <a:cubicBezTo>
                    <a:pt x="11962638" y="1214339"/>
                    <a:pt x="11954541" y="1243304"/>
                    <a:pt x="11941397" y="1269012"/>
                  </a:cubicBezTo>
                  <a:cubicBezTo>
                    <a:pt x="11928158" y="1294711"/>
                    <a:pt x="11919299" y="1307550"/>
                    <a:pt x="11915203" y="1307417"/>
                  </a:cubicBezTo>
                  <a:cubicBezTo>
                    <a:pt x="11911012" y="1307283"/>
                    <a:pt x="11908250" y="1301178"/>
                    <a:pt x="11906536" y="1289262"/>
                  </a:cubicBezTo>
                  <a:cubicBezTo>
                    <a:pt x="11904821" y="1277337"/>
                    <a:pt x="11899106" y="1269041"/>
                    <a:pt x="11889009" y="1263954"/>
                  </a:cubicBezTo>
                  <a:cubicBezTo>
                    <a:pt x="11878818" y="1258897"/>
                    <a:pt x="11866721" y="1258763"/>
                    <a:pt x="11852053" y="1263068"/>
                  </a:cubicBezTo>
                  <a:cubicBezTo>
                    <a:pt x="11837480" y="1267355"/>
                    <a:pt x="11821763" y="1266545"/>
                    <a:pt x="11805381" y="1261278"/>
                  </a:cubicBezTo>
                  <a:cubicBezTo>
                    <a:pt x="11788997" y="1256020"/>
                    <a:pt x="11774520" y="1258430"/>
                    <a:pt x="11761851" y="1267526"/>
                  </a:cubicBezTo>
                  <a:cubicBezTo>
                    <a:pt x="11749183" y="1276632"/>
                    <a:pt x="11732609" y="1277975"/>
                    <a:pt x="11712130" y="1272593"/>
                  </a:cubicBezTo>
                  <a:cubicBezTo>
                    <a:pt x="11701939" y="1269898"/>
                    <a:pt x="11692033" y="1267574"/>
                    <a:pt x="11681840" y="1264850"/>
                  </a:cubicBezTo>
                  <a:cubicBezTo>
                    <a:pt x="11687652" y="1242485"/>
                    <a:pt x="11693557" y="1219930"/>
                    <a:pt x="11699367" y="1197575"/>
                  </a:cubicBezTo>
                  <a:cubicBezTo>
                    <a:pt x="11711083" y="1152845"/>
                    <a:pt x="11726799" y="1127232"/>
                    <a:pt x="11747563" y="1120784"/>
                  </a:cubicBezTo>
                  <a:cubicBezTo>
                    <a:pt x="11768424" y="1114317"/>
                    <a:pt x="11778519" y="1101724"/>
                    <a:pt x="11777090" y="1082684"/>
                  </a:cubicBezTo>
                  <a:cubicBezTo>
                    <a:pt x="11776329" y="1073169"/>
                    <a:pt x="11775091" y="1063624"/>
                    <a:pt x="11774424" y="1054109"/>
                  </a:cubicBezTo>
                  <a:close/>
                  <a:moveTo>
                    <a:pt x="9886378" y="1073454"/>
                  </a:moveTo>
                  <a:cubicBezTo>
                    <a:pt x="9894855" y="1098648"/>
                    <a:pt x="9903142" y="1123870"/>
                    <a:pt x="9911619" y="1149064"/>
                  </a:cubicBezTo>
                  <a:cubicBezTo>
                    <a:pt x="9928670" y="1199441"/>
                    <a:pt x="9934670" y="1236217"/>
                    <a:pt x="9929812" y="1259792"/>
                  </a:cubicBezTo>
                  <a:cubicBezTo>
                    <a:pt x="9924955" y="1283376"/>
                    <a:pt x="9918859" y="1296044"/>
                    <a:pt x="9910476" y="1298187"/>
                  </a:cubicBezTo>
                  <a:cubicBezTo>
                    <a:pt x="9902190" y="1300302"/>
                    <a:pt x="9881426" y="1295311"/>
                    <a:pt x="9848850" y="1282414"/>
                  </a:cubicBezTo>
                  <a:cubicBezTo>
                    <a:pt x="9816274" y="1269526"/>
                    <a:pt x="9785699" y="1252867"/>
                    <a:pt x="9757506" y="1232998"/>
                  </a:cubicBezTo>
                  <a:cubicBezTo>
                    <a:pt x="9729216" y="1213129"/>
                    <a:pt x="9712452" y="1193822"/>
                    <a:pt x="9706833" y="1174657"/>
                  </a:cubicBezTo>
                  <a:cubicBezTo>
                    <a:pt x="9701308" y="1155493"/>
                    <a:pt x="9699498" y="1140920"/>
                    <a:pt x="9701784" y="1131500"/>
                  </a:cubicBezTo>
                  <a:cubicBezTo>
                    <a:pt x="9704165" y="1122079"/>
                    <a:pt x="9720643" y="1119250"/>
                    <a:pt x="9751505" y="1122575"/>
                  </a:cubicBezTo>
                  <a:cubicBezTo>
                    <a:pt x="9782366" y="1125908"/>
                    <a:pt x="9812845" y="1118327"/>
                    <a:pt x="9842278" y="1100248"/>
                  </a:cubicBezTo>
                  <a:cubicBezTo>
                    <a:pt x="9857041" y="1091209"/>
                    <a:pt x="9871615" y="1082465"/>
                    <a:pt x="9886378" y="1073454"/>
                  </a:cubicBezTo>
                  <a:close/>
                  <a:moveTo>
                    <a:pt x="11587449" y="1101439"/>
                  </a:moveTo>
                  <a:cubicBezTo>
                    <a:pt x="11591639" y="1099191"/>
                    <a:pt x="11606974" y="1101820"/>
                    <a:pt x="11633645" y="1109773"/>
                  </a:cubicBezTo>
                  <a:cubicBezTo>
                    <a:pt x="11660124" y="1117726"/>
                    <a:pt x="11673364" y="1129166"/>
                    <a:pt x="11672888" y="1143406"/>
                  </a:cubicBezTo>
                  <a:cubicBezTo>
                    <a:pt x="11672411" y="1157636"/>
                    <a:pt x="11665648" y="1170628"/>
                    <a:pt x="11652981" y="1182106"/>
                  </a:cubicBezTo>
                  <a:cubicBezTo>
                    <a:pt x="11640216" y="1193574"/>
                    <a:pt x="11623547" y="1198832"/>
                    <a:pt x="11602974" y="1198175"/>
                  </a:cubicBezTo>
                  <a:cubicBezTo>
                    <a:pt x="11582305" y="1197527"/>
                    <a:pt x="11571446" y="1193717"/>
                    <a:pt x="11569637" y="1186564"/>
                  </a:cubicBezTo>
                  <a:cubicBezTo>
                    <a:pt x="11567731" y="1179392"/>
                    <a:pt x="11569828" y="1173286"/>
                    <a:pt x="11576113" y="1168704"/>
                  </a:cubicBezTo>
                  <a:cubicBezTo>
                    <a:pt x="11582495" y="1164161"/>
                    <a:pt x="11585067" y="1152617"/>
                    <a:pt x="11583543" y="1133586"/>
                  </a:cubicBezTo>
                  <a:cubicBezTo>
                    <a:pt x="11582114" y="1114545"/>
                    <a:pt x="11583257" y="1103658"/>
                    <a:pt x="11587449" y="1101439"/>
                  </a:cubicBezTo>
                  <a:close/>
                  <a:moveTo>
                    <a:pt x="9983057" y="1147568"/>
                  </a:moveTo>
                  <a:cubicBezTo>
                    <a:pt x="9987249" y="1147702"/>
                    <a:pt x="9991248" y="1147445"/>
                    <a:pt x="9995345" y="1147568"/>
                  </a:cubicBezTo>
                  <a:cubicBezTo>
                    <a:pt x="10003536" y="1147825"/>
                    <a:pt x="10021157" y="1153302"/>
                    <a:pt x="10047732" y="1163647"/>
                  </a:cubicBezTo>
                  <a:cubicBezTo>
                    <a:pt x="10074212" y="1173972"/>
                    <a:pt x="10101644" y="1176391"/>
                    <a:pt x="10130694" y="1170200"/>
                  </a:cubicBezTo>
                  <a:cubicBezTo>
                    <a:pt x="10159841" y="1163980"/>
                    <a:pt x="10192798" y="1167314"/>
                    <a:pt x="10229564" y="1180315"/>
                  </a:cubicBezTo>
                  <a:cubicBezTo>
                    <a:pt x="10266235" y="1193326"/>
                    <a:pt x="10302335" y="1201527"/>
                    <a:pt x="10337292" y="1205023"/>
                  </a:cubicBezTo>
                  <a:cubicBezTo>
                    <a:pt x="10372248" y="1208490"/>
                    <a:pt x="10396347" y="1224340"/>
                    <a:pt x="10409968" y="1253239"/>
                  </a:cubicBezTo>
                  <a:cubicBezTo>
                    <a:pt x="10423493" y="1282147"/>
                    <a:pt x="10430161" y="1309893"/>
                    <a:pt x="10429303" y="1335992"/>
                  </a:cubicBezTo>
                  <a:cubicBezTo>
                    <a:pt x="10428446" y="1362071"/>
                    <a:pt x="10430637" y="1385893"/>
                    <a:pt x="10436162" y="1407429"/>
                  </a:cubicBezTo>
                  <a:cubicBezTo>
                    <a:pt x="10441686" y="1428966"/>
                    <a:pt x="10467309" y="1463894"/>
                    <a:pt x="10513219" y="1512795"/>
                  </a:cubicBezTo>
                  <a:cubicBezTo>
                    <a:pt x="10536174" y="1537255"/>
                    <a:pt x="10559319" y="1561877"/>
                    <a:pt x="10582275" y="1586318"/>
                  </a:cubicBezTo>
                  <a:cubicBezTo>
                    <a:pt x="10558653" y="1582023"/>
                    <a:pt x="10535031" y="1577803"/>
                    <a:pt x="10511410" y="1573517"/>
                  </a:cubicBezTo>
                  <a:cubicBezTo>
                    <a:pt x="10464260" y="1564925"/>
                    <a:pt x="10422350" y="1545685"/>
                    <a:pt x="10386156" y="1516072"/>
                  </a:cubicBezTo>
                  <a:cubicBezTo>
                    <a:pt x="10349865" y="1486458"/>
                    <a:pt x="10300906" y="1470675"/>
                    <a:pt x="10239089" y="1468742"/>
                  </a:cubicBezTo>
                  <a:cubicBezTo>
                    <a:pt x="10177272" y="1466808"/>
                    <a:pt x="10132123" y="1459788"/>
                    <a:pt x="10103644" y="1447015"/>
                  </a:cubicBezTo>
                  <a:cubicBezTo>
                    <a:pt x="10075164" y="1434261"/>
                    <a:pt x="10047923" y="1412916"/>
                    <a:pt x="10022109" y="1383617"/>
                  </a:cubicBezTo>
                  <a:cubicBezTo>
                    <a:pt x="9996201" y="1354328"/>
                    <a:pt x="9986962" y="1324352"/>
                    <a:pt x="9994106" y="1293720"/>
                  </a:cubicBezTo>
                  <a:cubicBezTo>
                    <a:pt x="10001250" y="1263088"/>
                    <a:pt x="10001250" y="1231322"/>
                    <a:pt x="9994106" y="1197879"/>
                  </a:cubicBezTo>
                  <a:cubicBezTo>
                    <a:pt x="9990487" y="1181154"/>
                    <a:pt x="9986772" y="1164304"/>
                    <a:pt x="9983057" y="1147568"/>
                  </a:cubicBezTo>
                  <a:close/>
                  <a:moveTo>
                    <a:pt x="10905268" y="1154712"/>
                  </a:moveTo>
                  <a:cubicBezTo>
                    <a:pt x="10909363" y="1154845"/>
                    <a:pt x="10918222" y="1165961"/>
                    <a:pt x="10932033" y="1187754"/>
                  </a:cubicBezTo>
                  <a:cubicBezTo>
                    <a:pt x="10945749" y="1209548"/>
                    <a:pt x="10976896" y="1230645"/>
                    <a:pt x="11025760" y="1251162"/>
                  </a:cubicBezTo>
                  <a:cubicBezTo>
                    <a:pt x="11074622" y="1271670"/>
                    <a:pt x="11102816" y="1294177"/>
                    <a:pt x="11110340" y="1318132"/>
                  </a:cubicBezTo>
                  <a:cubicBezTo>
                    <a:pt x="11117866" y="1342097"/>
                    <a:pt x="11120628" y="1385970"/>
                    <a:pt x="11118628" y="1449987"/>
                  </a:cubicBezTo>
                  <a:cubicBezTo>
                    <a:pt x="11116627" y="1514014"/>
                    <a:pt x="11110912" y="1561391"/>
                    <a:pt x="11101674" y="1591976"/>
                  </a:cubicBezTo>
                  <a:cubicBezTo>
                    <a:pt x="11092435" y="1622542"/>
                    <a:pt x="11080433" y="1646993"/>
                    <a:pt x="11065383" y="1665500"/>
                  </a:cubicBezTo>
                  <a:cubicBezTo>
                    <a:pt x="11050334" y="1684016"/>
                    <a:pt x="11023092" y="1698304"/>
                    <a:pt x="10983468" y="1708953"/>
                  </a:cubicBezTo>
                  <a:cubicBezTo>
                    <a:pt x="10943939" y="1719583"/>
                    <a:pt x="10918413" y="1723621"/>
                    <a:pt x="10906125" y="1720859"/>
                  </a:cubicBezTo>
                  <a:cubicBezTo>
                    <a:pt x="10893837" y="1718097"/>
                    <a:pt x="10875359" y="1704552"/>
                    <a:pt x="10851356" y="1680082"/>
                  </a:cubicBezTo>
                  <a:cubicBezTo>
                    <a:pt x="10827353" y="1655594"/>
                    <a:pt x="10809446" y="1632753"/>
                    <a:pt x="10797730" y="1611026"/>
                  </a:cubicBezTo>
                  <a:cubicBezTo>
                    <a:pt x="10786110" y="1589300"/>
                    <a:pt x="10777633" y="1566173"/>
                    <a:pt x="10772203" y="1542265"/>
                  </a:cubicBezTo>
                  <a:cubicBezTo>
                    <a:pt x="10766774" y="1518357"/>
                    <a:pt x="10767060" y="1477000"/>
                    <a:pt x="10773061" y="1417850"/>
                  </a:cubicBezTo>
                  <a:cubicBezTo>
                    <a:pt x="10779062" y="1358690"/>
                    <a:pt x="10791063" y="1313913"/>
                    <a:pt x="10808494" y="1283604"/>
                  </a:cubicBezTo>
                  <a:cubicBezTo>
                    <a:pt x="10825924" y="1253296"/>
                    <a:pt x="10844022" y="1232369"/>
                    <a:pt x="10862976" y="1221092"/>
                  </a:cubicBezTo>
                  <a:cubicBezTo>
                    <a:pt x="10881931" y="1209814"/>
                    <a:pt x="10892504" y="1195965"/>
                    <a:pt x="10895076" y="1179420"/>
                  </a:cubicBezTo>
                  <a:cubicBezTo>
                    <a:pt x="10897648" y="1162885"/>
                    <a:pt x="10901172" y="1154588"/>
                    <a:pt x="10905268" y="1154712"/>
                  </a:cubicBezTo>
                  <a:close/>
                  <a:moveTo>
                    <a:pt x="11297507" y="1174657"/>
                  </a:moveTo>
                  <a:cubicBezTo>
                    <a:pt x="11303698" y="1174857"/>
                    <a:pt x="11319701" y="1191536"/>
                    <a:pt x="11345418" y="1225559"/>
                  </a:cubicBezTo>
                  <a:cubicBezTo>
                    <a:pt x="11358372" y="1242580"/>
                    <a:pt x="11370945" y="1259744"/>
                    <a:pt x="11383899" y="1276756"/>
                  </a:cubicBezTo>
                  <a:cubicBezTo>
                    <a:pt x="11371421" y="1278737"/>
                    <a:pt x="11359419" y="1280728"/>
                    <a:pt x="11346942" y="1282709"/>
                  </a:cubicBezTo>
                  <a:cubicBezTo>
                    <a:pt x="11322082" y="1286681"/>
                    <a:pt x="11301985" y="1294206"/>
                    <a:pt x="11287125" y="1305626"/>
                  </a:cubicBezTo>
                  <a:cubicBezTo>
                    <a:pt x="11272361" y="1317037"/>
                    <a:pt x="11261408" y="1335687"/>
                    <a:pt x="11254360" y="1361586"/>
                  </a:cubicBezTo>
                  <a:cubicBezTo>
                    <a:pt x="11247405" y="1387474"/>
                    <a:pt x="11255883" y="1411506"/>
                    <a:pt x="11279981" y="1433623"/>
                  </a:cubicBezTo>
                  <a:cubicBezTo>
                    <a:pt x="11304080" y="1455731"/>
                    <a:pt x="11316843" y="1470514"/>
                    <a:pt x="11318653" y="1477676"/>
                  </a:cubicBezTo>
                  <a:cubicBezTo>
                    <a:pt x="11320558" y="1484848"/>
                    <a:pt x="11312176" y="1497679"/>
                    <a:pt x="11293030" y="1516072"/>
                  </a:cubicBezTo>
                  <a:cubicBezTo>
                    <a:pt x="11273980" y="1534464"/>
                    <a:pt x="11255121" y="1544656"/>
                    <a:pt x="11236547" y="1546437"/>
                  </a:cubicBezTo>
                  <a:cubicBezTo>
                    <a:pt x="11217878" y="1548228"/>
                    <a:pt x="11203591" y="1541637"/>
                    <a:pt x="11193684" y="1527082"/>
                  </a:cubicBezTo>
                  <a:cubicBezTo>
                    <a:pt x="11183779" y="1512538"/>
                    <a:pt x="11178540" y="1487392"/>
                    <a:pt x="11177588" y="1451778"/>
                  </a:cubicBezTo>
                  <a:cubicBezTo>
                    <a:pt x="11176635" y="1416145"/>
                    <a:pt x="11178160" y="1392666"/>
                    <a:pt x="11182636" y="1380931"/>
                  </a:cubicBezTo>
                  <a:cubicBezTo>
                    <a:pt x="11187112" y="1369206"/>
                    <a:pt x="11196924" y="1361119"/>
                    <a:pt x="11211497" y="1356823"/>
                  </a:cubicBezTo>
                  <a:cubicBezTo>
                    <a:pt x="11226069" y="1352537"/>
                    <a:pt x="11238738" y="1328029"/>
                    <a:pt x="11250549" y="1283300"/>
                  </a:cubicBezTo>
                  <a:cubicBezTo>
                    <a:pt x="11262265" y="1238570"/>
                    <a:pt x="11271599" y="1209233"/>
                    <a:pt x="11278172" y="1195193"/>
                  </a:cubicBezTo>
                  <a:cubicBezTo>
                    <a:pt x="11284839" y="1181163"/>
                    <a:pt x="11291315" y="1174476"/>
                    <a:pt x="11297507" y="1174657"/>
                  </a:cubicBezTo>
                  <a:close/>
                  <a:moveTo>
                    <a:pt x="11503533" y="1219901"/>
                  </a:moveTo>
                  <a:cubicBezTo>
                    <a:pt x="11524202" y="1218177"/>
                    <a:pt x="11546967" y="1222463"/>
                    <a:pt x="11571351" y="1232703"/>
                  </a:cubicBezTo>
                  <a:cubicBezTo>
                    <a:pt x="11595831" y="1242961"/>
                    <a:pt x="11606594" y="1258735"/>
                    <a:pt x="11603831" y="1280032"/>
                  </a:cubicBezTo>
                  <a:cubicBezTo>
                    <a:pt x="11602498" y="1290672"/>
                    <a:pt x="11600688" y="1301245"/>
                    <a:pt x="11599355" y="1311875"/>
                  </a:cubicBezTo>
                  <a:cubicBezTo>
                    <a:pt x="11572684" y="1306302"/>
                    <a:pt x="11546491" y="1300788"/>
                    <a:pt x="11519915" y="1295206"/>
                  </a:cubicBezTo>
                  <a:cubicBezTo>
                    <a:pt x="11493246" y="1289634"/>
                    <a:pt x="11466480" y="1283824"/>
                    <a:pt x="11439811" y="1278242"/>
                  </a:cubicBezTo>
                  <a:cubicBezTo>
                    <a:pt x="11445240" y="1268917"/>
                    <a:pt x="11450479" y="1259878"/>
                    <a:pt x="11455908" y="1250562"/>
                  </a:cubicBezTo>
                  <a:cubicBezTo>
                    <a:pt x="11466766" y="1231912"/>
                    <a:pt x="11482864" y="1221625"/>
                    <a:pt x="11503533" y="1219901"/>
                  </a:cubicBezTo>
                  <a:close/>
                  <a:moveTo>
                    <a:pt x="9767031" y="1325867"/>
                  </a:moveTo>
                  <a:cubicBezTo>
                    <a:pt x="9769030" y="1325933"/>
                    <a:pt x="9771126" y="1325810"/>
                    <a:pt x="9773222" y="1325867"/>
                  </a:cubicBezTo>
                  <a:cubicBezTo>
                    <a:pt x="9777412" y="1326000"/>
                    <a:pt x="9802368" y="1337897"/>
                    <a:pt x="9849136" y="1360700"/>
                  </a:cubicBezTo>
                  <a:cubicBezTo>
                    <a:pt x="9895903" y="1383522"/>
                    <a:pt x="9930860" y="1407115"/>
                    <a:pt x="9952768" y="1431537"/>
                  </a:cubicBezTo>
                  <a:cubicBezTo>
                    <a:pt x="9974675" y="1455959"/>
                    <a:pt x="9985438" y="1471457"/>
                    <a:pt x="9985153" y="1478562"/>
                  </a:cubicBezTo>
                  <a:cubicBezTo>
                    <a:pt x="9984963" y="1485677"/>
                    <a:pt x="9970198" y="1497098"/>
                    <a:pt x="9940862" y="1512795"/>
                  </a:cubicBezTo>
                  <a:cubicBezTo>
                    <a:pt x="9911429" y="1528492"/>
                    <a:pt x="9882188" y="1536312"/>
                    <a:pt x="9853326" y="1535417"/>
                  </a:cubicBezTo>
                  <a:cubicBezTo>
                    <a:pt x="9824465" y="1534512"/>
                    <a:pt x="9798272" y="1537941"/>
                    <a:pt x="9775317" y="1546732"/>
                  </a:cubicBezTo>
                  <a:cubicBezTo>
                    <a:pt x="9752362" y="1555505"/>
                    <a:pt x="9733788" y="1560001"/>
                    <a:pt x="9719405" y="1559525"/>
                  </a:cubicBezTo>
                  <a:cubicBezTo>
                    <a:pt x="9704927" y="1559077"/>
                    <a:pt x="9677495" y="1548533"/>
                    <a:pt x="9636919" y="1528273"/>
                  </a:cubicBezTo>
                  <a:cubicBezTo>
                    <a:pt x="9596247" y="1508023"/>
                    <a:pt x="9576054" y="1495526"/>
                    <a:pt x="9576245" y="1490773"/>
                  </a:cubicBezTo>
                  <a:cubicBezTo>
                    <a:pt x="9576245" y="1488401"/>
                    <a:pt x="9576435" y="1486277"/>
                    <a:pt x="9576530" y="1483925"/>
                  </a:cubicBezTo>
                  <a:cubicBezTo>
                    <a:pt x="9596057" y="1484534"/>
                    <a:pt x="9615488" y="1485115"/>
                    <a:pt x="9635109" y="1485706"/>
                  </a:cubicBezTo>
                  <a:cubicBezTo>
                    <a:pt x="9674257" y="1486935"/>
                    <a:pt x="9712547" y="1491411"/>
                    <a:pt x="9749409" y="1499698"/>
                  </a:cubicBezTo>
                  <a:cubicBezTo>
                    <a:pt x="9786271" y="1507975"/>
                    <a:pt x="9810655" y="1509099"/>
                    <a:pt x="9823228" y="1502375"/>
                  </a:cubicBezTo>
                  <a:cubicBezTo>
                    <a:pt x="9835801" y="1495650"/>
                    <a:pt x="9845421" y="1488468"/>
                    <a:pt x="9851803" y="1481543"/>
                  </a:cubicBezTo>
                  <a:cubicBezTo>
                    <a:pt x="9858184" y="1474619"/>
                    <a:pt x="9860852" y="1467570"/>
                    <a:pt x="9858947" y="1460407"/>
                  </a:cubicBezTo>
                  <a:cubicBezTo>
                    <a:pt x="9857137" y="1453235"/>
                    <a:pt x="9849802" y="1443777"/>
                    <a:pt x="9837801" y="1431537"/>
                  </a:cubicBezTo>
                  <a:cubicBezTo>
                    <a:pt x="9825799" y="1419298"/>
                    <a:pt x="9810941" y="1409182"/>
                    <a:pt x="9792557" y="1401476"/>
                  </a:cubicBezTo>
                  <a:cubicBezTo>
                    <a:pt x="9774270" y="1393780"/>
                    <a:pt x="9765411" y="1379340"/>
                    <a:pt x="9766078" y="1358014"/>
                  </a:cubicBezTo>
                  <a:cubicBezTo>
                    <a:pt x="9766459" y="1347346"/>
                    <a:pt x="9766649" y="1336535"/>
                    <a:pt x="9767031" y="1325867"/>
                  </a:cubicBezTo>
                  <a:close/>
                  <a:moveTo>
                    <a:pt x="10540937" y="2592101"/>
                  </a:moveTo>
                  <a:cubicBezTo>
                    <a:pt x="10542841" y="2591701"/>
                    <a:pt x="10544556" y="2593787"/>
                    <a:pt x="10545699" y="2598645"/>
                  </a:cubicBezTo>
                  <a:cubicBezTo>
                    <a:pt x="10545984" y="2600007"/>
                    <a:pt x="10546270" y="2600626"/>
                    <a:pt x="10546556" y="2602512"/>
                  </a:cubicBezTo>
                  <a:cubicBezTo>
                    <a:pt x="10535412" y="2696238"/>
                    <a:pt x="10654379" y="2808910"/>
                    <a:pt x="10655237" y="2903445"/>
                  </a:cubicBezTo>
                  <a:cubicBezTo>
                    <a:pt x="10655998" y="2910884"/>
                    <a:pt x="10654379" y="2916266"/>
                    <a:pt x="10651617" y="2925181"/>
                  </a:cubicBezTo>
                  <a:cubicBezTo>
                    <a:pt x="10643711" y="2939697"/>
                    <a:pt x="10639234" y="2947146"/>
                    <a:pt x="10634090" y="2956137"/>
                  </a:cubicBezTo>
                  <a:cubicBezTo>
                    <a:pt x="10623709" y="2974063"/>
                    <a:pt x="10613993" y="2988618"/>
                    <a:pt x="10590276" y="3010601"/>
                  </a:cubicBezTo>
                  <a:cubicBezTo>
                    <a:pt x="10572273" y="3017450"/>
                    <a:pt x="10555891" y="3010687"/>
                    <a:pt x="10527220" y="3013878"/>
                  </a:cubicBezTo>
                  <a:cubicBezTo>
                    <a:pt x="10510933" y="3015249"/>
                    <a:pt x="10501789" y="3046015"/>
                    <a:pt x="10505789" y="3060608"/>
                  </a:cubicBezTo>
                  <a:cubicBezTo>
                    <a:pt x="10409396" y="3082429"/>
                    <a:pt x="10312812" y="3103299"/>
                    <a:pt x="10229850" y="3103175"/>
                  </a:cubicBezTo>
                  <a:cubicBezTo>
                    <a:pt x="10230231" y="3100755"/>
                    <a:pt x="10230422" y="3100984"/>
                    <a:pt x="10230993" y="3097222"/>
                  </a:cubicBezTo>
                  <a:cubicBezTo>
                    <a:pt x="10238232" y="3074914"/>
                    <a:pt x="10235851" y="3080410"/>
                    <a:pt x="10242995" y="3057036"/>
                  </a:cubicBezTo>
                  <a:cubicBezTo>
                    <a:pt x="10242804" y="3040929"/>
                    <a:pt x="10242233" y="3038471"/>
                    <a:pt x="10239947" y="3003762"/>
                  </a:cubicBezTo>
                  <a:cubicBezTo>
                    <a:pt x="10238423" y="2980397"/>
                    <a:pt x="10234994" y="2955309"/>
                    <a:pt x="10232231" y="2930829"/>
                  </a:cubicBezTo>
                  <a:cubicBezTo>
                    <a:pt x="10224040" y="2857401"/>
                    <a:pt x="10213847" y="2781934"/>
                    <a:pt x="10212324" y="2713545"/>
                  </a:cubicBezTo>
                  <a:cubicBezTo>
                    <a:pt x="10212229" y="2713497"/>
                    <a:pt x="10212324" y="2712974"/>
                    <a:pt x="10212324" y="2712945"/>
                  </a:cubicBezTo>
                  <a:cubicBezTo>
                    <a:pt x="10220134" y="2710992"/>
                    <a:pt x="10227755" y="2709364"/>
                    <a:pt x="10235469" y="2708183"/>
                  </a:cubicBezTo>
                  <a:cubicBezTo>
                    <a:pt x="10237280" y="2707906"/>
                    <a:pt x="10239089" y="2707544"/>
                    <a:pt x="10240899" y="2707287"/>
                  </a:cubicBezTo>
                  <a:cubicBezTo>
                    <a:pt x="10236612" y="2707477"/>
                    <a:pt x="10232327" y="2707773"/>
                    <a:pt x="10228041" y="2708183"/>
                  </a:cubicBezTo>
                  <a:cubicBezTo>
                    <a:pt x="10231850" y="2707277"/>
                    <a:pt x="10235374" y="2706840"/>
                    <a:pt x="10239089" y="2706106"/>
                  </a:cubicBezTo>
                  <a:cubicBezTo>
                    <a:pt x="10244138" y="2706487"/>
                    <a:pt x="10249377" y="2706287"/>
                    <a:pt x="10254805" y="2706106"/>
                  </a:cubicBezTo>
                  <a:cubicBezTo>
                    <a:pt x="10255662" y="2706077"/>
                    <a:pt x="10256710" y="2706134"/>
                    <a:pt x="10257568" y="2706106"/>
                  </a:cubicBezTo>
                  <a:cubicBezTo>
                    <a:pt x="10268712" y="2705497"/>
                    <a:pt x="10279570" y="2705868"/>
                    <a:pt x="10290620" y="2706106"/>
                  </a:cubicBezTo>
                  <a:cubicBezTo>
                    <a:pt x="10310431" y="2706554"/>
                    <a:pt x="10330149" y="2707630"/>
                    <a:pt x="10349485" y="2707887"/>
                  </a:cubicBezTo>
                  <a:cubicBezTo>
                    <a:pt x="10351103" y="2707906"/>
                    <a:pt x="10352627" y="2707868"/>
                    <a:pt x="10354247" y="2707887"/>
                  </a:cubicBezTo>
                  <a:cubicBezTo>
                    <a:pt x="10354341" y="2707897"/>
                    <a:pt x="10354723" y="2707878"/>
                    <a:pt x="10354818" y="2707887"/>
                  </a:cubicBezTo>
                  <a:cubicBezTo>
                    <a:pt x="10356056" y="2707935"/>
                    <a:pt x="10357295" y="2708192"/>
                    <a:pt x="10358438" y="2708183"/>
                  </a:cubicBezTo>
                  <a:cubicBezTo>
                    <a:pt x="10358438" y="2708183"/>
                    <a:pt x="10358628" y="2708183"/>
                    <a:pt x="10358724" y="2708183"/>
                  </a:cubicBezTo>
                  <a:cubicBezTo>
                    <a:pt x="10359485" y="2708183"/>
                    <a:pt x="10360057" y="2707887"/>
                    <a:pt x="10360819" y="2707887"/>
                  </a:cubicBezTo>
                  <a:cubicBezTo>
                    <a:pt x="10360914" y="2707887"/>
                    <a:pt x="10361295" y="2707878"/>
                    <a:pt x="10361391" y="2707887"/>
                  </a:cubicBezTo>
                  <a:cubicBezTo>
                    <a:pt x="10371677" y="2707725"/>
                    <a:pt x="10381678" y="2707477"/>
                    <a:pt x="10391775" y="2706106"/>
                  </a:cubicBezTo>
                  <a:cubicBezTo>
                    <a:pt x="10396061" y="2705401"/>
                    <a:pt x="10400538" y="2704420"/>
                    <a:pt x="10404920" y="2703420"/>
                  </a:cubicBezTo>
                  <a:cubicBezTo>
                    <a:pt x="10406062" y="2703172"/>
                    <a:pt x="10407205" y="2702792"/>
                    <a:pt x="10408444" y="2702525"/>
                  </a:cubicBezTo>
                  <a:cubicBezTo>
                    <a:pt x="10409873" y="2702172"/>
                    <a:pt x="10411491" y="2701439"/>
                    <a:pt x="10412920" y="2701039"/>
                  </a:cubicBezTo>
                  <a:cubicBezTo>
                    <a:pt x="10424256" y="2697886"/>
                    <a:pt x="10435685" y="2693847"/>
                    <a:pt x="10446830" y="2687942"/>
                  </a:cubicBezTo>
                  <a:cubicBezTo>
                    <a:pt x="10458927" y="2681589"/>
                    <a:pt x="10470356" y="2673350"/>
                    <a:pt x="10482262" y="2662939"/>
                  </a:cubicBezTo>
                  <a:cubicBezTo>
                    <a:pt x="10482453" y="2662777"/>
                    <a:pt x="10482739" y="2662520"/>
                    <a:pt x="10482835" y="2662348"/>
                  </a:cubicBezTo>
                  <a:cubicBezTo>
                    <a:pt x="10483119" y="2662148"/>
                    <a:pt x="10483596" y="2662263"/>
                    <a:pt x="10483787" y="2662044"/>
                  </a:cubicBezTo>
                  <a:cubicBezTo>
                    <a:pt x="10500360" y="2646642"/>
                    <a:pt x="10517029" y="2626458"/>
                    <a:pt x="10533507" y="2599540"/>
                  </a:cubicBezTo>
                  <a:cubicBezTo>
                    <a:pt x="10535507" y="2596235"/>
                    <a:pt x="10537888" y="2593301"/>
                    <a:pt x="10539985" y="2592397"/>
                  </a:cubicBezTo>
                  <a:cubicBezTo>
                    <a:pt x="10540460" y="2592225"/>
                    <a:pt x="10540460" y="2592101"/>
                    <a:pt x="10540937" y="2592101"/>
                  </a:cubicBezTo>
                  <a:close/>
                  <a:moveTo>
                    <a:pt x="10753439" y="2706401"/>
                  </a:moveTo>
                  <a:cubicBezTo>
                    <a:pt x="10755630" y="2709582"/>
                    <a:pt x="10758869" y="2712954"/>
                    <a:pt x="10761726" y="2716222"/>
                  </a:cubicBezTo>
                  <a:lnTo>
                    <a:pt x="10773632" y="2729023"/>
                  </a:lnTo>
                  <a:cubicBezTo>
                    <a:pt x="10776965" y="2732110"/>
                    <a:pt x="10780109" y="2735157"/>
                    <a:pt x="10783824" y="2738244"/>
                  </a:cubicBezTo>
                  <a:cubicBezTo>
                    <a:pt x="10826305" y="2774391"/>
                    <a:pt x="10890218" y="2810166"/>
                    <a:pt x="10913555" y="2826950"/>
                  </a:cubicBezTo>
                  <a:cubicBezTo>
                    <a:pt x="10925937" y="2836332"/>
                    <a:pt x="10933938" y="2848229"/>
                    <a:pt x="10941272" y="2860887"/>
                  </a:cubicBezTo>
                  <a:cubicBezTo>
                    <a:pt x="10949369" y="2875575"/>
                    <a:pt x="10952416" y="2889101"/>
                    <a:pt x="10955845" y="2920418"/>
                  </a:cubicBezTo>
                  <a:lnTo>
                    <a:pt x="10960608" y="2964767"/>
                  </a:lnTo>
                  <a:lnTo>
                    <a:pt x="10958799" y="2974883"/>
                  </a:lnTo>
                  <a:cubicBezTo>
                    <a:pt x="10955370" y="2971539"/>
                    <a:pt x="10945654" y="2974254"/>
                    <a:pt x="10936509" y="2980540"/>
                  </a:cubicBezTo>
                  <a:cubicBezTo>
                    <a:pt x="10925080" y="2988341"/>
                    <a:pt x="10914507" y="3001991"/>
                    <a:pt x="10918031" y="3021022"/>
                  </a:cubicBezTo>
                  <a:cubicBezTo>
                    <a:pt x="10872501" y="3020545"/>
                    <a:pt x="10831259" y="3020993"/>
                    <a:pt x="10780776" y="3019231"/>
                  </a:cubicBezTo>
                  <a:cubicBezTo>
                    <a:pt x="10742580" y="3017907"/>
                    <a:pt x="10699622" y="3022651"/>
                    <a:pt x="10655237" y="3029956"/>
                  </a:cubicBezTo>
                  <a:cubicBezTo>
                    <a:pt x="10676953" y="3008935"/>
                    <a:pt x="10698004" y="2986780"/>
                    <a:pt x="10718006" y="2963872"/>
                  </a:cubicBezTo>
                  <a:cubicBezTo>
                    <a:pt x="10726007" y="2954680"/>
                    <a:pt x="10734389" y="2945908"/>
                    <a:pt x="10741819" y="2936192"/>
                  </a:cubicBezTo>
                  <a:cubicBezTo>
                    <a:pt x="10746581" y="2933487"/>
                    <a:pt x="10750487" y="2929724"/>
                    <a:pt x="10753439" y="2926067"/>
                  </a:cubicBezTo>
                  <a:cubicBezTo>
                    <a:pt x="10753439" y="2925991"/>
                    <a:pt x="10753630" y="2926134"/>
                    <a:pt x="10753725" y="2926067"/>
                  </a:cubicBezTo>
                  <a:cubicBezTo>
                    <a:pt x="10753820" y="2925991"/>
                    <a:pt x="10753630" y="2925552"/>
                    <a:pt x="10753725" y="2925476"/>
                  </a:cubicBezTo>
                  <a:cubicBezTo>
                    <a:pt x="10754963" y="2923895"/>
                    <a:pt x="10756106" y="2922438"/>
                    <a:pt x="10756963" y="2920714"/>
                  </a:cubicBezTo>
                  <a:cubicBezTo>
                    <a:pt x="10757345" y="2920028"/>
                    <a:pt x="10757821" y="2919332"/>
                    <a:pt x="10758201" y="2918628"/>
                  </a:cubicBezTo>
                  <a:cubicBezTo>
                    <a:pt x="10758964" y="2916951"/>
                    <a:pt x="10759535" y="2915018"/>
                    <a:pt x="10760012" y="2913275"/>
                  </a:cubicBezTo>
                  <a:cubicBezTo>
                    <a:pt x="10760012" y="2913199"/>
                    <a:pt x="10759916" y="2912760"/>
                    <a:pt x="10760012" y="2912675"/>
                  </a:cubicBezTo>
                  <a:cubicBezTo>
                    <a:pt x="10760012" y="2912636"/>
                    <a:pt x="10760012" y="2912408"/>
                    <a:pt x="10760012" y="2912379"/>
                  </a:cubicBezTo>
                  <a:cubicBezTo>
                    <a:pt x="10760487" y="2910122"/>
                    <a:pt x="10760869" y="2908169"/>
                    <a:pt x="10760869" y="2905826"/>
                  </a:cubicBezTo>
                  <a:cubicBezTo>
                    <a:pt x="10760964" y="2904921"/>
                    <a:pt x="10761155" y="2903445"/>
                    <a:pt x="10761155" y="2902550"/>
                  </a:cubicBezTo>
                  <a:cubicBezTo>
                    <a:pt x="10761155" y="2901692"/>
                    <a:pt x="10761250" y="2901045"/>
                    <a:pt x="10761155" y="2900169"/>
                  </a:cubicBezTo>
                  <a:cubicBezTo>
                    <a:pt x="10761059" y="2899406"/>
                    <a:pt x="10760964" y="2898520"/>
                    <a:pt x="10760869" y="2897787"/>
                  </a:cubicBezTo>
                  <a:cubicBezTo>
                    <a:pt x="10760583" y="2896130"/>
                    <a:pt x="10760203" y="2894111"/>
                    <a:pt x="10759630" y="2892434"/>
                  </a:cubicBezTo>
                  <a:cubicBezTo>
                    <a:pt x="10759630" y="2892329"/>
                    <a:pt x="10759726" y="2892243"/>
                    <a:pt x="10759630" y="2892139"/>
                  </a:cubicBezTo>
                  <a:cubicBezTo>
                    <a:pt x="10759630" y="2892053"/>
                    <a:pt x="10759726" y="2891643"/>
                    <a:pt x="10759630" y="2891539"/>
                  </a:cubicBezTo>
                  <a:cubicBezTo>
                    <a:pt x="10759535" y="2891091"/>
                    <a:pt x="10758964" y="2890777"/>
                    <a:pt x="10758774" y="2890348"/>
                  </a:cubicBezTo>
                  <a:cubicBezTo>
                    <a:pt x="10758488" y="2889729"/>
                    <a:pt x="10758201" y="2889177"/>
                    <a:pt x="10757915" y="2888567"/>
                  </a:cubicBezTo>
                  <a:cubicBezTo>
                    <a:pt x="10757249" y="2887024"/>
                    <a:pt x="10756392" y="2885310"/>
                    <a:pt x="10755534" y="2883804"/>
                  </a:cubicBezTo>
                  <a:cubicBezTo>
                    <a:pt x="10752391" y="2855639"/>
                    <a:pt x="10735056" y="2824464"/>
                    <a:pt x="10741533" y="2790936"/>
                  </a:cubicBezTo>
                  <a:cubicBezTo>
                    <a:pt x="10742580" y="2763047"/>
                    <a:pt x="10746772" y="2734957"/>
                    <a:pt x="10752868" y="2707287"/>
                  </a:cubicBezTo>
                  <a:cubicBezTo>
                    <a:pt x="10752868" y="2706973"/>
                    <a:pt x="10753344" y="2706725"/>
                    <a:pt x="10753439" y="2706401"/>
                  </a:cubicBezTo>
                  <a:close/>
                  <a:moveTo>
                    <a:pt x="10108120" y="2823083"/>
                  </a:moveTo>
                  <a:cubicBezTo>
                    <a:pt x="10112312" y="2837456"/>
                    <a:pt x="10117074" y="2851848"/>
                    <a:pt x="10122408" y="2866240"/>
                  </a:cubicBezTo>
                  <a:cubicBezTo>
                    <a:pt x="10129076" y="2883271"/>
                    <a:pt x="10136315" y="2900578"/>
                    <a:pt x="10143553" y="2917733"/>
                  </a:cubicBezTo>
                  <a:cubicBezTo>
                    <a:pt x="10145077" y="2921371"/>
                    <a:pt x="10146220" y="2924838"/>
                    <a:pt x="10147745" y="2928448"/>
                  </a:cubicBezTo>
                  <a:cubicBezTo>
                    <a:pt x="10154316" y="2944279"/>
                    <a:pt x="10161080" y="2959900"/>
                    <a:pt x="10166413" y="2975187"/>
                  </a:cubicBezTo>
                  <a:cubicBezTo>
                    <a:pt x="10170795" y="2990294"/>
                    <a:pt x="10173843" y="2997542"/>
                    <a:pt x="10174795" y="3016259"/>
                  </a:cubicBezTo>
                  <a:cubicBezTo>
                    <a:pt x="10178129" y="3036328"/>
                    <a:pt x="10183368" y="3060703"/>
                    <a:pt x="10172700" y="3076381"/>
                  </a:cubicBezTo>
                  <a:cubicBezTo>
                    <a:pt x="10167176" y="3090516"/>
                    <a:pt x="10155745" y="3093726"/>
                    <a:pt x="10143268" y="3097222"/>
                  </a:cubicBezTo>
                  <a:cubicBezTo>
                    <a:pt x="10105739" y="3092268"/>
                    <a:pt x="10076784" y="3090421"/>
                    <a:pt x="10042017" y="3086506"/>
                  </a:cubicBezTo>
                  <a:cubicBezTo>
                    <a:pt x="9982866" y="3079829"/>
                    <a:pt x="9920383" y="3072114"/>
                    <a:pt x="9869424" y="3068647"/>
                  </a:cubicBezTo>
                  <a:cubicBezTo>
                    <a:pt x="9872186" y="3064618"/>
                    <a:pt x="9873805" y="3059160"/>
                    <a:pt x="9873519" y="3050187"/>
                  </a:cubicBezTo>
                  <a:cubicBezTo>
                    <a:pt x="9881806" y="3022917"/>
                    <a:pt x="9934289" y="2989170"/>
                    <a:pt x="9957245" y="2968339"/>
                  </a:cubicBezTo>
                  <a:cubicBezTo>
                    <a:pt x="9972866" y="2954347"/>
                    <a:pt x="9988962" y="2940021"/>
                    <a:pt x="10005156" y="2925772"/>
                  </a:cubicBezTo>
                  <a:cubicBezTo>
                    <a:pt x="10032111" y="2902016"/>
                    <a:pt x="10059448" y="2875355"/>
                    <a:pt x="10087547" y="2843618"/>
                  </a:cubicBezTo>
                  <a:cubicBezTo>
                    <a:pt x="10092214" y="2838399"/>
                    <a:pt x="10096595" y="2834913"/>
                    <a:pt x="10101262" y="2829331"/>
                  </a:cubicBezTo>
                  <a:cubicBezTo>
                    <a:pt x="10103453" y="2827578"/>
                    <a:pt x="10105168" y="2825778"/>
                    <a:pt x="10107168" y="2823969"/>
                  </a:cubicBezTo>
                  <a:cubicBezTo>
                    <a:pt x="10107454" y="2823740"/>
                    <a:pt x="10107930" y="2823302"/>
                    <a:pt x="10108120" y="2823083"/>
                  </a:cubicBezTo>
                  <a:close/>
                  <a:moveTo>
                    <a:pt x="11010043" y="2876661"/>
                  </a:moveTo>
                  <a:cubicBezTo>
                    <a:pt x="11010043" y="2876708"/>
                    <a:pt x="11010234" y="2876632"/>
                    <a:pt x="11010328" y="2876661"/>
                  </a:cubicBezTo>
                  <a:cubicBezTo>
                    <a:pt x="11013091" y="2879242"/>
                    <a:pt x="11015472" y="2881575"/>
                    <a:pt x="11017758" y="2883204"/>
                  </a:cubicBezTo>
                  <a:cubicBezTo>
                    <a:pt x="11019473" y="2894882"/>
                    <a:pt x="11027187" y="2904160"/>
                    <a:pt x="11031093" y="2916247"/>
                  </a:cubicBezTo>
                  <a:lnTo>
                    <a:pt x="11041284" y="2923686"/>
                  </a:lnTo>
                  <a:cubicBezTo>
                    <a:pt x="11045285" y="2935611"/>
                    <a:pt x="11057477" y="2946660"/>
                    <a:pt x="11058811" y="2959404"/>
                  </a:cubicBezTo>
                  <a:lnTo>
                    <a:pt x="11065669" y="2967443"/>
                  </a:lnTo>
                  <a:cubicBezTo>
                    <a:pt x="11066526" y="2975406"/>
                    <a:pt x="11070145" y="2979150"/>
                    <a:pt x="11071003" y="2987093"/>
                  </a:cubicBezTo>
                  <a:lnTo>
                    <a:pt x="11081195" y="2998104"/>
                  </a:lnTo>
                  <a:cubicBezTo>
                    <a:pt x="11082051" y="3006458"/>
                    <a:pt x="11086338" y="3014182"/>
                    <a:pt x="11091290" y="3020726"/>
                  </a:cubicBezTo>
                  <a:cubicBezTo>
                    <a:pt x="11061954" y="3021450"/>
                    <a:pt x="11031855" y="3021774"/>
                    <a:pt x="11000232" y="3021917"/>
                  </a:cubicBezTo>
                  <a:cubicBezTo>
                    <a:pt x="11000709" y="3021460"/>
                    <a:pt x="11001566" y="3021193"/>
                    <a:pt x="11001947" y="3020726"/>
                  </a:cubicBezTo>
                  <a:cubicBezTo>
                    <a:pt x="11002327" y="3020402"/>
                    <a:pt x="11002613" y="3019622"/>
                    <a:pt x="11002899" y="3019231"/>
                  </a:cubicBezTo>
                  <a:cubicBezTo>
                    <a:pt x="11003184" y="3018840"/>
                    <a:pt x="11003375" y="3018507"/>
                    <a:pt x="11003756" y="3018050"/>
                  </a:cubicBezTo>
                  <a:cubicBezTo>
                    <a:pt x="11008805" y="3010725"/>
                    <a:pt x="11008709" y="3000333"/>
                    <a:pt x="11007280" y="2987684"/>
                  </a:cubicBezTo>
                  <a:cubicBezTo>
                    <a:pt x="11007185" y="2986532"/>
                    <a:pt x="11006899" y="2985008"/>
                    <a:pt x="11006710" y="2983817"/>
                  </a:cubicBezTo>
                  <a:cubicBezTo>
                    <a:pt x="11004613" y="2966367"/>
                    <a:pt x="11001375" y="2945298"/>
                    <a:pt x="11002899" y="2922495"/>
                  </a:cubicBezTo>
                  <a:cubicBezTo>
                    <a:pt x="11001470" y="2906122"/>
                    <a:pt x="11010614" y="2891977"/>
                    <a:pt x="11010328" y="2877556"/>
                  </a:cubicBezTo>
                  <a:cubicBezTo>
                    <a:pt x="11010234" y="2877337"/>
                    <a:pt x="11010138" y="2876851"/>
                    <a:pt x="11010043" y="28766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9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0" name="Google Shape;160;p11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11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itle and text right">
  <p:cSld name="CUSTOM_16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4918988" y="2122000"/>
            <a:ext cx="55815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body" idx="1"/>
          </p:nvPr>
        </p:nvSpPr>
        <p:spPr>
          <a:xfrm>
            <a:off x="4919088" y="35036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9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8404650" y="4712616"/>
            <a:ext cx="1707374" cy="1707418"/>
          </a:xfrm>
          <a:custGeom>
            <a:avLst/>
            <a:gdLst/>
            <a:ahLst/>
            <a:cxnLst/>
            <a:rect l="l" t="t" r="r" b="b"/>
            <a:pathLst>
              <a:path w="1510950" h="1510989" extrusionOk="0">
                <a:moveTo>
                  <a:pt x="0" y="755495"/>
                </a:moveTo>
                <a:cubicBezTo>
                  <a:pt x="0" y="338243"/>
                  <a:pt x="338233" y="0"/>
                  <a:pt x="755523" y="0"/>
                </a:cubicBezTo>
                <a:cubicBezTo>
                  <a:pt x="1172717" y="0"/>
                  <a:pt x="1510950" y="338243"/>
                  <a:pt x="1510950" y="755495"/>
                </a:cubicBezTo>
                <a:cubicBezTo>
                  <a:pt x="1510950" y="1172737"/>
                  <a:pt x="1172717" y="1510989"/>
                  <a:pt x="755523" y="1510989"/>
                </a:cubicBezTo>
                <a:cubicBezTo>
                  <a:pt x="338233" y="1510989"/>
                  <a:pt x="0" y="1172737"/>
                  <a:pt x="0" y="7554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-23072" y="5301704"/>
            <a:ext cx="12197840" cy="1507732"/>
          </a:xfrm>
          <a:custGeom>
            <a:avLst/>
            <a:gdLst/>
            <a:ahLst/>
            <a:cxnLst/>
            <a:rect l="l" t="t" r="r" b="b"/>
            <a:pathLst>
              <a:path w="12197840" h="1507732" extrusionOk="0">
                <a:moveTo>
                  <a:pt x="5862" y="490530"/>
                </a:moveTo>
                <a:cubicBezTo>
                  <a:pt x="5862" y="490530"/>
                  <a:pt x="131695" y="480395"/>
                  <a:pt x="166564" y="474385"/>
                </a:cubicBezTo>
                <a:cubicBezTo>
                  <a:pt x="217557" y="465593"/>
                  <a:pt x="268155" y="450172"/>
                  <a:pt x="319900" y="450172"/>
                </a:cubicBezTo>
                <a:cubicBezTo>
                  <a:pt x="472326" y="450172"/>
                  <a:pt x="683167" y="503417"/>
                  <a:pt x="828329" y="474385"/>
                </a:cubicBezTo>
                <a:cubicBezTo>
                  <a:pt x="1213430" y="397366"/>
                  <a:pt x="1598002" y="608849"/>
                  <a:pt x="1974315" y="555090"/>
                </a:cubicBezTo>
                <a:cubicBezTo>
                  <a:pt x="2035618" y="546327"/>
                  <a:pt x="2096855" y="517180"/>
                  <a:pt x="2159929" y="506665"/>
                </a:cubicBezTo>
                <a:cubicBezTo>
                  <a:pt x="2242940" y="492835"/>
                  <a:pt x="2327007" y="491006"/>
                  <a:pt x="2410113" y="474385"/>
                </a:cubicBezTo>
                <a:cubicBezTo>
                  <a:pt x="2520050" y="452401"/>
                  <a:pt x="2616672" y="388450"/>
                  <a:pt x="2724847" y="361399"/>
                </a:cubicBezTo>
                <a:cubicBezTo>
                  <a:pt x="2773701" y="349188"/>
                  <a:pt x="2821574" y="353370"/>
                  <a:pt x="2870113" y="337187"/>
                </a:cubicBezTo>
                <a:cubicBezTo>
                  <a:pt x="2942303" y="313127"/>
                  <a:pt x="2967287" y="231945"/>
                  <a:pt x="3015379" y="183853"/>
                </a:cubicBezTo>
                <a:cubicBezTo>
                  <a:pt x="3064052" y="135190"/>
                  <a:pt x="3156359" y="88775"/>
                  <a:pt x="3225215" y="78935"/>
                </a:cubicBezTo>
                <a:cubicBezTo>
                  <a:pt x="3269125" y="72668"/>
                  <a:pt x="3300862" y="39854"/>
                  <a:pt x="3338191" y="30519"/>
                </a:cubicBezTo>
                <a:cubicBezTo>
                  <a:pt x="3346420" y="28463"/>
                  <a:pt x="3420706" y="112120"/>
                  <a:pt x="3483457" y="103148"/>
                </a:cubicBezTo>
                <a:cubicBezTo>
                  <a:pt x="3621350" y="83450"/>
                  <a:pt x="3694711" y="-27307"/>
                  <a:pt x="3862761" y="6307"/>
                </a:cubicBezTo>
                <a:cubicBezTo>
                  <a:pt x="3888250" y="11403"/>
                  <a:pt x="3913053" y="35492"/>
                  <a:pt x="3935399" y="46655"/>
                </a:cubicBezTo>
                <a:cubicBezTo>
                  <a:pt x="4031325" y="94623"/>
                  <a:pt x="4132433" y="107444"/>
                  <a:pt x="4217863" y="175786"/>
                </a:cubicBezTo>
                <a:cubicBezTo>
                  <a:pt x="4287957" y="231869"/>
                  <a:pt x="4343078" y="300934"/>
                  <a:pt x="4427689" y="337187"/>
                </a:cubicBezTo>
                <a:cubicBezTo>
                  <a:pt x="4556686" y="392479"/>
                  <a:pt x="4676253" y="286228"/>
                  <a:pt x="4806993" y="304906"/>
                </a:cubicBezTo>
                <a:cubicBezTo>
                  <a:pt x="4857990" y="312193"/>
                  <a:pt x="4918922" y="338415"/>
                  <a:pt x="4960327" y="369467"/>
                </a:cubicBezTo>
                <a:cubicBezTo>
                  <a:pt x="4991922" y="393165"/>
                  <a:pt x="5017163" y="443505"/>
                  <a:pt x="5057168" y="450172"/>
                </a:cubicBezTo>
                <a:cubicBezTo>
                  <a:pt x="5182850" y="471118"/>
                  <a:pt x="5310456" y="370095"/>
                  <a:pt x="5428404" y="393679"/>
                </a:cubicBezTo>
                <a:cubicBezTo>
                  <a:pt x="5476696" y="403338"/>
                  <a:pt x="5486621" y="489615"/>
                  <a:pt x="5549458" y="498597"/>
                </a:cubicBezTo>
                <a:cubicBezTo>
                  <a:pt x="5679017" y="517104"/>
                  <a:pt x="5802947" y="442514"/>
                  <a:pt x="5928762" y="458240"/>
                </a:cubicBezTo>
                <a:cubicBezTo>
                  <a:pt x="5990161" y="465917"/>
                  <a:pt x="6032585" y="497464"/>
                  <a:pt x="6090173" y="514732"/>
                </a:cubicBezTo>
                <a:cubicBezTo>
                  <a:pt x="6272729" y="569501"/>
                  <a:pt x="6480603" y="636043"/>
                  <a:pt x="6671236" y="651931"/>
                </a:cubicBezTo>
                <a:cubicBezTo>
                  <a:pt x="6828142" y="665009"/>
                  <a:pt x="6990905" y="642615"/>
                  <a:pt x="7147381" y="659999"/>
                </a:cubicBezTo>
                <a:cubicBezTo>
                  <a:pt x="7289533" y="675800"/>
                  <a:pt x="7463888" y="696641"/>
                  <a:pt x="7607391" y="676143"/>
                </a:cubicBezTo>
                <a:cubicBezTo>
                  <a:pt x="7784175" y="650893"/>
                  <a:pt x="7943776" y="637491"/>
                  <a:pt x="8123885" y="659999"/>
                </a:cubicBezTo>
                <a:cubicBezTo>
                  <a:pt x="8240442" y="674571"/>
                  <a:pt x="8362066" y="648311"/>
                  <a:pt x="8478985" y="659999"/>
                </a:cubicBezTo>
                <a:cubicBezTo>
                  <a:pt x="8636643" y="675772"/>
                  <a:pt x="8775365" y="769679"/>
                  <a:pt x="8930918" y="789129"/>
                </a:cubicBezTo>
                <a:cubicBezTo>
                  <a:pt x="9035302" y="802178"/>
                  <a:pt x="9186226" y="755020"/>
                  <a:pt x="9269875" y="692279"/>
                </a:cubicBezTo>
                <a:cubicBezTo>
                  <a:pt x="9296659" y="672190"/>
                  <a:pt x="9320148" y="642930"/>
                  <a:pt x="9350570" y="627719"/>
                </a:cubicBezTo>
                <a:cubicBezTo>
                  <a:pt x="9396862" y="604582"/>
                  <a:pt x="9469490" y="609125"/>
                  <a:pt x="9520049" y="603505"/>
                </a:cubicBezTo>
                <a:cubicBezTo>
                  <a:pt x="9690099" y="584618"/>
                  <a:pt x="9864406" y="632890"/>
                  <a:pt x="10036523" y="619650"/>
                </a:cubicBezTo>
                <a:cubicBezTo>
                  <a:pt x="10448098" y="587990"/>
                  <a:pt x="10876628" y="574007"/>
                  <a:pt x="11287441" y="619650"/>
                </a:cubicBezTo>
                <a:cubicBezTo>
                  <a:pt x="11416886" y="634033"/>
                  <a:pt x="11545759" y="626109"/>
                  <a:pt x="11674823" y="651931"/>
                </a:cubicBezTo>
                <a:cubicBezTo>
                  <a:pt x="11842558" y="685487"/>
                  <a:pt x="12197840" y="672381"/>
                  <a:pt x="12197840" y="672381"/>
                </a:cubicBezTo>
                <a:lnTo>
                  <a:pt x="12197840" y="1507657"/>
                </a:lnTo>
                <a:lnTo>
                  <a:pt x="5862" y="1507733"/>
                </a:lnTo>
                <a:cubicBezTo>
                  <a:pt x="5862" y="1507733"/>
                  <a:pt x="-7327" y="487891"/>
                  <a:pt x="5862" y="4905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2093" y="6007665"/>
            <a:ext cx="12211347" cy="843043"/>
          </a:xfrm>
          <a:custGeom>
            <a:avLst/>
            <a:gdLst/>
            <a:ahLst/>
            <a:cxnLst/>
            <a:rect l="l" t="t" r="r" b="b"/>
            <a:pathLst>
              <a:path w="12211347" h="843043" extrusionOk="0">
                <a:moveTo>
                  <a:pt x="0" y="90006"/>
                </a:moveTo>
                <a:cubicBezTo>
                  <a:pt x="0" y="90006"/>
                  <a:pt x="338093" y="135355"/>
                  <a:pt x="454628" y="135612"/>
                </a:cubicBezTo>
                <a:cubicBezTo>
                  <a:pt x="571162" y="135869"/>
                  <a:pt x="864030" y="35562"/>
                  <a:pt x="1100883" y="5262"/>
                </a:cubicBezTo>
                <a:cubicBezTo>
                  <a:pt x="1337731" y="-25027"/>
                  <a:pt x="2188657" y="83129"/>
                  <a:pt x="2419619" y="133583"/>
                </a:cubicBezTo>
                <a:cubicBezTo>
                  <a:pt x="2650572" y="184047"/>
                  <a:pt x="3106467" y="305233"/>
                  <a:pt x="3732555" y="296403"/>
                </a:cubicBezTo>
                <a:cubicBezTo>
                  <a:pt x="4248248" y="289136"/>
                  <a:pt x="4908111" y="78005"/>
                  <a:pt x="5413051" y="90692"/>
                </a:cubicBezTo>
                <a:cubicBezTo>
                  <a:pt x="6184166" y="110066"/>
                  <a:pt x="6184680" y="335228"/>
                  <a:pt x="7991230" y="344495"/>
                </a:cubicBezTo>
                <a:cubicBezTo>
                  <a:pt x="8863006" y="348962"/>
                  <a:pt x="9309299" y="177541"/>
                  <a:pt x="9742849" y="234825"/>
                </a:cubicBezTo>
                <a:cubicBezTo>
                  <a:pt x="10176331" y="292108"/>
                  <a:pt x="11293519" y="412732"/>
                  <a:pt x="11439537" y="420771"/>
                </a:cubicBezTo>
                <a:cubicBezTo>
                  <a:pt x="11585460" y="428810"/>
                  <a:pt x="12210776" y="408208"/>
                  <a:pt x="12210776" y="408208"/>
                </a:cubicBezTo>
                <a:lnTo>
                  <a:pt x="12211348" y="837185"/>
                </a:lnTo>
                <a:lnTo>
                  <a:pt x="0" y="843043"/>
                </a:lnTo>
                <a:lnTo>
                  <a:pt x="0" y="90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11548215" y="5658842"/>
            <a:ext cx="91344" cy="71451"/>
          </a:xfrm>
          <a:custGeom>
            <a:avLst/>
            <a:gdLst/>
            <a:ahLst/>
            <a:cxnLst/>
            <a:rect l="l" t="t" r="r" b="b"/>
            <a:pathLst>
              <a:path w="91344" h="71451" extrusionOk="0">
                <a:moveTo>
                  <a:pt x="3810" y="69"/>
                </a:moveTo>
                <a:cubicBezTo>
                  <a:pt x="1429" y="1041"/>
                  <a:pt x="0" y="2594"/>
                  <a:pt x="0" y="4537"/>
                </a:cubicBezTo>
                <a:cubicBezTo>
                  <a:pt x="0" y="6479"/>
                  <a:pt x="4667" y="16328"/>
                  <a:pt x="13906" y="34302"/>
                </a:cubicBezTo>
                <a:cubicBezTo>
                  <a:pt x="22288" y="50514"/>
                  <a:pt x="31527" y="62496"/>
                  <a:pt x="41052" y="71212"/>
                </a:cubicBezTo>
                <a:cubicBezTo>
                  <a:pt x="42863" y="71297"/>
                  <a:pt x="42576" y="70269"/>
                  <a:pt x="44958" y="70621"/>
                </a:cubicBezTo>
                <a:cubicBezTo>
                  <a:pt x="54673" y="72021"/>
                  <a:pt x="60197" y="71602"/>
                  <a:pt x="61913" y="69726"/>
                </a:cubicBezTo>
                <a:cubicBezTo>
                  <a:pt x="63531" y="67840"/>
                  <a:pt x="64198" y="65821"/>
                  <a:pt x="63341" y="63477"/>
                </a:cubicBezTo>
                <a:cubicBezTo>
                  <a:pt x="62960" y="62296"/>
                  <a:pt x="62293" y="61077"/>
                  <a:pt x="61913" y="59896"/>
                </a:cubicBezTo>
                <a:cubicBezTo>
                  <a:pt x="65246" y="60372"/>
                  <a:pt x="68866" y="60915"/>
                  <a:pt x="72294" y="61391"/>
                </a:cubicBezTo>
                <a:cubicBezTo>
                  <a:pt x="79057" y="62325"/>
                  <a:pt x="83915" y="61782"/>
                  <a:pt x="86868" y="59896"/>
                </a:cubicBezTo>
                <a:cubicBezTo>
                  <a:pt x="89820" y="58019"/>
                  <a:pt x="91344" y="56543"/>
                  <a:pt x="91344" y="55133"/>
                </a:cubicBezTo>
                <a:cubicBezTo>
                  <a:pt x="91344" y="53724"/>
                  <a:pt x="90488" y="52257"/>
                  <a:pt x="88391" y="50371"/>
                </a:cubicBezTo>
                <a:cubicBezTo>
                  <a:pt x="86296" y="48494"/>
                  <a:pt x="85248" y="45504"/>
                  <a:pt x="85725" y="41741"/>
                </a:cubicBezTo>
                <a:cubicBezTo>
                  <a:pt x="86105" y="37979"/>
                  <a:pt x="85916" y="35112"/>
                  <a:pt x="85058" y="33702"/>
                </a:cubicBezTo>
                <a:cubicBezTo>
                  <a:pt x="84201" y="32292"/>
                  <a:pt x="84201" y="30150"/>
                  <a:pt x="85058" y="26863"/>
                </a:cubicBezTo>
                <a:cubicBezTo>
                  <a:pt x="85916" y="23567"/>
                  <a:pt x="85916" y="21548"/>
                  <a:pt x="85058" y="20615"/>
                </a:cubicBezTo>
                <a:cubicBezTo>
                  <a:pt x="84201" y="19662"/>
                  <a:pt x="79915" y="17653"/>
                  <a:pt x="72294" y="14357"/>
                </a:cubicBezTo>
                <a:cubicBezTo>
                  <a:pt x="64674" y="11070"/>
                  <a:pt x="60674" y="8328"/>
                  <a:pt x="59816" y="6918"/>
                </a:cubicBezTo>
                <a:cubicBezTo>
                  <a:pt x="58959" y="5508"/>
                  <a:pt x="54006" y="4708"/>
                  <a:pt x="45529" y="4241"/>
                </a:cubicBezTo>
                <a:cubicBezTo>
                  <a:pt x="43433" y="4117"/>
                  <a:pt x="42290" y="3431"/>
                  <a:pt x="40766" y="3051"/>
                </a:cubicBezTo>
                <a:cubicBezTo>
                  <a:pt x="45148" y="11537"/>
                  <a:pt x="49244" y="21025"/>
                  <a:pt x="52006" y="35788"/>
                </a:cubicBezTo>
                <a:cubicBezTo>
                  <a:pt x="55435" y="53762"/>
                  <a:pt x="57150" y="63915"/>
                  <a:pt x="57150" y="65858"/>
                </a:cubicBezTo>
                <a:cubicBezTo>
                  <a:pt x="57150" y="66821"/>
                  <a:pt x="57150" y="67859"/>
                  <a:pt x="57150" y="68830"/>
                </a:cubicBezTo>
                <a:cubicBezTo>
                  <a:pt x="56673" y="68830"/>
                  <a:pt x="56102" y="68830"/>
                  <a:pt x="55626" y="68830"/>
                </a:cubicBezTo>
                <a:cubicBezTo>
                  <a:pt x="54673" y="68830"/>
                  <a:pt x="51720" y="66764"/>
                  <a:pt x="46387" y="62877"/>
                </a:cubicBezTo>
                <a:cubicBezTo>
                  <a:pt x="41052" y="58991"/>
                  <a:pt x="32861" y="47180"/>
                  <a:pt x="22574" y="27758"/>
                </a:cubicBezTo>
                <a:cubicBezTo>
                  <a:pt x="12382" y="8328"/>
                  <a:pt x="6286" y="-902"/>
                  <a:pt x="3810" y="69"/>
                </a:cubicBezTo>
                <a:close/>
              </a:path>
            </a:pathLst>
          </a:custGeom>
          <a:solidFill>
            <a:srgbClr val="6B0F4D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-37793" y="5202946"/>
            <a:ext cx="12251234" cy="1680167"/>
          </a:xfrm>
          <a:custGeom>
            <a:avLst/>
            <a:gdLst/>
            <a:ahLst/>
            <a:cxnLst/>
            <a:rect l="l" t="t" r="r" b="b"/>
            <a:pathLst>
              <a:path w="12251234" h="1680167" extrusionOk="0">
                <a:moveTo>
                  <a:pt x="11169003" y="560741"/>
                </a:moveTo>
                <a:cubicBezTo>
                  <a:pt x="11168146" y="562388"/>
                  <a:pt x="11167099" y="564456"/>
                  <a:pt x="11166240" y="566103"/>
                </a:cubicBezTo>
                <a:cubicBezTo>
                  <a:pt x="11164622" y="569390"/>
                  <a:pt x="11163288" y="573428"/>
                  <a:pt x="11162430" y="578600"/>
                </a:cubicBezTo>
                <a:cubicBezTo>
                  <a:pt x="11161573" y="583772"/>
                  <a:pt x="11161002" y="592030"/>
                  <a:pt x="11160621" y="603308"/>
                </a:cubicBezTo>
                <a:cubicBezTo>
                  <a:pt x="11160240" y="614586"/>
                  <a:pt x="11160716" y="623939"/>
                  <a:pt x="11162430" y="630988"/>
                </a:cubicBezTo>
                <a:cubicBezTo>
                  <a:pt x="11164145" y="638036"/>
                  <a:pt x="11165574" y="647895"/>
                  <a:pt x="11166908" y="661049"/>
                </a:cubicBezTo>
                <a:cubicBezTo>
                  <a:pt x="11168146" y="674212"/>
                  <a:pt x="11170146" y="683814"/>
                  <a:pt x="11173099" y="689928"/>
                </a:cubicBezTo>
                <a:cubicBezTo>
                  <a:pt x="11176052" y="696034"/>
                  <a:pt x="11181100" y="703368"/>
                  <a:pt x="11187387" y="711360"/>
                </a:cubicBezTo>
                <a:cubicBezTo>
                  <a:pt x="11193768" y="719351"/>
                  <a:pt x="11199769" y="729200"/>
                  <a:pt x="11206151" y="741420"/>
                </a:cubicBezTo>
                <a:cubicBezTo>
                  <a:pt x="11212532" y="753641"/>
                  <a:pt x="11217294" y="761223"/>
                  <a:pt x="11219866" y="764042"/>
                </a:cubicBezTo>
                <a:cubicBezTo>
                  <a:pt x="11221105" y="765452"/>
                  <a:pt x="11222152" y="766795"/>
                  <a:pt x="11223390" y="768205"/>
                </a:cubicBezTo>
                <a:cubicBezTo>
                  <a:pt x="11225581" y="758575"/>
                  <a:pt x="11227868" y="748974"/>
                  <a:pt x="11229963" y="739335"/>
                </a:cubicBezTo>
                <a:cubicBezTo>
                  <a:pt x="11234249" y="720065"/>
                  <a:pt x="11236249" y="707768"/>
                  <a:pt x="11236249" y="702130"/>
                </a:cubicBezTo>
                <a:cubicBezTo>
                  <a:pt x="11236249" y="696491"/>
                  <a:pt x="11235392" y="689033"/>
                  <a:pt x="11234154" y="680099"/>
                </a:cubicBezTo>
                <a:cubicBezTo>
                  <a:pt x="11232915" y="671174"/>
                  <a:pt x="11229391" y="659134"/>
                  <a:pt x="11223390" y="644085"/>
                </a:cubicBezTo>
                <a:cubicBezTo>
                  <a:pt x="11217485" y="629045"/>
                  <a:pt x="11214152" y="612966"/>
                  <a:pt x="11213295" y="595574"/>
                </a:cubicBezTo>
                <a:cubicBezTo>
                  <a:pt x="11212437" y="578172"/>
                  <a:pt x="11211961" y="568704"/>
                  <a:pt x="11211484" y="567294"/>
                </a:cubicBezTo>
                <a:cubicBezTo>
                  <a:pt x="11211104" y="565884"/>
                  <a:pt x="11210151" y="565208"/>
                  <a:pt x="11208818" y="565208"/>
                </a:cubicBezTo>
                <a:cubicBezTo>
                  <a:pt x="11207580" y="565208"/>
                  <a:pt x="11206056" y="565884"/>
                  <a:pt x="11204340" y="567294"/>
                </a:cubicBezTo>
                <a:cubicBezTo>
                  <a:pt x="11202722" y="568704"/>
                  <a:pt x="11199483" y="569380"/>
                  <a:pt x="11194815" y="569380"/>
                </a:cubicBezTo>
                <a:cubicBezTo>
                  <a:pt x="11190148" y="569380"/>
                  <a:pt x="11186815" y="568704"/>
                  <a:pt x="11184720" y="567294"/>
                </a:cubicBezTo>
                <a:cubicBezTo>
                  <a:pt x="11182624" y="565884"/>
                  <a:pt x="11179766" y="565208"/>
                  <a:pt x="11176433" y="565208"/>
                </a:cubicBezTo>
                <a:cubicBezTo>
                  <a:pt x="11173004" y="565208"/>
                  <a:pt x="11171003" y="564532"/>
                  <a:pt x="11170146" y="563122"/>
                </a:cubicBezTo>
                <a:cubicBezTo>
                  <a:pt x="11169765" y="562417"/>
                  <a:pt x="11169384" y="561445"/>
                  <a:pt x="11169003" y="560741"/>
                </a:cubicBezTo>
                <a:close/>
                <a:moveTo>
                  <a:pt x="11572005" y="527108"/>
                </a:moveTo>
                <a:cubicBezTo>
                  <a:pt x="11569435" y="527108"/>
                  <a:pt x="11567624" y="528203"/>
                  <a:pt x="11566291" y="530080"/>
                </a:cubicBezTo>
                <a:cubicBezTo>
                  <a:pt x="11565052" y="531966"/>
                  <a:pt x="11563052" y="533061"/>
                  <a:pt x="11560957" y="533061"/>
                </a:cubicBezTo>
                <a:cubicBezTo>
                  <a:pt x="11558862" y="533061"/>
                  <a:pt x="11557338" y="532509"/>
                  <a:pt x="11556481" y="531575"/>
                </a:cubicBezTo>
                <a:cubicBezTo>
                  <a:pt x="11555623" y="530632"/>
                  <a:pt x="11550860" y="529118"/>
                  <a:pt x="11541907" y="527699"/>
                </a:cubicBezTo>
                <a:cubicBezTo>
                  <a:pt x="11533048" y="526289"/>
                  <a:pt x="11526857" y="527394"/>
                  <a:pt x="11523428" y="530680"/>
                </a:cubicBezTo>
                <a:cubicBezTo>
                  <a:pt x="11520094" y="533976"/>
                  <a:pt x="11516570" y="535862"/>
                  <a:pt x="11512760" y="536338"/>
                </a:cubicBezTo>
                <a:cubicBezTo>
                  <a:pt x="11508950" y="536804"/>
                  <a:pt x="11504093" y="534909"/>
                  <a:pt x="11498187" y="530680"/>
                </a:cubicBezTo>
                <a:cubicBezTo>
                  <a:pt x="11492187" y="526451"/>
                  <a:pt x="11483423" y="526317"/>
                  <a:pt x="11471993" y="530080"/>
                </a:cubicBezTo>
                <a:cubicBezTo>
                  <a:pt x="11460563" y="533842"/>
                  <a:pt x="11450372" y="534938"/>
                  <a:pt x="11441895" y="533061"/>
                </a:cubicBezTo>
                <a:cubicBezTo>
                  <a:pt x="11433417" y="531184"/>
                  <a:pt x="11427893" y="530213"/>
                  <a:pt x="11424940" y="530680"/>
                </a:cubicBezTo>
                <a:cubicBezTo>
                  <a:pt x="11421987" y="531147"/>
                  <a:pt x="11416748" y="537509"/>
                  <a:pt x="11409128" y="549730"/>
                </a:cubicBezTo>
                <a:cubicBezTo>
                  <a:pt x="11401509" y="561951"/>
                  <a:pt x="11394365" y="570199"/>
                  <a:pt x="11388078" y="574438"/>
                </a:cubicBezTo>
                <a:cubicBezTo>
                  <a:pt x="11381696" y="578667"/>
                  <a:pt x="11375506" y="581781"/>
                  <a:pt x="11369599" y="583667"/>
                </a:cubicBezTo>
                <a:cubicBezTo>
                  <a:pt x="11363599" y="585544"/>
                  <a:pt x="11357503" y="588230"/>
                  <a:pt x="11351121" y="591992"/>
                </a:cubicBezTo>
                <a:cubicBezTo>
                  <a:pt x="11344739" y="595754"/>
                  <a:pt x="11336548" y="603460"/>
                  <a:pt x="11326452" y="615214"/>
                </a:cubicBezTo>
                <a:cubicBezTo>
                  <a:pt x="11316259" y="626968"/>
                  <a:pt x="11306544" y="642922"/>
                  <a:pt x="11297209" y="663135"/>
                </a:cubicBezTo>
                <a:cubicBezTo>
                  <a:pt x="11287875" y="683347"/>
                  <a:pt x="11280636" y="697834"/>
                  <a:pt x="11275493" y="706292"/>
                </a:cubicBezTo>
                <a:cubicBezTo>
                  <a:pt x="11270445" y="714760"/>
                  <a:pt x="11266253" y="727600"/>
                  <a:pt x="11263301" y="744992"/>
                </a:cubicBezTo>
                <a:cubicBezTo>
                  <a:pt x="11260348" y="762385"/>
                  <a:pt x="11258824" y="772281"/>
                  <a:pt x="11258824" y="774167"/>
                </a:cubicBezTo>
                <a:cubicBezTo>
                  <a:pt x="11258824" y="775101"/>
                  <a:pt x="11258824" y="775901"/>
                  <a:pt x="11258824" y="776844"/>
                </a:cubicBezTo>
                <a:cubicBezTo>
                  <a:pt x="11259300" y="776844"/>
                  <a:pt x="11259872" y="776844"/>
                  <a:pt x="11260348" y="776844"/>
                </a:cubicBezTo>
                <a:cubicBezTo>
                  <a:pt x="11261206" y="776844"/>
                  <a:pt x="11263967" y="774949"/>
                  <a:pt x="11268634" y="771186"/>
                </a:cubicBezTo>
                <a:cubicBezTo>
                  <a:pt x="11273301" y="767424"/>
                  <a:pt x="11279970" y="756051"/>
                  <a:pt x="11288923" y="737249"/>
                </a:cubicBezTo>
                <a:cubicBezTo>
                  <a:pt x="11297781" y="718446"/>
                  <a:pt x="11303496" y="709521"/>
                  <a:pt x="11305591" y="710464"/>
                </a:cubicBezTo>
                <a:cubicBezTo>
                  <a:pt x="11307687" y="711407"/>
                  <a:pt x="11308545" y="712750"/>
                  <a:pt x="11308545" y="714636"/>
                </a:cubicBezTo>
                <a:cubicBezTo>
                  <a:pt x="11308545" y="716513"/>
                  <a:pt x="11304734" y="726114"/>
                  <a:pt x="11296638" y="743506"/>
                </a:cubicBezTo>
                <a:cubicBezTo>
                  <a:pt x="11288637" y="760899"/>
                  <a:pt x="11279779" y="774034"/>
                  <a:pt x="11270445" y="782492"/>
                </a:cubicBezTo>
                <a:cubicBezTo>
                  <a:pt x="11261110" y="790960"/>
                  <a:pt x="11254823" y="799761"/>
                  <a:pt x="11251395" y="808686"/>
                </a:cubicBezTo>
                <a:cubicBezTo>
                  <a:pt x="11248061" y="817621"/>
                  <a:pt x="11247203" y="825574"/>
                  <a:pt x="11248441" y="833099"/>
                </a:cubicBezTo>
                <a:cubicBezTo>
                  <a:pt x="11249013" y="836747"/>
                  <a:pt x="11250061" y="839233"/>
                  <a:pt x="11250823" y="842328"/>
                </a:cubicBezTo>
                <a:lnTo>
                  <a:pt x="11645539" y="828632"/>
                </a:lnTo>
                <a:cubicBezTo>
                  <a:pt x="11645730" y="827489"/>
                  <a:pt x="11645919" y="827441"/>
                  <a:pt x="11646110" y="826250"/>
                </a:cubicBezTo>
                <a:cubicBezTo>
                  <a:pt x="11650016" y="801962"/>
                  <a:pt x="11652588" y="771710"/>
                  <a:pt x="11653540" y="735763"/>
                </a:cubicBezTo>
                <a:cubicBezTo>
                  <a:pt x="11654492" y="699816"/>
                  <a:pt x="11654587" y="675879"/>
                  <a:pt x="11654112" y="663735"/>
                </a:cubicBezTo>
                <a:cubicBezTo>
                  <a:pt x="11653635" y="651581"/>
                  <a:pt x="11652111" y="641846"/>
                  <a:pt x="11649634" y="634560"/>
                </a:cubicBezTo>
                <a:cubicBezTo>
                  <a:pt x="11647253" y="627283"/>
                  <a:pt x="11646110" y="621367"/>
                  <a:pt x="11646110" y="617005"/>
                </a:cubicBezTo>
                <a:cubicBezTo>
                  <a:pt x="11646110" y="612633"/>
                  <a:pt x="11647253" y="607756"/>
                  <a:pt x="11649634" y="602413"/>
                </a:cubicBezTo>
                <a:cubicBezTo>
                  <a:pt x="11652111" y="597069"/>
                  <a:pt x="11654206" y="590544"/>
                  <a:pt x="11655635" y="582772"/>
                </a:cubicBezTo>
                <a:cubicBezTo>
                  <a:pt x="11657064" y="575000"/>
                  <a:pt x="11655921" y="566694"/>
                  <a:pt x="11652016" y="557474"/>
                </a:cubicBezTo>
                <a:cubicBezTo>
                  <a:pt x="11648111" y="548235"/>
                  <a:pt x="11640777" y="539129"/>
                  <a:pt x="11630013" y="530385"/>
                </a:cubicBezTo>
                <a:cubicBezTo>
                  <a:pt x="11628966" y="529528"/>
                  <a:pt x="11628108" y="528060"/>
                  <a:pt x="11627060" y="527108"/>
                </a:cubicBezTo>
                <a:cubicBezTo>
                  <a:pt x="11621345" y="526851"/>
                  <a:pt x="11615821" y="526708"/>
                  <a:pt x="11615154" y="529194"/>
                </a:cubicBezTo>
                <a:cubicBezTo>
                  <a:pt x="11614297" y="532480"/>
                  <a:pt x="11608962" y="534004"/>
                  <a:pt x="11599628" y="533061"/>
                </a:cubicBezTo>
                <a:cubicBezTo>
                  <a:pt x="11590294" y="532118"/>
                  <a:pt x="11584007" y="530604"/>
                  <a:pt x="11580578" y="529194"/>
                </a:cubicBezTo>
                <a:cubicBezTo>
                  <a:pt x="11577244" y="527784"/>
                  <a:pt x="11574482" y="527108"/>
                  <a:pt x="11572005" y="527108"/>
                </a:cubicBezTo>
                <a:close/>
                <a:moveTo>
                  <a:pt x="11677352" y="511030"/>
                </a:moveTo>
                <a:cubicBezTo>
                  <a:pt x="11677352" y="512449"/>
                  <a:pt x="11675828" y="513916"/>
                  <a:pt x="11672876" y="515792"/>
                </a:cubicBezTo>
                <a:cubicBezTo>
                  <a:pt x="11669923" y="517678"/>
                  <a:pt x="11665065" y="518221"/>
                  <a:pt x="11658302" y="517288"/>
                </a:cubicBezTo>
                <a:cubicBezTo>
                  <a:pt x="11654873" y="516812"/>
                  <a:pt x="11651254" y="516269"/>
                  <a:pt x="11647920" y="515792"/>
                </a:cubicBezTo>
                <a:lnTo>
                  <a:pt x="11647920" y="515793"/>
                </a:lnTo>
                <a:lnTo>
                  <a:pt x="11658302" y="517288"/>
                </a:lnTo>
                <a:cubicBezTo>
                  <a:pt x="11665065" y="518221"/>
                  <a:pt x="11669923" y="517678"/>
                  <a:pt x="11672876" y="515793"/>
                </a:cubicBezTo>
                <a:cubicBezTo>
                  <a:pt x="11675828" y="513916"/>
                  <a:pt x="11677352" y="512440"/>
                  <a:pt x="11677352" y="511030"/>
                </a:cubicBezTo>
                <a:close/>
                <a:moveTo>
                  <a:pt x="1477268" y="487217"/>
                </a:moveTo>
                <a:cubicBezTo>
                  <a:pt x="1476420" y="488865"/>
                  <a:pt x="1475430" y="490637"/>
                  <a:pt x="1474591" y="492284"/>
                </a:cubicBezTo>
                <a:cubicBezTo>
                  <a:pt x="1472896" y="495571"/>
                  <a:pt x="1471867" y="499914"/>
                  <a:pt x="1471019" y="505086"/>
                </a:cubicBezTo>
                <a:cubicBezTo>
                  <a:pt x="1470172" y="510248"/>
                  <a:pt x="1469353" y="518211"/>
                  <a:pt x="1468934" y="529489"/>
                </a:cubicBezTo>
                <a:cubicBezTo>
                  <a:pt x="1468514" y="540767"/>
                  <a:pt x="1469324" y="550120"/>
                  <a:pt x="1471019" y="557169"/>
                </a:cubicBezTo>
                <a:cubicBezTo>
                  <a:pt x="1472715" y="564217"/>
                  <a:pt x="1473915" y="574076"/>
                  <a:pt x="1475183" y="587230"/>
                </a:cubicBezTo>
                <a:cubicBezTo>
                  <a:pt x="1476458" y="600393"/>
                  <a:pt x="1478468" y="609995"/>
                  <a:pt x="1481430" y="616109"/>
                </a:cubicBezTo>
                <a:cubicBezTo>
                  <a:pt x="1484402" y="622215"/>
                  <a:pt x="1489365" y="629549"/>
                  <a:pt x="1495718" y="637541"/>
                </a:cubicBezTo>
                <a:cubicBezTo>
                  <a:pt x="1502081" y="645532"/>
                  <a:pt x="1508415" y="655381"/>
                  <a:pt x="1514768" y="667601"/>
                </a:cubicBezTo>
                <a:cubicBezTo>
                  <a:pt x="1521131" y="679822"/>
                  <a:pt x="1525626" y="687404"/>
                  <a:pt x="1528169" y="690223"/>
                </a:cubicBezTo>
                <a:cubicBezTo>
                  <a:pt x="1529436" y="691633"/>
                  <a:pt x="1530770" y="692976"/>
                  <a:pt x="1532037" y="694386"/>
                </a:cubicBezTo>
                <a:cubicBezTo>
                  <a:pt x="1534151" y="684756"/>
                  <a:pt x="1536171" y="675450"/>
                  <a:pt x="1538285" y="665811"/>
                </a:cubicBezTo>
                <a:cubicBezTo>
                  <a:pt x="1542524" y="646542"/>
                  <a:pt x="1544533" y="633949"/>
                  <a:pt x="1544543" y="628311"/>
                </a:cubicBezTo>
                <a:cubicBezTo>
                  <a:pt x="1544543" y="622672"/>
                  <a:pt x="1543724" y="615214"/>
                  <a:pt x="1542457" y="606280"/>
                </a:cubicBezTo>
                <a:cubicBezTo>
                  <a:pt x="1541181" y="597355"/>
                  <a:pt x="1537971" y="585305"/>
                  <a:pt x="1532037" y="570266"/>
                </a:cubicBezTo>
                <a:cubicBezTo>
                  <a:pt x="1526103" y="555226"/>
                  <a:pt x="1522464" y="539138"/>
                  <a:pt x="1521616" y="521755"/>
                </a:cubicBezTo>
                <a:cubicBezTo>
                  <a:pt x="1520769" y="504353"/>
                  <a:pt x="1520254" y="494885"/>
                  <a:pt x="1519835" y="493475"/>
                </a:cubicBezTo>
                <a:cubicBezTo>
                  <a:pt x="1519407" y="492065"/>
                  <a:pt x="1518425" y="491389"/>
                  <a:pt x="1517149" y="491389"/>
                </a:cubicBezTo>
                <a:cubicBezTo>
                  <a:pt x="1515882" y="491389"/>
                  <a:pt x="1514387" y="492065"/>
                  <a:pt x="1512691" y="493475"/>
                </a:cubicBezTo>
                <a:cubicBezTo>
                  <a:pt x="1510996" y="494885"/>
                  <a:pt x="1507824" y="495856"/>
                  <a:pt x="1503166" y="495856"/>
                </a:cubicBezTo>
                <a:cubicBezTo>
                  <a:pt x="1498499" y="495856"/>
                  <a:pt x="1495165" y="494885"/>
                  <a:pt x="1493041" y="493475"/>
                </a:cubicBezTo>
                <a:cubicBezTo>
                  <a:pt x="1490927" y="492065"/>
                  <a:pt x="1488393" y="491389"/>
                  <a:pt x="1485012" y="491389"/>
                </a:cubicBezTo>
                <a:cubicBezTo>
                  <a:pt x="1481621" y="491389"/>
                  <a:pt x="1479306" y="490713"/>
                  <a:pt x="1478459" y="489303"/>
                </a:cubicBezTo>
                <a:cubicBezTo>
                  <a:pt x="1478039" y="488598"/>
                  <a:pt x="1477697" y="487922"/>
                  <a:pt x="1477268" y="487217"/>
                </a:cubicBezTo>
                <a:close/>
                <a:moveTo>
                  <a:pt x="11103471" y="430667"/>
                </a:moveTo>
                <a:cubicBezTo>
                  <a:pt x="11102233" y="431134"/>
                  <a:pt x="11100328" y="434506"/>
                  <a:pt x="11097852" y="441088"/>
                </a:cubicBezTo>
                <a:cubicBezTo>
                  <a:pt x="11095280" y="447669"/>
                  <a:pt x="11093851" y="452261"/>
                  <a:pt x="11094232" y="455080"/>
                </a:cubicBezTo>
                <a:cubicBezTo>
                  <a:pt x="11094708" y="457899"/>
                  <a:pt x="11094518" y="460214"/>
                  <a:pt x="11093660" y="461624"/>
                </a:cubicBezTo>
                <a:cubicBezTo>
                  <a:pt x="11092803" y="463033"/>
                  <a:pt x="11089470" y="463033"/>
                  <a:pt x="11083564" y="461624"/>
                </a:cubicBezTo>
                <a:cubicBezTo>
                  <a:pt x="11077563" y="460214"/>
                  <a:pt x="11073944" y="461433"/>
                  <a:pt x="11072229" y="465195"/>
                </a:cubicBezTo>
                <a:cubicBezTo>
                  <a:pt x="11070515" y="468958"/>
                  <a:pt x="11067371" y="471653"/>
                  <a:pt x="11062704" y="473530"/>
                </a:cubicBezTo>
                <a:cubicBezTo>
                  <a:pt x="11058037" y="475406"/>
                  <a:pt x="11052703" y="473387"/>
                  <a:pt x="11047178" y="467281"/>
                </a:cubicBezTo>
                <a:cubicBezTo>
                  <a:pt x="11041749" y="461167"/>
                  <a:pt x="11037653" y="457376"/>
                  <a:pt x="11034701" y="455966"/>
                </a:cubicBezTo>
                <a:cubicBezTo>
                  <a:pt x="11031748" y="454556"/>
                  <a:pt x="11028795" y="454680"/>
                  <a:pt x="11025747" y="456566"/>
                </a:cubicBezTo>
                <a:cubicBezTo>
                  <a:pt x="11022795" y="458442"/>
                  <a:pt x="11020984" y="461557"/>
                  <a:pt x="11020127" y="465786"/>
                </a:cubicBezTo>
                <a:cubicBezTo>
                  <a:pt x="11019270" y="470025"/>
                  <a:pt x="11021652" y="476806"/>
                  <a:pt x="11027557" y="485731"/>
                </a:cubicBezTo>
                <a:cubicBezTo>
                  <a:pt x="11033463" y="494666"/>
                  <a:pt x="11038130" y="499504"/>
                  <a:pt x="11041559" y="500914"/>
                </a:cubicBezTo>
                <a:cubicBezTo>
                  <a:pt x="11044987" y="502324"/>
                  <a:pt x="11057084" y="512221"/>
                  <a:pt x="11077849" y="530080"/>
                </a:cubicBezTo>
                <a:cubicBezTo>
                  <a:pt x="11098613" y="547949"/>
                  <a:pt x="11113473" y="566722"/>
                  <a:pt x="11121949" y="586935"/>
                </a:cubicBezTo>
                <a:cubicBezTo>
                  <a:pt x="11130426" y="607147"/>
                  <a:pt x="11134809" y="617300"/>
                  <a:pt x="11135666" y="617300"/>
                </a:cubicBezTo>
                <a:cubicBezTo>
                  <a:pt x="11136427" y="617300"/>
                  <a:pt x="11137285" y="608794"/>
                  <a:pt x="11137665" y="591402"/>
                </a:cubicBezTo>
                <a:cubicBezTo>
                  <a:pt x="11138142" y="574009"/>
                  <a:pt x="11136618" y="562093"/>
                  <a:pt x="11133189" y="555978"/>
                </a:cubicBezTo>
                <a:cubicBezTo>
                  <a:pt x="11129856" y="549873"/>
                  <a:pt x="11124330" y="537576"/>
                  <a:pt x="11117187" y="518774"/>
                </a:cubicBezTo>
                <a:cubicBezTo>
                  <a:pt x="11109949" y="499971"/>
                  <a:pt x="11106614" y="481150"/>
                  <a:pt x="11107091" y="462814"/>
                </a:cubicBezTo>
                <a:cubicBezTo>
                  <a:pt x="11107472" y="444479"/>
                  <a:pt x="11107281" y="434630"/>
                  <a:pt x="11106424" y="432753"/>
                </a:cubicBezTo>
                <a:cubicBezTo>
                  <a:pt x="11105566" y="430867"/>
                  <a:pt x="11104709" y="430201"/>
                  <a:pt x="11103471" y="430667"/>
                </a:cubicBezTo>
                <a:close/>
                <a:moveTo>
                  <a:pt x="11306734" y="398816"/>
                </a:moveTo>
                <a:cubicBezTo>
                  <a:pt x="11305496" y="398816"/>
                  <a:pt x="11303973" y="400711"/>
                  <a:pt x="11302353" y="404474"/>
                </a:cubicBezTo>
                <a:cubicBezTo>
                  <a:pt x="11300638" y="408236"/>
                  <a:pt x="11300258" y="412570"/>
                  <a:pt x="11301115" y="417275"/>
                </a:cubicBezTo>
                <a:cubicBezTo>
                  <a:pt x="11301972" y="421971"/>
                  <a:pt x="11301972" y="424667"/>
                  <a:pt x="11301115" y="425610"/>
                </a:cubicBezTo>
                <a:cubicBezTo>
                  <a:pt x="11300258" y="426543"/>
                  <a:pt x="11298734" y="426800"/>
                  <a:pt x="11296638" y="426800"/>
                </a:cubicBezTo>
                <a:cubicBezTo>
                  <a:pt x="11294543" y="426800"/>
                  <a:pt x="11292733" y="426419"/>
                  <a:pt x="11291018" y="425010"/>
                </a:cubicBezTo>
                <a:cubicBezTo>
                  <a:pt x="11289304" y="423600"/>
                  <a:pt x="11287494" y="423057"/>
                  <a:pt x="11285303" y="423524"/>
                </a:cubicBezTo>
                <a:cubicBezTo>
                  <a:pt x="11283208" y="423990"/>
                  <a:pt x="11278922" y="429810"/>
                  <a:pt x="11272540" y="441088"/>
                </a:cubicBezTo>
                <a:cubicBezTo>
                  <a:pt x="11266158" y="452365"/>
                  <a:pt x="11256252" y="462643"/>
                  <a:pt x="11243108" y="472044"/>
                </a:cubicBezTo>
                <a:cubicBezTo>
                  <a:pt x="11236535" y="476740"/>
                  <a:pt x="11229963" y="481626"/>
                  <a:pt x="11223390" y="486331"/>
                </a:cubicBezTo>
                <a:cubicBezTo>
                  <a:pt x="11224533" y="486560"/>
                  <a:pt x="11225296" y="486684"/>
                  <a:pt x="11226439" y="486922"/>
                </a:cubicBezTo>
                <a:cubicBezTo>
                  <a:pt x="11228534" y="487398"/>
                  <a:pt x="11231011" y="487151"/>
                  <a:pt x="11233583" y="485731"/>
                </a:cubicBezTo>
                <a:cubicBezTo>
                  <a:pt x="11236059" y="484322"/>
                  <a:pt x="11239107" y="483350"/>
                  <a:pt x="11242440" y="483350"/>
                </a:cubicBezTo>
                <a:cubicBezTo>
                  <a:pt x="11245869" y="483350"/>
                  <a:pt x="11249013" y="485245"/>
                  <a:pt x="11251965" y="489008"/>
                </a:cubicBezTo>
                <a:cubicBezTo>
                  <a:pt x="11255014" y="492771"/>
                  <a:pt x="11259967" y="494542"/>
                  <a:pt x="11267205" y="494066"/>
                </a:cubicBezTo>
                <a:cubicBezTo>
                  <a:pt x="11274349" y="493599"/>
                  <a:pt x="11279684" y="493723"/>
                  <a:pt x="11282637" y="494666"/>
                </a:cubicBezTo>
                <a:cubicBezTo>
                  <a:pt x="11285589" y="495599"/>
                  <a:pt x="11287684" y="497076"/>
                  <a:pt x="11288923" y="499428"/>
                </a:cubicBezTo>
                <a:cubicBezTo>
                  <a:pt x="11290161" y="501772"/>
                  <a:pt x="11289970" y="504219"/>
                  <a:pt x="11288352" y="506572"/>
                </a:cubicBezTo>
                <a:cubicBezTo>
                  <a:pt x="11286637" y="508915"/>
                  <a:pt x="11286066" y="511239"/>
                  <a:pt x="11286541" y="513116"/>
                </a:cubicBezTo>
                <a:cubicBezTo>
                  <a:pt x="11286923" y="515002"/>
                  <a:pt x="11288352" y="516469"/>
                  <a:pt x="11291304" y="517878"/>
                </a:cubicBezTo>
                <a:cubicBezTo>
                  <a:pt x="11294257" y="519288"/>
                  <a:pt x="11296543" y="521060"/>
                  <a:pt x="11297877" y="522936"/>
                </a:cubicBezTo>
                <a:cubicBezTo>
                  <a:pt x="11299115" y="524822"/>
                  <a:pt x="11301687" y="526289"/>
                  <a:pt x="11305877" y="527699"/>
                </a:cubicBezTo>
                <a:cubicBezTo>
                  <a:pt x="11310068" y="529118"/>
                  <a:pt x="11314736" y="532109"/>
                  <a:pt x="11319879" y="536338"/>
                </a:cubicBezTo>
                <a:cubicBezTo>
                  <a:pt x="11324927" y="540567"/>
                  <a:pt x="11327881" y="544358"/>
                  <a:pt x="11327881" y="547644"/>
                </a:cubicBezTo>
                <a:cubicBezTo>
                  <a:pt x="11327881" y="550940"/>
                  <a:pt x="11327118" y="553083"/>
                  <a:pt x="11325784" y="554492"/>
                </a:cubicBezTo>
                <a:cubicBezTo>
                  <a:pt x="11324546" y="555902"/>
                  <a:pt x="11319499" y="556454"/>
                  <a:pt x="11310640" y="555978"/>
                </a:cubicBezTo>
                <a:cubicBezTo>
                  <a:pt x="11301781" y="555511"/>
                  <a:pt x="11295114" y="557397"/>
                  <a:pt x="11291304" y="561636"/>
                </a:cubicBezTo>
                <a:cubicBezTo>
                  <a:pt x="11287494" y="565865"/>
                  <a:pt x="11285684" y="569113"/>
                  <a:pt x="11285589" y="571456"/>
                </a:cubicBezTo>
                <a:cubicBezTo>
                  <a:pt x="11285684" y="573809"/>
                  <a:pt x="11285112" y="576000"/>
                  <a:pt x="11283874" y="577410"/>
                </a:cubicBezTo>
                <a:cubicBezTo>
                  <a:pt x="11282542" y="578819"/>
                  <a:pt x="11279588" y="578953"/>
                  <a:pt x="11274921" y="578010"/>
                </a:cubicBezTo>
                <a:cubicBezTo>
                  <a:pt x="11270254" y="577067"/>
                  <a:pt x="11264824" y="576943"/>
                  <a:pt x="11258824" y="577410"/>
                </a:cubicBezTo>
                <a:cubicBezTo>
                  <a:pt x="11252918" y="577886"/>
                  <a:pt x="11248918" y="577333"/>
                  <a:pt x="11246346" y="575924"/>
                </a:cubicBezTo>
                <a:cubicBezTo>
                  <a:pt x="11243774" y="574514"/>
                  <a:pt x="11240631" y="574095"/>
                  <a:pt x="11236821" y="575028"/>
                </a:cubicBezTo>
                <a:cubicBezTo>
                  <a:pt x="11233011" y="575971"/>
                  <a:pt x="11229963" y="575171"/>
                  <a:pt x="11227868" y="572352"/>
                </a:cubicBezTo>
                <a:cubicBezTo>
                  <a:pt x="11225772" y="569532"/>
                  <a:pt x="11224058" y="568180"/>
                  <a:pt x="11222820" y="568180"/>
                </a:cubicBezTo>
                <a:cubicBezTo>
                  <a:pt x="11222152" y="568180"/>
                  <a:pt x="11221391" y="568180"/>
                  <a:pt x="11220724" y="568180"/>
                </a:cubicBezTo>
                <a:cubicBezTo>
                  <a:pt x="11221391" y="577114"/>
                  <a:pt x="11222152" y="586039"/>
                  <a:pt x="11222820" y="594974"/>
                </a:cubicBezTo>
                <a:cubicBezTo>
                  <a:pt x="11224058" y="612833"/>
                  <a:pt x="11227582" y="628921"/>
                  <a:pt x="11233583" y="643494"/>
                </a:cubicBezTo>
                <a:cubicBezTo>
                  <a:pt x="11239488" y="658067"/>
                  <a:pt x="11243108" y="668878"/>
                  <a:pt x="11243965" y="675936"/>
                </a:cubicBezTo>
                <a:cubicBezTo>
                  <a:pt x="11244346" y="679460"/>
                  <a:pt x="11244442" y="682832"/>
                  <a:pt x="11244822" y="686356"/>
                </a:cubicBezTo>
                <a:cubicBezTo>
                  <a:pt x="11245489" y="686118"/>
                  <a:pt x="11246346" y="685995"/>
                  <a:pt x="11246918" y="685756"/>
                </a:cubicBezTo>
                <a:cubicBezTo>
                  <a:pt x="11248251" y="685290"/>
                  <a:pt x="11250061" y="681918"/>
                  <a:pt x="11252633" y="675336"/>
                </a:cubicBezTo>
                <a:cubicBezTo>
                  <a:pt x="11255109" y="668764"/>
                  <a:pt x="11258443" y="662401"/>
                  <a:pt x="11262729" y="656286"/>
                </a:cubicBezTo>
                <a:cubicBezTo>
                  <a:pt x="11266920" y="650181"/>
                  <a:pt x="11270445" y="644494"/>
                  <a:pt x="11272540" y="639322"/>
                </a:cubicBezTo>
                <a:cubicBezTo>
                  <a:pt x="11274635" y="634150"/>
                  <a:pt x="11279398" y="625606"/>
                  <a:pt x="11287399" y="614319"/>
                </a:cubicBezTo>
                <a:cubicBezTo>
                  <a:pt x="11295495" y="603041"/>
                  <a:pt x="11305877" y="593735"/>
                  <a:pt x="11317784" y="585744"/>
                </a:cubicBezTo>
                <a:cubicBezTo>
                  <a:pt x="11329690" y="577753"/>
                  <a:pt x="11339501" y="571942"/>
                  <a:pt x="11347502" y="568180"/>
                </a:cubicBezTo>
                <a:cubicBezTo>
                  <a:pt x="11355598" y="564427"/>
                  <a:pt x="11361980" y="560083"/>
                  <a:pt x="11366552" y="555388"/>
                </a:cubicBezTo>
                <a:cubicBezTo>
                  <a:pt x="11371219" y="550682"/>
                  <a:pt x="11374648" y="546349"/>
                  <a:pt x="11376743" y="542586"/>
                </a:cubicBezTo>
                <a:cubicBezTo>
                  <a:pt x="11378839" y="538824"/>
                  <a:pt x="11380077" y="531671"/>
                  <a:pt x="11380839" y="520860"/>
                </a:cubicBezTo>
                <a:cubicBezTo>
                  <a:pt x="11381696" y="510049"/>
                  <a:pt x="11383697" y="502591"/>
                  <a:pt x="11386268" y="498828"/>
                </a:cubicBezTo>
                <a:cubicBezTo>
                  <a:pt x="11388744" y="495066"/>
                  <a:pt x="11390078" y="491580"/>
                  <a:pt x="11390078" y="487817"/>
                </a:cubicBezTo>
                <a:cubicBezTo>
                  <a:pt x="11390078" y="485941"/>
                  <a:pt x="11390078" y="483741"/>
                  <a:pt x="11390078" y="481864"/>
                </a:cubicBezTo>
                <a:cubicBezTo>
                  <a:pt x="11388173" y="482569"/>
                  <a:pt x="11386363" y="483541"/>
                  <a:pt x="11384459" y="484245"/>
                </a:cubicBezTo>
                <a:cubicBezTo>
                  <a:pt x="11380648" y="485655"/>
                  <a:pt x="11377792" y="485112"/>
                  <a:pt x="11376077" y="482760"/>
                </a:cubicBezTo>
                <a:cubicBezTo>
                  <a:pt x="11374457" y="480407"/>
                  <a:pt x="11371791" y="479483"/>
                  <a:pt x="11368362" y="479483"/>
                </a:cubicBezTo>
                <a:cubicBezTo>
                  <a:pt x="11365027" y="479483"/>
                  <a:pt x="11362361" y="478388"/>
                  <a:pt x="11360646" y="476511"/>
                </a:cubicBezTo>
                <a:cubicBezTo>
                  <a:pt x="11358931" y="474625"/>
                  <a:pt x="11358456" y="472730"/>
                  <a:pt x="11358837" y="470853"/>
                </a:cubicBezTo>
                <a:cubicBezTo>
                  <a:pt x="11359312" y="468967"/>
                  <a:pt x="11359980" y="467748"/>
                  <a:pt x="11361218" y="467281"/>
                </a:cubicBezTo>
                <a:cubicBezTo>
                  <a:pt x="11362551" y="466805"/>
                  <a:pt x="11363313" y="465033"/>
                  <a:pt x="11363313" y="462224"/>
                </a:cubicBezTo>
                <a:cubicBezTo>
                  <a:pt x="11363313" y="460804"/>
                  <a:pt x="11363313" y="459462"/>
                  <a:pt x="11363313" y="458052"/>
                </a:cubicBezTo>
                <a:cubicBezTo>
                  <a:pt x="11361408" y="458052"/>
                  <a:pt x="11359598" y="458052"/>
                  <a:pt x="11357693" y="458052"/>
                </a:cubicBezTo>
                <a:cubicBezTo>
                  <a:pt x="11353884" y="458052"/>
                  <a:pt x="11350549" y="456956"/>
                  <a:pt x="11347502" y="455080"/>
                </a:cubicBezTo>
                <a:cubicBezTo>
                  <a:pt x="11344549" y="453194"/>
                  <a:pt x="11340262" y="452651"/>
                  <a:pt x="11334738" y="453585"/>
                </a:cubicBezTo>
                <a:cubicBezTo>
                  <a:pt x="11329213" y="454528"/>
                  <a:pt x="11324070" y="454280"/>
                  <a:pt x="11319879" y="452394"/>
                </a:cubicBezTo>
                <a:cubicBezTo>
                  <a:pt x="11315593" y="450517"/>
                  <a:pt x="11313402" y="447822"/>
                  <a:pt x="11313021" y="444060"/>
                </a:cubicBezTo>
                <a:cubicBezTo>
                  <a:pt x="11312640" y="440297"/>
                  <a:pt x="11311401" y="437859"/>
                  <a:pt x="11309783" y="436916"/>
                </a:cubicBezTo>
                <a:cubicBezTo>
                  <a:pt x="11308068" y="435982"/>
                  <a:pt x="11307402" y="434630"/>
                  <a:pt x="11307402" y="432753"/>
                </a:cubicBezTo>
                <a:cubicBezTo>
                  <a:pt x="11307402" y="430867"/>
                  <a:pt x="11311497" y="427210"/>
                  <a:pt x="11319593" y="422038"/>
                </a:cubicBezTo>
                <a:cubicBezTo>
                  <a:pt x="11327595" y="416866"/>
                  <a:pt x="11331499" y="413494"/>
                  <a:pt x="11331499" y="411617"/>
                </a:cubicBezTo>
                <a:cubicBezTo>
                  <a:pt x="11331499" y="410674"/>
                  <a:pt x="11331499" y="409579"/>
                  <a:pt x="11331499" y="408636"/>
                </a:cubicBezTo>
                <a:cubicBezTo>
                  <a:pt x="11330167" y="408636"/>
                  <a:pt x="11329213" y="408636"/>
                  <a:pt x="11327881" y="408636"/>
                </a:cubicBezTo>
                <a:cubicBezTo>
                  <a:pt x="11325404" y="408636"/>
                  <a:pt x="11323023" y="407845"/>
                  <a:pt x="11321403" y="405960"/>
                </a:cubicBezTo>
                <a:cubicBezTo>
                  <a:pt x="11319688" y="404083"/>
                  <a:pt x="11317212" y="402988"/>
                  <a:pt x="11314164" y="402988"/>
                </a:cubicBezTo>
                <a:cubicBezTo>
                  <a:pt x="11311212" y="402988"/>
                  <a:pt x="11309878" y="402312"/>
                  <a:pt x="11309402" y="400902"/>
                </a:cubicBezTo>
                <a:cubicBezTo>
                  <a:pt x="11309020" y="399492"/>
                  <a:pt x="11308068" y="398816"/>
                  <a:pt x="11306734" y="398816"/>
                </a:cubicBezTo>
                <a:close/>
                <a:moveTo>
                  <a:pt x="11138333" y="398225"/>
                </a:moveTo>
                <a:cubicBezTo>
                  <a:pt x="11136618" y="398692"/>
                  <a:pt x="11135475" y="400044"/>
                  <a:pt x="11134999" y="402388"/>
                </a:cubicBezTo>
                <a:cubicBezTo>
                  <a:pt x="11134618" y="404740"/>
                  <a:pt x="11132712" y="407979"/>
                  <a:pt x="11129379" y="412217"/>
                </a:cubicBezTo>
                <a:cubicBezTo>
                  <a:pt x="11125950" y="416447"/>
                  <a:pt x="11123664" y="427391"/>
                  <a:pt x="11122807" y="445250"/>
                </a:cubicBezTo>
                <a:cubicBezTo>
                  <a:pt x="11121949" y="463119"/>
                  <a:pt x="11122807" y="477054"/>
                  <a:pt x="11124902" y="486922"/>
                </a:cubicBezTo>
                <a:cubicBezTo>
                  <a:pt x="11126998" y="496799"/>
                  <a:pt x="11129379" y="504495"/>
                  <a:pt x="11132332" y="510144"/>
                </a:cubicBezTo>
                <a:cubicBezTo>
                  <a:pt x="11135284" y="515783"/>
                  <a:pt x="11138142" y="519993"/>
                  <a:pt x="11140714" y="522345"/>
                </a:cubicBezTo>
                <a:cubicBezTo>
                  <a:pt x="11143191" y="524698"/>
                  <a:pt x="11145381" y="525241"/>
                  <a:pt x="11146620" y="523831"/>
                </a:cubicBezTo>
                <a:cubicBezTo>
                  <a:pt x="11147858" y="522422"/>
                  <a:pt x="11150239" y="521326"/>
                  <a:pt x="11154049" y="520860"/>
                </a:cubicBezTo>
                <a:cubicBezTo>
                  <a:pt x="11157858" y="520383"/>
                  <a:pt x="11162050" y="517821"/>
                  <a:pt x="11166240" y="513116"/>
                </a:cubicBezTo>
                <a:cubicBezTo>
                  <a:pt x="11170527" y="508420"/>
                  <a:pt x="11172718" y="504210"/>
                  <a:pt x="11173099" y="500914"/>
                </a:cubicBezTo>
                <a:cubicBezTo>
                  <a:pt x="11173575" y="497619"/>
                  <a:pt x="11175195" y="495485"/>
                  <a:pt x="11177290" y="494066"/>
                </a:cubicBezTo>
                <a:cubicBezTo>
                  <a:pt x="11179385" y="492656"/>
                  <a:pt x="11180433" y="488322"/>
                  <a:pt x="11180814" y="481274"/>
                </a:cubicBezTo>
                <a:cubicBezTo>
                  <a:pt x="11181291" y="474216"/>
                  <a:pt x="11182624" y="467863"/>
                  <a:pt x="11184720" y="462224"/>
                </a:cubicBezTo>
                <a:cubicBezTo>
                  <a:pt x="11186815" y="456575"/>
                  <a:pt x="11192530" y="446984"/>
                  <a:pt x="11202341" y="433344"/>
                </a:cubicBezTo>
                <a:cubicBezTo>
                  <a:pt x="11207198" y="426533"/>
                  <a:pt x="11212342" y="419628"/>
                  <a:pt x="11217199" y="412808"/>
                </a:cubicBezTo>
                <a:cubicBezTo>
                  <a:pt x="11215485" y="413275"/>
                  <a:pt x="11213485" y="413827"/>
                  <a:pt x="11211866" y="414294"/>
                </a:cubicBezTo>
                <a:cubicBezTo>
                  <a:pt x="11208437" y="415237"/>
                  <a:pt x="11206246" y="416580"/>
                  <a:pt x="11205008" y="418466"/>
                </a:cubicBezTo>
                <a:cubicBezTo>
                  <a:pt x="11203674" y="420342"/>
                  <a:pt x="11202055" y="421438"/>
                  <a:pt x="11199864" y="421438"/>
                </a:cubicBezTo>
                <a:cubicBezTo>
                  <a:pt x="11197769" y="421438"/>
                  <a:pt x="11195578" y="418999"/>
                  <a:pt x="11193102" y="414294"/>
                </a:cubicBezTo>
                <a:cubicBezTo>
                  <a:pt x="11190530" y="409598"/>
                  <a:pt x="11187196" y="408369"/>
                  <a:pt x="11182909" y="410722"/>
                </a:cubicBezTo>
                <a:cubicBezTo>
                  <a:pt x="11180814" y="411903"/>
                  <a:pt x="11178528" y="413122"/>
                  <a:pt x="11176433" y="414294"/>
                </a:cubicBezTo>
                <a:cubicBezTo>
                  <a:pt x="11175765" y="412884"/>
                  <a:pt x="11175290" y="411541"/>
                  <a:pt x="11174623" y="410131"/>
                </a:cubicBezTo>
                <a:cubicBezTo>
                  <a:pt x="11173384" y="407312"/>
                  <a:pt x="11171861" y="405960"/>
                  <a:pt x="11171003" y="405960"/>
                </a:cubicBezTo>
                <a:cubicBezTo>
                  <a:pt x="11170146" y="405960"/>
                  <a:pt x="11168337" y="407312"/>
                  <a:pt x="11165384" y="410131"/>
                </a:cubicBezTo>
                <a:cubicBezTo>
                  <a:pt x="11162430" y="412951"/>
                  <a:pt x="11159764" y="414722"/>
                  <a:pt x="11156715" y="415189"/>
                </a:cubicBezTo>
                <a:cubicBezTo>
                  <a:pt x="11153763" y="415656"/>
                  <a:pt x="11151287" y="415237"/>
                  <a:pt x="11149572" y="414294"/>
                </a:cubicBezTo>
                <a:cubicBezTo>
                  <a:pt x="11147953" y="413360"/>
                  <a:pt x="11146048" y="410236"/>
                  <a:pt x="11143952" y="405074"/>
                </a:cubicBezTo>
                <a:cubicBezTo>
                  <a:pt x="11141857" y="399902"/>
                  <a:pt x="11139951" y="397749"/>
                  <a:pt x="11138333" y="398225"/>
                </a:cubicBezTo>
                <a:close/>
                <a:moveTo>
                  <a:pt x="585787" y="377680"/>
                </a:moveTo>
                <a:cubicBezTo>
                  <a:pt x="585300" y="378413"/>
                  <a:pt x="584787" y="379337"/>
                  <a:pt x="584299" y="380061"/>
                </a:cubicBezTo>
                <a:cubicBezTo>
                  <a:pt x="583323" y="381519"/>
                  <a:pt x="581060" y="382147"/>
                  <a:pt x="577156" y="382147"/>
                </a:cubicBezTo>
                <a:cubicBezTo>
                  <a:pt x="573251" y="382147"/>
                  <a:pt x="570071" y="382776"/>
                  <a:pt x="567631" y="384233"/>
                </a:cubicBezTo>
                <a:cubicBezTo>
                  <a:pt x="565190" y="385691"/>
                  <a:pt x="561094" y="386614"/>
                  <a:pt x="555724" y="386614"/>
                </a:cubicBezTo>
                <a:cubicBezTo>
                  <a:pt x="550354" y="386614"/>
                  <a:pt x="546663" y="385691"/>
                  <a:pt x="544711" y="384233"/>
                </a:cubicBezTo>
                <a:cubicBezTo>
                  <a:pt x="542758" y="382776"/>
                  <a:pt x="541115" y="382147"/>
                  <a:pt x="539651" y="382147"/>
                </a:cubicBezTo>
                <a:cubicBezTo>
                  <a:pt x="538188" y="382147"/>
                  <a:pt x="537162" y="382776"/>
                  <a:pt x="536674" y="384233"/>
                </a:cubicBezTo>
                <a:cubicBezTo>
                  <a:pt x="536187" y="385691"/>
                  <a:pt x="535567" y="395435"/>
                  <a:pt x="534590" y="413399"/>
                </a:cubicBezTo>
                <a:cubicBezTo>
                  <a:pt x="533615" y="431372"/>
                  <a:pt x="529815" y="448165"/>
                  <a:pt x="522982" y="463710"/>
                </a:cubicBezTo>
                <a:cubicBezTo>
                  <a:pt x="516149" y="479255"/>
                  <a:pt x="511944" y="491685"/>
                  <a:pt x="510480" y="500914"/>
                </a:cubicBezTo>
                <a:cubicBezTo>
                  <a:pt x="509016" y="510153"/>
                  <a:pt x="508396" y="517707"/>
                  <a:pt x="508396" y="523536"/>
                </a:cubicBezTo>
                <a:cubicBezTo>
                  <a:pt x="508397" y="529375"/>
                  <a:pt x="510660" y="542319"/>
                  <a:pt x="515540" y="562236"/>
                </a:cubicBezTo>
                <a:cubicBezTo>
                  <a:pt x="517980" y="572180"/>
                  <a:pt x="520542" y="582039"/>
                  <a:pt x="522982" y="591993"/>
                </a:cubicBezTo>
                <a:cubicBezTo>
                  <a:pt x="524447" y="590544"/>
                  <a:pt x="525685" y="588992"/>
                  <a:pt x="527149" y="587535"/>
                </a:cubicBezTo>
                <a:cubicBezTo>
                  <a:pt x="530078" y="584620"/>
                  <a:pt x="535306" y="576943"/>
                  <a:pt x="542627" y="564313"/>
                </a:cubicBezTo>
                <a:cubicBezTo>
                  <a:pt x="549949" y="551692"/>
                  <a:pt x="557333" y="541319"/>
                  <a:pt x="564654" y="533061"/>
                </a:cubicBezTo>
                <a:cubicBezTo>
                  <a:pt x="571974" y="524803"/>
                  <a:pt x="577311" y="517345"/>
                  <a:pt x="580727" y="511030"/>
                </a:cubicBezTo>
                <a:cubicBezTo>
                  <a:pt x="584144" y="504715"/>
                  <a:pt x="586704" y="494866"/>
                  <a:pt x="588168" y="481274"/>
                </a:cubicBezTo>
                <a:cubicBezTo>
                  <a:pt x="589634" y="467662"/>
                  <a:pt x="591276" y="457300"/>
                  <a:pt x="593229" y="450013"/>
                </a:cubicBezTo>
                <a:cubicBezTo>
                  <a:pt x="595183" y="442726"/>
                  <a:pt x="595801" y="433096"/>
                  <a:pt x="595312" y="421438"/>
                </a:cubicBezTo>
                <a:cubicBezTo>
                  <a:pt x="594824" y="409779"/>
                  <a:pt x="594205" y="401483"/>
                  <a:pt x="593229" y="396139"/>
                </a:cubicBezTo>
                <a:cubicBezTo>
                  <a:pt x="592252" y="390786"/>
                  <a:pt x="590716" y="386443"/>
                  <a:pt x="588765" y="383042"/>
                </a:cubicBezTo>
                <a:cubicBezTo>
                  <a:pt x="587788" y="381337"/>
                  <a:pt x="586763" y="379385"/>
                  <a:pt x="585787" y="377680"/>
                </a:cubicBezTo>
                <a:close/>
                <a:moveTo>
                  <a:pt x="1411784" y="356848"/>
                </a:moveTo>
                <a:cubicBezTo>
                  <a:pt x="1410517" y="357315"/>
                  <a:pt x="1408374" y="360687"/>
                  <a:pt x="1405830" y="367269"/>
                </a:cubicBezTo>
                <a:cubicBezTo>
                  <a:pt x="1403287" y="373850"/>
                  <a:pt x="1402430" y="378737"/>
                  <a:pt x="1402849" y="381556"/>
                </a:cubicBezTo>
                <a:cubicBezTo>
                  <a:pt x="1403278" y="384376"/>
                  <a:pt x="1402811" y="386395"/>
                  <a:pt x="1401963" y="387805"/>
                </a:cubicBezTo>
                <a:cubicBezTo>
                  <a:pt x="1401117" y="389214"/>
                  <a:pt x="1397772" y="389214"/>
                  <a:pt x="1391838" y="387805"/>
                </a:cubicBezTo>
                <a:cubicBezTo>
                  <a:pt x="1385904" y="386395"/>
                  <a:pt x="1382228" y="387614"/>
                  <a:pt x="1380532" y="391376"/>
                </a:cubicBezTo>
                <a:cubicBezTo>
                  <a:pt x="1378837" y="395139"/>
                  <a:pt x="1375665" y="397834"/>
                  <a:pt x="1371007" y="399711"/>
                </a:cubicBezTo>
                <a:cubicBezTo>
                  <a:pt x="1366340" y="401587"/>
                  <a:pt x="1361339" y="399568"/>
                  <a:pt x="1355824" y="393462"/>
                </a:cubicBezTo>
                <a:cubicBezTo>
                  <a:pt x="1350319" y="387348"/>
                  <a:pt x="1345994" y="383557"/>
                  <a:pt x="1343023" y="382147"/>
                </a:cubicBezTo>
                <a:cubicBezTo>
                  <a:pt x="1340060" y="380737"/>
                  <a:pt x="1337060" y="380861"/>
                  <a:pt x="1334098" y="382747"/>
                </a:cubicBezTo>
                <a:cubicBezTo>
                  <a:pt x="1331126" y="384623"/>
                  <a:pt x="1329288" y="387738"/>
                  <a:pt x="1328441" y="391967"/>
                </a:cubicBezTo>
                <a:cubicBezTo>
                  <a:pt x="1327592" y="396206"/>
                  <a:pt x="1330240" y="402987"/>
                  <a:pt x="1336174" y="411912"/>
                </a:cubicBezTo>
                <a:cubicBezTo>
                  <a:pt x="1342108" y="420847"/>
                  <a:pt x="1346775" y="425685"/>
                  <a:pt x="1350167" y="427095"/>
                </a:cubicBezTo>
                <a:cubicBezTo>
                  <a:pt x="1353557" y="428505"/>
                  <a:pt x="1365416" y="438402"/>
                  <a:pt x="1386180" y="456261"/>
                </a:cubicBezTo>
                <a:cubicBezTo>
                  <a:pt x="1406954" y="474130"/>
                  <a:pt x="1421766" y="493208"/>
                  <a:pt x="1430243" y="513411"/>
                </a:cubicBezTo>
                <a:cubicBezTo>
                  <a:pt x="1438711" y="533632"/>
                  <a:pt x="1443378" y="543481"/>
                  <a:pt x="1444226" y="543481"/>
                </a:cubicBezTo>
                <a:cubicBezTo>
                  <a:pt x="1445073" y="543481"/>
                  <a:pt x="1445588" y="534975"/>
                  <a:pt x="1446016" y="517583"/>
                </a:cubicBezTo>
                <a:cubicBezTo>
                  <a:pt x="1446436" y="500190"/>
                  <a:pt x="1444940" y="488274"/>
                  <a:pt x="1441549" y="482159"/>
                </a:cubicBezTo>
                <a:cubicBezTo>
                  <a:pt x="1438158" y="476054"/>
                  <a:pt x="1432977" y="463757"/>
                  <a:pt x="1425776" y="444955"/>
                </a:cubicBezTo>
                <a:cubicBezTo>
                  <a:pt x="1418565" y="426152"/>
                  <a:pt x="1415232" y="407626"/>
                  <a:pt x="1415651" y="389291"/>
                </a:cubicBezTo>
                <a:cubicBezTo>
                  <a:pt x="1416079" y="370964"/>
                  <a:pt x="1415603" y="360811"/>
                  <a:pt x="1414755" y="358934"/>
                </a:cubicBezTo>
                <a:cubicBezTo>
                  <a:pt x="1413917" y="357048"/>
                  <a:pt x="1413050" y="356382"/>
                  <a:pt x="1411784" y="356848"/>
                </a:cubicBezTo>
                <a:close/>
                <a:moveTo>
                  <a:pt x="1615085" y="324997"/>
                </a:moveTo>
                <a:cubicBezTo>
                  <a:pt x="1613809" y="324997"/>
                  <a:pt x="1612313" y="326892"/>
                  <a:pt x="1610618" y="330655"/>
                </a:cubicBezTo>
                <a:cubicBezTo>
                  <a:pt x="1608923" y="334417"/>
                  <a:pt x="1608580" y="338751"/>
                  <a:pt x="1609427" y="343456"/>
                </a:cubicBezTo>
                <a:cubicBezTo>
                  <a:pt x="1610276" y="348152"/>
                  <a:pt x="1610276" y="350848"/>
                  <a:pt x="1609427" y="351791"/>
                </a:cubicBezTo>
                <a:cubicBezTo>
                  <a:pt x="1608580" y="352724"/>
                  <a:pt x="1607075" y="353276"/>
                  <a:pt x="1604960" y="353276"/>
                </a:cubicBezTo>
                <a:cubicBezTo>
                  <a:pt x="1602847" y="353276"/>
                  <a:pt x="1600998" y="352600"/>
                  <a:pt x="1599312" y="351191"/>
                </a:cubicBezTo>
                <a:cubicBezTo>
                  <a:pt x="1597616" y="349781"/>
                  <a:pt x="1595473" y="349238"/>
                  <a:pt x="1593349" y="349705"/>
                </a:cubicBezTo>
                <a:cubicBezTo>
                  <a:pt x="1591235" y="350171"/>
                  <a:pt x="1587206" y="355982"/>
                  <a:pt x="1580852" y="367269"/>
                </a:cubicBezTo>
                <a:cubicBezTo>
                  <a:pt x="1574500" y="378546"/>
                  <a:pt x="1564822" y="389119"/>
                  <a:pt x="1551687" y="398520"/>
                </a:cubicBezTo>
                <a:cubicBezTo>
                  <a:pt x="1545115" y="403226"/>
                  <a:pt x="1538609" y="407807"/>
                  <a:pt x="1532037" y="412512"/>
                </a:cubicBezTo>
                <a:cubicBezTo>
                  <a:pt x="1533094" y="412741"/>
                  <a:pt x="1533951" y="412865"/>
                  <a:pt x="1535018" y="413103"/>
                </a:cubicBezTo>
                <a:cubicBezTo>
                  <a:pt x="1537133" y="413579"/>
                  <a:pt x="1539619" y="413322"/>
                  <a:pt x="1542162" y="411912"/>
                </a:cubicBezTo>
                <a:cubicBezTo>
                  <a:pt x="1544695" y="410503"/>
                  <a:pt x="1547401" y="409531"/>
                  <a:pt x="1550791" y="409531"/>
                </a:cubicBezTo>
                <a:cubicBezTo>
                  <a:pt x="1554182" y="409531"/>
                  <a:pt x="1557640" y="411732"/>
                  <a:pt x="1560612" y="415484"/>
                </a:cubicBezTo>
                <a:cubicBezTo>
                  <a:pt x="1563574" y="419247"/>
                  <a:pt x="1568584" y="420723"/>
                  <a:pt x="1575795" y="420247"/>
                </a:cubicBezTo>
                <a:cubicBezTo>
                  <a:pt x="1582996" y="419780"/>
                  <a:pt x="1588006" y="419904"/>
                  <a:pt x="1590968" y="420847"/>
                </a:cubicBezTo>
                <a:cubicBezTo>
                  <a:pt x="1593940" y="421780"/>
                  <a:pt x="1596245" y="423552"/>
                  <a:pt x="1597521" y="425905"/>
                </a:cubicBezTo>
                <a:cubicBezTo>
                  <a:pt x="1598788" y="428257"/>
                  <a:pt x="1598321" y="430696"/>
                  <a:pt x="1596626" y="433048"/>
                </a:cubicBezTo>
                <a:cubicBezTo>
                  <a:pt x="1594930" y="435401"/>
                  <a:pt x="1594416" y="437420"/>
                  <a:pt x="1594845" y="439297"/>
                </a:cubicBezTo>
                <a:cubicBezTo>
                  <a:pt x="1595264" y="441183"/>
                  <a:pt x="1596931" y="442650"/>
                  <a:pt x="1599902" y="444059"/>
                </a:cubicBezTo>
                <a:cubicBezTo>
                  <a:pt x="1602865" y="445469"/>
                  <a:pt x="1604884" y="447241"/>
                  <a:pt x="1606151" y="449117"/>
                </a:cubicBezTo>
                <a:cubicBezTo>
                  <a:pt x="1607427" y="451003"/>
                  <a:pt x="1610246" y="452470"/>
                  <a:pt x="1614485" y="453880"/>
                </a:cubicBezTo>
                <a:cubicBezTo>
                  <a:pt x="1618724" y="455299"/>
                  <a:pt x="1623391" y="458290"/>
                  <a:pt x="1628477" y="462519"/>
                </a:cubicBezTo>
                <a:cubicBezTo>
                  <a:pt x="1633564" y="466748"/>
                  <a:pt x="1636222" y="470539"/>
                  <a:pt x="1636212" y="473825"/>
                </a:cubicBezTo>
                <a:cubicBezTo>
                  <a:pt x="1636212" y="477121"/>
                  <a:pt x="1635402" y="479264"/>
                  <a:pt x="1634135" y="480673"/>
                </a:cubicBezTo>
                <a:cubicBezTo>
                  <a:pt x="1632859" y="482083"/>
                  <a:pt x="1627849" y="482635"/>
                  <a:pt x="1618952" y="482159"/>
                </a:cubicBezTo>
                <a:cubicBezTo>
                  <a:pt x="1610056" y="481692"/>
                  <a:pt x="1603712" y="483883"/>
                  <a:pt x="1599902" y="488112"/>
                </a:cubicBezTo>
                <a:cubicBezTo>
                  <a:pt x="1596092" y="492341"/>
                  <a:pt x="1594245" y="495294"/>
                  <a:pt x="1594245" y="497637"/>
                </a:cubicBezTo>
                <a:cubicBezTo>
                  <a:pt x="1594245" y="499990"/>
                  <a:pt x="1593435" y="502181"/>
                  <a:pt x="1592168" y="503591"/>
                </a:cubicBezTo>
                <a:cubicBezTo>
                  <a:pt x="1590892" y="505000"/>
                  <a:pt x="1587891" y="505124"/>
                  <a:pt x="1583234" y="504191"/>
                </a:cubicBezTo>
                <a:cubicBezTo>
                  <a:pt x="1578576" y="503248"/>
                  <a:pt x="1573394" y="503124"/>
                  <a:pt x="1567460" y="503591"/>
                </a:cubicBezTo>
                <a:cubicBezTo>
                  <a:pt x="1561526" y="504067"/>
                  <a:pt x="1557202" y="503514"/>
                  <a:pt x="1554659" y="502105"/>
                </a:cubicBezTo>
                <a:cubicBezTo>
                  <a:pt x="1552115" y="500695"/>
                  <a:pt x="1548944" y="500276"/>
                  <a:pt x="1545134" y="501209"/>
                </a:cubicBezTo>
                <a:cubicBezTo>
                  <a:pt x="1541324" y="502152"/>
                  <a:pt x="1538323" y="501352"/>
                  <a:pt x="1536199" y="498533"/>
                </a:cubicBezTo>
                <a:cubicBezTo>
                  <a:pt x="1534085" y="495713"/>
                  <a:pt x="1532408" y="494361"/>
                  <a:pt x="1531141" y="494361"/>
                </a:cubicBezTo>
                <a:cubicBezTo>
                  <a:pt x="1530513" y="494361"/>
                  <a:pt x="1529989" y="494361"/>
                  <a:pt x="1529360" y="494361"/>
                </a:cubicBezTo>
                <a:cubicBezTo>
                  <a:pt x="1529989" y="503295"/>
                  <a:pt x="1530513" y="512220"/>
                  <a:pt x="1531141" y="521155"/>
                </a:cubicBezTo>
                <a:cubicBezTo>
                  <a:pt x="1532418" y="539014"/>
                  <a:pt x="1536228" y="555102"/>
                  <a:pt x="1542162" y="569675"/>
                </a:cubicBezTo>
                <a:cubicBezTo>
                  <a:pt x="1548086" y="584248"/>
                  <a:pt x="1551430" y="595069"/>
                  <a:pt x="1552277" y="602117"/>
                </a:cubicBezTo>
                <a:cubicBezTo>
                  <a:pt x="1552696" y="605641"/>
                  <a:pt x="1553039" y="609309"/>
                  <a:pt x="1553469" y="612833"/>
                </a:cubicBezTo>
                <a:cubicBezTo>
                  <a:pt x="1554106" y="612594"/>
                  <a:pt x="1554620" y="612471"/>
                  <a:pt x="1555249" y="612242"/>
                </a:cubicBezTo>
                <a:cubicBezTo>
                  <a:pt x="1556525" y="611766"/>
                  <a:pt x="1558364" y="608099"/>
                  <a:pt x="1560907" y="601517"/>
                </a:cubicBezTo>
                <a:cubicBezTo>
                  <a:pt x="1563450" y="594945"/>
                  <a:pt x="1566793" y="588582"/>
                  <a:pt x="1571032" y="582467"/>
                </a:cubicBezTo>
                <a:cubicBezTo>
                  <a:pt x="1575271" y="576362"/>
                  <a:pt x="1578728" y="570675"/>
                  <a:pt x="1580852" y="565503"/>
                </a:cubicBezTo>
                <a:cubicBezTo>
                  <a:pt x="1582967" y="560331"/>
                  <a:pt x="1587987" y="552082"/>
                  <a:pt x="1596035" y="540805"/>
                </a:cubicBezTo>
                <a:cubicBezTo>
                  <a:pt x="1604084" y="529517"/>
                  <a:pt x="1614228" y="519916"/>
                  <a:pt x="1626096" y="511925"/>
                </a:cubicBezTo>
                <a:cubicBezTo>
                  <a:pt x="1637964" y="503934"/>
                  <a:pt x="1647813" y="498123"/>
                  <a:pt x="1655862" y="494361"/>
                </a:cubicBezTo>
                <a:cubicBezTo>
                  <a:pt x="1663910" y="490608"/>
                  <a:pt x="1670254" y="486264"/>
                  <a:pt x="1674912" y="481569"/>
                </a:cubicBezTo>
                <a:cubicBezTo>
                  <a:pt x="1679569" y="476863"/>
                  <a:pt x="1682913" y="472825"/>
                  <a:pt x="1685037" y="469062"/>
                </a:cubicBezTo>
                <a:cubicBezTo>
                  <a:pt x="1687151" y="465300"/>
                  <a:pt x="1688647" y="457852"/>
                  <a:pt x="1689495" y="447041"/>
                </a:cubicBezTo>
                <a:cubicBezTo>
                  <a:pt x="1690342" y="436230"/>
                  <a:pt x="1692020" y="429067"/>
                  <a:pt x="1694562" y="425305"/>
                </a:cubicBezTo>
                <a:cubicBezTo>
                  <a:pt x="1697095" y="421552"/>
                  <a:pt x="1698429" y="417761"/>
                  <a:pt x="1698429" y="413998"/>
                </a:cubicBezTo>
                <a:cubicBezTo>
                  <a:pt x="1698429" y="412122"/>
                  <a:pt x="1698429" y="410226"/>
                  <a:pt x="1698429" y="408341"/>
                </a:cubicBezTo>
                <a:cubicBezTo>
                  <a:pt x="1696524" y="409045"/>
                  <a:pt x="1694676" y="409722"/>
                  <a:pt x="1692771" y="410426"/>
                </a:cubicBezTo>
                <a:cubicBezTo>
                  <a:pt x="1688952" y="411836"/>
                  <a:pt x="1686132" y="411293"/>
                  <a:pt x="1684437" y="408941"/>
                </a:cubicBezTo>
                <a:cubicBezTo>
                  <a:pt x="1682741" y="406588"/>
                  <a:pt x="1680389" y="405664"/>
                  <a:pt x="1676998" y="405664"/>
                </a:cubicBezTo>
                <a:cubicBezTo>
                  <a:pt x="1673607" y="405664"/>
                  <a:pt x="1670654" y="404569"/>
                  <a:pt x="1668959" y="402692"/>
                </a:cubicBezTo>
                <a:cubicBezTo>
                  <a:pt x="1667263" y="400806"/>
                  <a:pt x="1666749" y="398911"/>
                  <a:pt x="1667168" y="397034"/>
                </a:cubicBezTo>
                <a:cubicBezTo>
                  <a:pt x="1667596" y="395148"/>
                  <a:pt x="1668578" y="393929"/>
                  <a:pt x="1669854" y="393462"/>
                </a:cubicBezTo>
                <a:cubicBezTo>
                  <a:pt x="1671121" y="392986"/>
                  <a:pt x="1671635" y="391519"/>
                  <a:pt x="1671635" y="388700"/>
                </a:cubicBezTo>
                <a:cubicBezTo>
                  <a:pt x="1671635" y="387290"/>
                  <a:pt x="1671635" y="385643"/>
                  <a:pt x="1671635" y="384233"/>
                </a:cubicBezTo>
                <a:cubicBezTo>
                  <a:pt x="1669730" y="384233"/>
                  <a:pt x="1667892" y="384233"/>
                  <a:pt x="1665987" y="384233"/>
                </a:cubicBezTo>
                <a:cubicBezTo>
                  <a:pt x="1662168" y="384233"/>
                  <a:pt x="1658824" y="383433"/>
                  <a:pt x="1655862" y="381556"/>
                </a:cubicBezTo>
                <a:cubicBezTo>
                  <a:pt x="1652899" y="379670"/>
                  <a:pt x="1648575" y="379127"/>
                  <a:pt x="1643060" y="380061"/>
                </a:cubicBezTo>
                <a:cubicBezTo>
                  <a:pt x="1637555" y="381004"/>
                  <a:pt x="1632716" y="380461"/>
                  <a:pt x="1628477" y="378575"/>
                </a:cubicBezTo>
                <a:cubicBezTo>
                  <a:pt x="1624239" y="376698"/>
                  <a:pt x="1622058" y="374003"/>
                  <a:pt x="1621629" y="370241"/>
                </a:cubicBezTo>
                <a:cubicBezTo>
                  <a:pt x="1621210" y="366478"/>
                  <a:pt x="1620057" y="364335"/>
                  <a:pt x="1618362" y="363392"/>
                </a:cubicBezTo>
                <a:cubicBezTo>
                  <a:pt x="1616666" y="362458"/>
                  <a:pt x="1615676" y="360811"/>
                  <a:pt x="1615676" y="358934"/>
                </a:cubicBezTo>
                <a:cubicBezTo>
                  <a:pt x="1615676" y="357048"/>
                  <a:pt x="1619829" y="353391"/>
                  <a:pt x="1627887" y="348219"/>
                </a:cubicBezTo>
                <a:cubicBezTo>
                  <a:pt x="1635935" y="343047"/>
                  <a:pt x="1640088" y="339675"/>
                  <a:pt x="1640088" y="337798"/>
                </a:cubicBezTo>
                <a:cubicBezTo>
                  <a:pt x="1640088" y="336855"/>
                  <a:pt x="1640088" y="336055"/>
                  <a:pt x="1640088" y="335122"/>
                </a:cubicBezTo>
                <a:cubicBezTo>
                  <a:pt x="1638812" y="335122"/>
                  <a:pt x="1637488" y="335122"/>
                  <a:pt x="1636212" y="335122"/>
                </a:cubicBezTo>
                <a:cubicBezTo>
                  <a:pt x="1633678" y="335122"/>
                  <a:pt x="1631659" y="334026"/>
                  <a:pt x="1629963" y="332141"/>
                </a:cubicBezTo>
                <a:cubicBezTo>
                  <a:pt x="1628268" y="330264"/>
                  <a:pt x="1625791" y="329169"/>
                  <a:pt x="1622820" y="329169"/>
                </a:cubicBezTo>
                <a:cubicBezTo>
                  <a:pt x="1619857" y="329169"/>
                  <a:pt x="1618181" y="328788"/>
                  <a:pt x="1617762" y="327378"/>
                </a:cubicBezTo>
                <a:cubicBezTo>
                  <a:pt x="1617343" y="325968"/>
                  <a:pt x="1616352" y="324997"/>
                  <a:pt x="1615085" y="324997"/>
                </a:cubicBezTo>
                <a:close/>
                <a:moveTo>
                  <a:pt x="1446607" y="324406"/>
                </a:moveTo>
                <a:cubicBezTo>
                  <a:pt x="1444911" y="324873"/>
                  <a:pt x="1443759" y="326225"/>
                  <a:pt x="1443330" y="328569"/>
                </a:cubicBezTo>
                <a:cubicBezTo>
                  <a:pt x="1442911" y="330921"/>
                  <a:pt x="1441073" y="334160"/>
                  <a:pt x="1437682" y="338398"/>
                </a:cubicBezTo>
                <a:cubicBezTo>
                  <a:pt x="1434291" y="342628"/>
                  <a:pt x="1432281" y="353867"/>
                  <a:pt x="1431424" y="371736"/>
                </a:cubicBezTo>
                <a:cubicBezTo>
                  <a:pt x="1430586" y="389595"/>
                  <a:pt x="1431091" y="403235"/>
                  <a:pt x="1433215" y="413103"/>
                </a:cubicBezTo>
                <a:cubicBezTo>
                  <a:pt x="1435329" y="422980"/>
                  <a:pt x="1437987" y="430676"/>
                  <a:pt x="1440949" y="436325"/>
                </a:cubicBezTo>
                <a:cubicBezTo>
                  <a:pt x="1443921" y="441964"/>
                  <a:pt x="1446445" y="446174"/>
                  <a:pt x="1448988" y="448526"/>
                </a:cubicBezTo>
                <a:cubicBezTo>
                  <a:pt x="1451531" y="450879"/>
                  <a:pt x="1453674" y="451422"/>
                  <a:pt x="1454941" y="450012"/>
                </a:cubicBezTo>
                <a:cubicBezTo>
                  <a:pt x="1456218" y="448603"/>
                  <a:pt x="1458866" y="447507"/>
                  <a:pt x="1462685" y="447041"/>
                </a:cubicBezTo>
                <a:cubicBezTo>
                  <a:pt x="1466495" y="446564"/>
                  <a:pt x="1470353" y="444002"/>
                  <a:pt x="1474591" y="439297"/>
                </a:cubicBezTo>
                <a:cubicBezTo>
                  <a:pt x="1478830" y="434601"/>
                  <a:pt x="1481011" y="430381"/>
                  <a:pt x="1481430" y="427095"/>
                </a:cubicBezTo>
                <a:cubicBezTo>
                  <a:pt x="1481859" y="423800"/>
                  <a:pt x="1483183" y="421657"/>
                  <a:pt x="1485307" y="420247"/>
                </a:cubicBezTo>
                <a:cubicBezTo>
                  <a:pt x="1487422" y="418837"/>
                  <a:pt x="1489050" y="414798"/>
                  <a:pt x="1489470" y="407750"/>
                </a:cubicBezTo>
                <a:cubicBezTo>
                  <a:pt x="1489898" y="400701"/>
                  <a:pt x="1490927" y="394339"/>
                  <a:pt x="1493041" y="388700"/>
                </a:cubicBezTo>
                <a:cubicBezTo>
                  <a:pt x="1495165" y="383061"/>
                  <a:pt x="1501157" y="373165"/>
                  <a:pt x="1510901" y="359525"/>
                </a:cubicBezTo>
                <a:cubicBezTo>
                  <a:pt x="1515778" y="352714"/>
                  <a:pt x="1520616" y="345809"/>
                  <a:pt x="1525493" y="338989"/>
                </a:cubicBezTo>
                <a:cubicBezTo>
                  <a:pt x="1523798" y="339456"/>
                  <a:pt x="1522121" y="340008"/>
                  <a:pt x="1520426" y="340475"/>
                </a:cubicBezTo>
                <a:cubicBezTo>
                  <a:pt x="1517035" y="341418"/>
                  <a:pt x="1514854" y="343065"/>
                  <a:pt x="1513587" y="344942"/>
                </a:cubicBezTo>
                <a:cubicBezTo>
                  <a:pt x="1512310" y="346819"/>
                  <a:pt x="1510339" y="347619"/>
                  <a:pt x="1508224" y="347619"/>
                </a:cubicBezTo>
                <a:cubicBezTo>
                  <a:pt x="1506111" y="347619"/>
                  <a:pt x="1503919" y="345180"/>
                  <a:pt x="1501376" y="340475"/>
                </a:cubicBezTo>
                <a:cubicBezTo>
                  <a:pt x="1498833" y="335779"/>
                  <a:pt x="1495499" y="334550"/>
                  <a:pt x="1491260" y="336903"/>
                </a:cubicBezTo>
                <a:cubicBezTo>
                  <a:pt x="1489136" y="338084"/>
                  <a:pt x="1487126" y="339303"/>
                  <a:pt x="1485012" y="340475"/>
                </a:cubicBezTo>
                <a:cubicBezTo>
                  <a:pt x="1484374" y="339065"/>
                  <a:pt x="1483554" y="338018"/>
                  <a:pt x="1482926" y="336608"/>
                </a:cubicBezTo>
                <a:cubicBezTo>
                  <a:pt x="1481650" y="333788"/>
                  <a:pt x="1480497" y="332141"/>
                  <a:pt x="1479650" y="332141"/>
                </a:cubicBezTo>
                <a:cubicBezTo>
                  <a:pt x="1478801" y="332141"/>
                  <a:pt x="1476963" y="333788"/>
                  <a:pt x="1473991" y="336608"/>
                </a:cubicBezTo>
                <a:cubicBezTo>
                  <a:pt x="1471029" y="339427"/>
                  <a:pt x="1468029" y="340903"/>
                  <a:pt x="1465066" y="341370"/>
                </a:cubicBezTo>
                <a:cubicBezTo>
                  <a:pt x="1462095" y="341837"/>
                  <a:pt x="1459913" y="341418"/>
                  <a:pt x="1458218" y="340475"/>
                </a:cubicBezTo>
                <a:cubicBezTo>
                  <a:pt x="1456523" y="339541"/>
                  <a:pt x="1454684" y="336417"/>
                  <a:pt x="1452560" y="331255"/>
                </a:cubicBezTo>
                <a:cubicBezTo>
                  <a:pt x="1450446" y="326083"/>
                  <a:pt x="1448302" y="323930"/>
                  <a:pt x="1446607" y="324406"/>
                </a:cubicBezTo>
                <a:close/>
                <a:moveTo>
                  <a:pt x="11747266" y="301480"/>
                </a:moveTo>
                <a:cubicBezTo>
                  <a:pt x="11746790" y="302213"/>
                  <a:pt x="11746313" y="303137"/>
                  <a:pt x="11745837" y="303861"/>
                </a:cubicBezTo>
                <a:cubicBezTo>
                  <a:pt x="11744789" y="305319"/>
                  <a:pt x="11742312" y="305947"/>
                  <a:pt x="11738408" y="305947"/>
                </a:cubicBezTo>
                <a:cubicBezTo>
                  <a:pt x="11734502" y="305947"/>
                  <a:pt x="11731264" y="306576"/>
                  <a:pt x="11728883" y="308033"/>
                </a:cubicBezTo>
                <a:cubicBezTo>
                  <a:pt x="11726406" y="309491"/>
                  <a:pt x="11722596" y="310414"/>
                  <a:pt x="11717262" y="310414"/>
                </a:cubicBezTo>
                <a:cubicBezTo>
                  <a:pt x="11711833" y="310414"/>
                  <a:pt x="11708213" y="309491"/>
                  <a:pt x="11706213" y="308033"/>
                </a:cubicBezTo>
                <a:cubicBezTo>
                  <a:pt x="11704308" y="306576"/>
                  <a:pt x="11702594" y="305947"/>
                  <a:pt x="11701165" y="305947"/>
                </a:cubicBezTo>
                <a:cubicBezTo>
                  <a:pt x="11699736" y="305947"/>
                  <a:pt x="11698688" y="306576"/>
                  <a:pt x="11698212" y="308033"/>
                </a:cubicBezTo>
                <a:cubicBezTo>
                  <a:pt x="11697736" y="309491"/>
                  <a:pt x="11697069" y="319235"/>
                  <a:pt x="11696116" y="337199"/>
                </a:cubicBezTo>
                <a:cubicBezTo>
                  <a:pt x="11695164" y="355172"/>
                  <a:pt x="11691068" y="371965"/>
                  <a:pt x="11684210" y="387510"/>
                </a:cubicBezTo>
                <a:cubicBezTo>
                  <a:pt x="11677352" y="403055"/>
                  <a:pt x="11673162" y="415485"/>
                  <a:pt x="11671733" y="424714"/>
                </a:cubicBezTo>
                <a:cubicBezTo>
                  <a:pt x="11670209" y="433944"/>
                  <a:pt x="11669352" y="441507"/>
                  <a:pt x="11669352" y="447336"/>
                </a:cubicBezTo>
                <a:cubicBezTo>
                  <a:pt x="11669352" y="453166"/>
                  <a:pt x="11672208" y="466119"/>
                  <a:pt x="11677066" y="486036"/>
                </a:cubicBezTo>
                <a:cubicBezTo>
                  <a:pt x="11679448" y="495990"/>
                  <a:pt x="11681733" y="505839"/>
                  <a:pt x="11684210" y="515793"/>
                </a:cubicBezTo>
                <a:cubicBezTo>
                  <a:pt x="11685639" y="514344"/>
                  <a:pt x="11687163" y="512792"/>
                  <a:pt x="11688687" y="511335"/>
                </a:cubicBezTo>
                <a:cubicBezTo>
                  <a:pt x="11691545" y="508420"/>
                  <a:pt x="11696498" y="500743"/>
                  <a:pt x="11703832" y="488113"/>
                </a:cubicBezTo>
                <a:cubicBezTo>
                  <a:pt x="11711167" y="475492"/>
                  <a:pt x="11718595" y="465119"/>
                  <a:pt x="11725834" y="456861"/>
                </a:cubicBezTo>
                <a:cubicBezTo>
                  <a:pt x="11733169" y="448603"/>
                  <a:pt x="11738788" y="441145"/>
                  <a:pt x="11742218" y="434830"/>
                </a:cubicBezTo>
                <a:cubicBezTo>
                  <a:pt x="11745647" y="428515"/>
                  <a:pt x="11747933" y="418666"/>
                  <a:pt x="11749362" y="405074"/>
                </a:cubicBezTo>
                <a:cubicBezTo>
                  <a:pt x="11750885" y="391462"/>
                  <a:pt x="11752505" y="381100"/>
                  <a:pt x="11754409" y="373813"/>
                </a:cubicBezTo>
                <a:cubicBezTo>
                  <a:pt x="11756410" y="366526"/>
                  <a:pt x="11757267" y="356896"/>
                  <a:pt x="11756791" y="345238"/>
                </a:cubicBezTo>
                <a:cubicBezTo>
                  <a:pt x="11756315" y="333579"/>
                  <a:pt x="11755457" y="325283"/>
                  <a:pt x="11754409" y="319939"/>
                </a:cubicBezTo>
                <a:cubicBezTo>
                  <a:pt x="11753457" y="314596"/>
                  <a:pt x="11752219" y="310243"/>
                  <a:pt x="11750314" y="306842"/>
                </a:cubicBezTo>
                <a:cubicBezTo>
                  <a:pt x="11749267" y="305137"/>
                  <a:pt x="11748313" y="303185"/>
                  <a:pt x="11747266" y="301480"/>
                </a:cubicBezTo>
                <a:close/>
                <a:moveTo>
                  <a:pt x="661095" y="243149"/>
                </a:moveTo>
                <a:cubicBezTo>
                  <a:pt x="659632" y="242663"/>
                  <a:pt x="658499" y="243282"/>
                  <a:pt x="657523" y="245225"/>
                </a:cubicBezTo>
                <a:cubicBezTo>
                  <a:pt x="656545" y="247168"/>
                  <a:pt x="656440" y="257541"/>
                  <a:pt x="656927" y="276486"/>
                </a:cubicBezTo>
                <a:cubicBezTo>
                  <a:pt x="657415" y="295422"/>
                  <a:pt x="653616" y="314796"/>
                  <a:pt x="645318" y="334227"/>
                </a:cubicBezTo>
                <a:cubicBezTo>
                  <a:pt x="637020" y="353658"/>
                  <a:pt x="630769" y="366307"/>
                  <a:pt x="626865" y="372622"/>
                </a:cubicBezTo>
                <a:cubicBezTo>
                  <a:pt x="622958" y="378937"/>
                  <a:pt x="621018" y="391262"/>
                  <a:pt x="621506" y="409236"/>
                </a:cubicBezTo>
                <a:cubicBezTo>
                  <a:pt x="621994" y="427210"/>
                  <a:pt x="623209" y="436030"/>
                  <a:pt x="624185" y="436030"/>
                </a:cubicBezTo>
                <a:cubicBezTo>
                  <a:pt x="625162" y="436030"/>
                  <a:pt x="630199" y="425657"/>
                  <a:pt x="639961" y="404769"/>
                </a:cubicBezTo>
                <a:cubicBezTo>
                  <a:pt x="649723" y="383890"/>
                  <a:pt x="666646" y="364297"/>
                  <a:pt x="690562" y="345838"/>
                </a:cubicBezTo>
                <a:cubicBezTo>
                  <a:pt x="714478" y="327378"/>
                  <a:pt x="728330" y="317225"/>
                  <a:pt x="732234" y="315768"/>
                </a:cubicBezTo>
                <a:cubicBezTo>
                  <a:pt x="736138" y="314310"/>
                  <a:pt x="741772" y="309224"/>
                  <a:pt x="748606" y="299994"/>
                </a:cubicBezTo>
                <a:cubicBezTo>
                  <a:pt x="755439" y="290774"/>
                  <a:pt x="758213" y="283830"/>
                  <a:pt x="757237" y="279458"/>
                </a:cubicBezTo>
                <a:cubicBezTo>
                  <a:pt x="756262" y="275076"/>
                  <a:pt x="754106" y="271876"/>
                  <a:pt x="750690" y="269933"/>
                </a:cubicBezTo>
                <a:cubicBezTo>
                  <a:pt x="747273" y="267990"/>
                  <a:pt x="743688" y="267885"/>
                  <a:pt x="740271" y="269342"/>
                </a:cubicBezTo>
                <a:cubicBezTo>
                  <a:pt x="736854" y="270800"/>
                  <a:pt x="732031" y="274629"/>
                  <a:pt x="725686" y="280944"/>
                </a:cubicBezTo>
                <a:cubicBezTo>
                  <a:pt x="719341" y="287250"/>
                  <a:pt x="713493" y="289440"/>
                  <a:pt x="708124" y="287497"/>
                </a:cubicBezTo>
                <a:cubicBezTo>
                  <a:pt x="702755" y="285554"/>
                  <a:pt x="699063" y="282744"/>
                  <a:pt x="697111" y="278867"/>
                </a:cubicBezTo>
                <a:cubicBezTo>
                  <a:pt x="695160" y="274972"/>
                  <a:pt x="690848" y="273533"/>
                  <a:pt x="684015" y="274991"/>
                </a:cubicBezTo>
                <a:cubicBezTo>
                  <a:pt x="677181" y="276448"/>
                  <a:pt x="673084" y="276448"/>
                  <a:pt x="672108" y="274991"/>
                </a:cubicBezTo>
                <a:cubicBezTo>
                  <a:pt x="671131" y="273543"/>
                  <a:pt x="671024" y="271362"/>
                  <a:pt x="671512" y="268447"/>
                </a:cubicBezTo>
                <a:cubicBezTo>
                  <a:pt x="672000" y="265542"/>
                  <a:pt x="670572" y="260656"/>
                  <a:pt x="667643" y="253855"/>
                </a:cubicBezTo>
                <a:cubicBezTo>
                  <a:pt x="664715" y="247073"/>
                  <a:pt x="662559" y="243625"/>
                  <a:pt x="661095" y="243149"/>
                </a:cubicBezTo>
                <a:close/>
                <a:moveTo>
                  <a:pt x="426840" y="210107"/>
                </a:moveTo>
                <a:cubicBezTo>
                  <a:pt x="425375" y="210107"/>
                  <a:pt x="424351" y="211030"/>
                  <a:pt x="423862" y="212488"/>
                </a:cubicBezTo>
                <a:cubicBezTo>
                  <a:pt x="423375" y="213945"/>
                  <a:pt x="421624" y="214574"/>
                  <a:pt x="418207" y="214574"/>
                </a:cubicBezTo>
                <a:cubicBezTo>
                  <a:pt x="414789" y="214574"/>
                  <a:pt x="412122" y="215603"/>
                  <a:pt x="410171" y="217546"/>
                </a:cubicBezTo>
                <a:cubicBezTo>
                  <a:pt x="408218" y="219489"/>
                  <a:pt x="405658" y="220518"/>
                  <a:pt x="402729" y="220518"/>
                </a:cubicBezTo>
                <a:cubicBezTo>
                  <a:pt x="401264" y="220518"/>
                  <a:pt x="400026" y="220518"/>
                  <a:pt x="398562" y="220518"/>
                </a:cubicBezTo>
                <a:cubicBezTo>
                  <a:pt x="398562" y="221489"/>
                  <a:pt x="398562" y="222527"/>
                  <a:pt x="398562" y="223499"/>
                </a:cubicBezTo>
                <a:cubicBezTo>
                  <a:pt x="398562" y="225442"/>
                  <a:pt x="402980" y="228871"/>
                  <a:pt x="412254" y="234214"/>
                </a:cubicBezTo>
                <a:cubicBezTo>
                  <a:pt x="421527" y="239568"/>
                  <a:pt x="426243" y="243282"/>
                  <a:pt x="426243" y="245225"/>
                </a:cubicBezTo>
                <a:cubicBezTo>
                  <a:pt x="426243" y="247168"/>
                  <a:pt x="425219" y="248721"/>
                  <a:pt x="423268" y="249692"/>
                </a:cubicBezTo>
                <a:cubicBezTo>
                  <a:pt x="421315" y="250664"/>
                  <a:pt x="420183" y="252950"/>
                  <a:pt x="419696" y="256836"/>
                </a:cubicBezTo>
                <a:cubicBezTo>
                  <a:pt x="419207" y="260732"/>
                  <a:pt x="416539" y="263523"/>
                  <a:pt x="411659" y="265466"/>
                </a:cubicBezTo>
                <a:cubicBezTo>
                  <a:pt x="406778" y="267409"/>
                  <a:pt x="401037" y="267923"/>
                  <a:pt x="394693" y="266961"/>
                </a:cubicBezTo>
                <a:cubicBezTo>
                  <a:pt x="388348" y="265990"/>
                  <a:pt x="383524" y="266504"/>
                  <a:pt x="380107" y="268447"/>
                </a:cubicBezTo>
                <a:cubicBezTo>
                  <a:pt x="376690" y="270390"/>
                  <a:pt x="372594" y="271419"/>
                  <a:pt x="368201" y="271419"/>
                </a:cubicBezTo>
                <a:cubicBezTo>
                  <a:pt x="366005" y="271419"/>
                  <a:pt x="363849" y="271419"/>
                  <a:pt x="361652" y="271419"/>
                </a:cubicBezTo>
                <a:cubicBezTo>
                  <a:pt x="361652" y="272877"/>
                  <a:pt x="361652" y="274429"/>
                  <a:pt x="361652" y="275886"/>
                </a:cubicBezTo>
                <a:cubicBezTo>
                  <a:pt x="361652" y="278791"/>
                  <a:pt x="362570" y="280458"/>
                  <a:pt x="364034" y="280944"/>
                </a:cubicBezTo>
                <a:cubicBezTo>
                  <a:pt x="365498" y="281439"/>
                  <a:pt x="366224" y="282573"/>
                  <a:pt x="366712" y="284516"/>
                </a:cubicBezTo>
                <a:cubicBezTo>
                  <a:pt x="367200" y="286469"/>
                  <a:pt x="366582" y="288526"/>
                  <a:pt x="364629" y="290469"/>
                </a:cubicBezTo>
                <a:cubicBezTo>
                  <a:pt x="362677" y="292412"/>
                  <a:pt x="359902" y="293450"/>
                  <a:pt x="355996" y="293450"/>
                </a:cubicBezTo>
                <a:cubicBezTo>
                  <a:pt x="352092" y="293450"/>
                  <a:pt x="349019" y="294593"/>
                  <a:pt x="347068" y="297022"/>
                </a:cubicBezTo>
                <a:cubicBezTo>
                  <a:pt x="345115" y="299451"/>
                  <a:pt x="341935" y="299966"/>
                  <a:pt x="337543" y="298508"/>
                </a:cubicBezTo>
                <a:cubicBezTo>
                  <a:pt x="335346" y="297784"/>
                  <a:pt x="333190" y="296851"/>
                  <a:pt x="330993" y="296127"/>
                </a:cubicBezTo>
                <a:cubicBezTo>
                  <a:pt x="330993" y="298080"/>
                  <a:pt x="330993" y="300137"/>
                  <a:pt x="330993" y="302080"/>
                </a:cubicBezTo>
                <a:cubicBezTo>
                  <a:pt x="330993" y="305966"/>
                  <a:pt x="332530" y="309805"/>
                  <a:pt x="335459" y="313691"/>
                </a:cubicBezTo>
                <a:cubicBezTo>
                  <a:pt x="338388" y="317587"/>
                  <a:pt x="340435" y="325140"/>
                  <a:pt x="341412" y="336313"/>
                </a:cubicBezTo>
                <a:cubicBezTo>
                  <a:pt x="342388" y="347486"/>
                  <a:pt x="344031" y="355048"/>
                  <a:pt x="346471" y="358935"/>
                </a:cubicBezTo>
                <a:cubicBezTo>
                  <a:pt x="348913" y="362821"/>
                  <a:pt x="352711" y="367174"/>
                  <a:pt x="358080" y="372032"/>
                </a:cubicBezTo>
                <a:cubicBezTo>
                  <a:pt x="363450" y="376889"/>
                  <a:pt x="370834" y="381242"/>
                  <a:pt x="380107" y="385128"/>
                </a:cubicBezTo>
                <a:cubicBezTo>
                  <a:pt x="389381" y="389005"/>
                  <a:pt x="400671" y="395025"/>
                  <a:pt x="414337" y="403283"/>
                </a:cubicBezTo>
                <a:cubicBezTo>
                  <a:pt x="428004" y="411541"/>
                  <a:pt x="439890" y="421390"/>
                  <a:pt x="449163" y="433049"/>
                </a:cubicBezTo>
                <a:cubicBezTo>
                  <a:pt x="458437" y="444707"/>
                  <a:pt x="463987" y="453309"/>
                  <a:pt x="466427" y="458643"/>
                </a:cubicBezTo>
                <a:cubicBezTo>
                  <a:pt x="468870" y="463986"/>
                  <a:pt x="472560" y="469891"/>
                  <a:pt x="477440" y="476207"/>
                </a:cubicBezTo>
                <a:cubicBezTo>
                  <a:pt x="482322" y="482512"/>
                  <a:pt x="486120" y="489056"/>
                  <a:pt x="489049" y="495857"/>
                </a:cubicBezTo>
                <a:cubicBezTo>
                  <a:pt x="491978" y="502648"/>
                  <a:pt x="494134" y="506381"/>
                  <a:pt x="495598" y="506867"/>
                </a:cubicBezTo>
                <a:cubicBezTo>
                  <a:pt x="496330" y="507124"/>
                  <a:pt x="497545" y="507220"/>
                  <a:pt x="498277" y="507467"/>
                </a:cubicBezTo>
                <a:cubicBezTo>
                  <a:pt x="498764" y="503829"/>
                  <a:pt x="498979" y="500095"/>
                  <a:pt x="499468" y="496447"/>
                </a:cubicBezTo>
                <a:cubicBezTo>
                  <a:pt x="500443" y="489151"/>
                  <a:pt x="504540" y="478169"/>
                  <a:pt x="511374" y="463110"/>
                </a:cubicBezTo>
                <a:cubicBezTo>
                  <a:pt x="518207" y="448060"/>
                  <a:pt x="522113" y="431267"/>
                  <a:pt x="523577" y="412808"/>
                </a:cubicBezTo>
                <a:cubicBezTo>
                  <a:pt x="524310" y="403588"/>
                  <a:pt x="525226" y="394358"/>
                  <a:pt x="525959" y="385128"/>
                </a:cubicBezTo>
                <a:cubicBezTo>
                  <a:pt x="525226" y="385128"/>
                  <a:pt x="524310" y="385128"/>
                  <a:pt x="523577" y="385128"/>
                </a:cubicBezTo>
                <a:cubicBezTo>
                  <a:pt x="522113" y="385119"/>
                  <a:pt x="520363" y="386681"/>
                  <a:pt x="517921" y="389586"/>
                </a:cubicBezTo>
                <a:cubicBezTo>
                  <a:pt x="515481" y="392501"/>
                  <a:pt x="511897" y="393244"/>
                  <a:pt x="507504" y="392272"/>
                </a:cubicBezTo>
                <a:cubicBezTo>
                  <a:pt x="503111" y="391301"/>
                  <a:pt x="499419" y="391710"/>
                  <a:pt x="496490" y="393167"/>
                </a:cubicBezTo>
                <a:cubicBezTo>
                  <a:pt x="493562" y="394634"/>
                  <a:pt x="488739" y="395139"/>
                  <a:pt x="481905" y="394653"/>
                </a:cubicBezTo>
                <a:cubicBezTo>
                  <a:pt x="475072" y="394168"/>
                  <a:pt x="469117" y="394273"/>
                  <a:pt x="463749" y="395244"/>
                </a:cubicBezTo>
                <a:cubicBezTo>
                  <a:pt x="458379" y="396216"/>
                  <a:pt x="454794" y="396111"/>
                  <a:pt x="453330" y="394653"/>
                </a:cubicBezTo>
                <a:cubicBezTo>
                  <a:pt x="451866" y="393196"/>
                  <a:pt x="451246" y="391129"/>
                  <a:pt x="451246" y="388700"/>
                </a:cubicBezTo>
                <a:cubicBezTo>
                  <a:pt x="451247" y="386281"/>
                  <a:pt x="449091" y="382947"/>
                  <a:pt x="444699" y="378575"/>
                </a:cubicBezTo>
                <a:cubicBezTo>
                  <a:pt x="440305" y="374194"/>
                  <a:pt x="432624" y="372136"/>
                  <a:pt x="422374" y="372622"/>
                </a:cubicBezTo>
                <a:cubicBezTo>
                  <a:pt x="412123" y="373108"/>
                  <a:pt x="406574" y="372594"/>
                  <a:pt x="405110" y="371136"/>
                </a:cubicBezTo>
                <a:cubicBezTo>
                  <a:pt x="403646" y="369669"/>
                  <a:pt x="402729" y="367393"/>
                  <a:pt x="402729" y="363992"/>
                </a:cubicBezTo>
                <a:cubicBezTo>
                  <a:pt x="402729" y="360601"/>
                  <a:pt x="405802" y="356753"/>
                  <a:pt x="411659" y="352382"/>
                </a:cubicBezTo>
                <a:cubicBezTo>
                  <a:pt x="417516" y="348010"/>
                  <a:pt x="422851" y="344914"/>
                  <a:pt x="427732" y="343457"/>
                </a:cubicBezTo>
                <a:cubicBezTo>
                  <a:pt x="432614" y="341990"/>
                  <a:pt x="435793" y="340332"/>
                  <a:pt x="437257" y="338399"/>
                </a:cubicBezTo>
                <a:cubicBezTo>
                  <a:pt x="438721" y="336446"/>
                  <a:pt x="441281" y="334789"/>
                  <a:pt x="444699" y="333332"/>
                </a:cubicBezTo>
                <a:cubicBezTo>
                  <a:pt x="448116" y="331865"/>
                  <a:pt x="449866" y="330217"/>
                  <a:pt x="450354" y="328274"/>
                </a:cubicBezTo>
                <a:cubicBezTo>
                  <a:pt x="450842" y="326331"/>
                  <a:pt x="450222" y="324150"/>
                  <a:pt x="448271" y="321730"/>
                </a:cubicBezTo>
                <a:cubicBezTo>
                  <a:pt x="446318" y="319301"/>
                  <a:pt x="446211" y="316710"/>
                  <a:pt x="447675" y="314282"/>
                </a:cubicBezTo>
                <a:cubicBezTo>
                  <a:pt x="449139" y="311853"/>
                  <a:pt x="451402" y="310195"/>
                  <a:pt x="454818" y="309224"/>
                </a:cubicBezTo>
                <a:cubicBezTo>
                  <a:pt x="458236" y="308242"/>
                  <a:pt x="464083" y="308148"/>
                  <a:pt x="472380" y="308624"/>
                </a:cubicBezTo>
                <a:cubicBezTo>
                  <a:pt x="480677" y="309119"/>
                  <a:pt x="486525" y="307452"/>
                  <a:pt x="489943" y="303566"/>
                </a:cubicBezTo>
                <a:cubicBezTo>
                  <a:pt x="493359" y="299680"/>
                  <a:pt x="497051" y="297613"/>
                  <a:pt x="500955" y="297613"/>
                </a:cubicBezTo>
                <a:cubicBezTo>
                  <a:pt x="504860" y="297613"/>
                  <a:pt x="508445" y="298537"/>
                  <a:pt x="511374" y="299994"/>
                </a:cubicBezTo>
                <a:cubicBezTo>
                  <a:pt x="514302" y="301461"/>
                  <a:pt x="516970" y="301670"/>
                  <a:pt x="519410" y="301185"/>
                </a:cubicBezTo>
                <a:cubicBezTo>
                  <a:pt x="520630" y="300937"/>
                  <a:pt x="521762" y="300832"/>
                  <a:pt x="522982" y="300594"/>
                </a:cubicBezTo>
                <a:cubicBezTo>
                  <a:pt x="515416" y="295736"/>
                  <a:pt x="507926" y="290860"/>
                  <a:pt x="500360" y="286011"/>
                </a:cubicBezTo>
                <a:cubicBezTo>
                  <a:pt x="485229" y="276296"/>
                  <a:pt x="473748" y="265514"/>
                  <a:pt x="466427" y="253855"/>
                </a:cubicBezTo>
                <a:cubicBezTo>
                  <a:pt x="459106" y="242216"/>
                  <a:pt x="454283" y="236186"/>
                  <a:pt x="451843" y="235700"/>
                </a:cubicBezTo>
                <a:cubicBezTo>
                  <a:pt x="449401" y="235214"/>
                  <a:pt x="447246" y="235738"/>
                  <a:pt x="445293" y="237186"/>
                </a:cubicBezTo>
                <a:cubicBezTo>
                  <a:pt x="443342" y="238644"/>
                  <a:pt x="441186" y="239272"/>
                  <a:pt x="438746" y="239272"/>
                </a:cubicBezTo>
                <a:cubicBezTo>
                  <a:pt x="436305" y="239272"/>
                  <a:pt x="434363" y="238758"/>
                  <a:pt x="433387" y="237786"/>
                </a:cubicBezTo>
                <a:cubicBezTo>
                  <a:pt x="432412" y="236815"/>
                  <a:pt x="432412" y="234014"/>
                  <a:pt x="433387" y="229157"/>
                </a:cubicBezTo>
                <a:cubicBezTo>
                  <a:pt x="434363" y="224299"/>
                  <a:pt x="433852" y="219946"/>
                  <a:pt x="431899" y="216060"/>
                </a:cubicBezTo>
                <a:cubicBezTo>
                  <a:pt x="429947" y="212173"/>
                  <a:pt x="428304" y="210107"/>
                  <a:pt x="426840" y="210107"/>
                </a:cubicBezTo>
                <a:close/>
                <a:moveTo>
                  <a:pt x="620911" y="209507"/>
                </a:moveTo>
                <a:cubicBezTo>
                  <a:pt x="618959" y="209021"/>
                  <a:pt x="616803" y="211306"/>
                  <a:pt x="614362" y="216650"/>
                </a:cubicBezTo>
                <a:cubicBezTo>
                  <a:pt x="611921" y="221994"/>
                  <a:pt x="609766" y="225204"/>
                  <a:pt x="607815" y="226175"/>
                </a:cubicBezTo>
                <a:cubicBezTo>
                  <a:pt x="605863" y="227156"/>
                  <a:pt x="603194" y="227557"/>
                  <a:pt x="599777" y="227071"/>
                </a:cubicBezTo>
                <a:cubicBezTo>
                  <a:pt x="596362" y="226594"/>
                  <a:pt x="593074" y="224928"/>
                  <a:pt x="589657" y="222013"/>
                </a:cubicBezTo>
                <a:cubicBezTo>
                  <a:pt x="586240" y="219098"/>
                  <a:pt x="584085" y="217546"/>
                  <a:pt x="583109" y="217546"/>
                </a:cubicBezTo>
                <a:cubicBezTo>
                  <a:pt x="582132" y="217536"/>
                  <a:pt x="580704" y="219098"/>
                  <a:pt x="579240" y="222013"/>
                </a:cubicBezTo>
                <a:cubicBezTo>
                  <a:pt x="578507" y="223470"/>
                  <a:pt x="577888" y="224718"/>
                  <a:pt x="577156" y="226175"/>
                </a:cubicBezTo>
                <a:cubicBezTo>
                  <a:pt x="574715" y="224975"/>
                  <a:pt x="572155" y="223823"/>
                  <a:pt x="569715" y="222603"/>
                </a:cubicBezTo>
                <a:cubicBezTo>
                  <a:pt x="564834" y="220175"/>
                  <a:pt x="560736" y="221317"/>
                  <a:pt x="557808" y="226175"/>
                </a:cubicBezTo>
                <a:cubicBezTo>
                  <a:pt x="554879" y="231033"/>
                  <a:pt x="552211" y="233624"/>
                  <a:pt x="549771" y="233624"/>
                </a:cubicBezTo>
                <a:cubicBezTo>
                  <a:pt x="547331" y="233605"/>
                  <a:pt x="545580" y="232585"/>
                  <a:pt x="544115" y="230642"/>
                </a:cubicBezTo>
                <a:cubicBezTo>
                  <a:pt x="542651" y="228700"/>
                  <a:pt x="539983" y="227147"/>
                  <a:pt x="536079" y="226175"/>
                </a:cubicBezTo>
                <a:cubicBezTo>
                  <a:pt x="534127" y="225699"/>
                  <a:pt x="532078" y="225175"/>
                  <a:pt x="530126" y="224689"/>
                </a:cubicBezTo>
                <a:cubicBezTo>
                  <a:pt x="535738" y="231728"/>
                  <a:pt x="541480" y="238777"/>
                  <a:pt x="547093" y="245825"/>
                </a:cubicBezTo>
                <a:cubicBezTo>
                  <a:pt x="558318" y="259922"/>
                  <a:pt x="565190" y="270057"/>
                  <a:pt x="567631" y="275886"/>
                </a:cubicBezTo>
                <a:cubicBezTo>
                  <a:pt x="570071" y="281725"/>
                  <a:pt x="571607" y="288249"/>
                  <a:pt x="572096" y="295536"/>
                </a:cubicBezTo>
                <a:cubicBezTo>
                  <a:pt x="572584" y="302814"/>
                  <a:pt x="573822" y="307176"/>
                  <a:pt x="576262" y="308624"/>
                </a:cubicBezTo>
                <a:cubicBezTo>
                  <a:pt x="578702" y="310091"/>
                  <a:pt x="580240" y="312376"/>
                  <a:pt x="580727" y="315768"/>
                </a:cubicBezTo>
                <a:cubicBezTo>
                  <a:pt x="581216" y="319168"/>
                  <a:pt x="583883" y="323416"/>
                  <a:pt x="588765" y="328274"/>
                </a:cubicBezTo>
                <a:cubicBezTo>
                  <a:pt x="593645" y="333122"/>
                  <a:pt x="598361" y="335827"/>
                  <a:pt x="602754" y="336313"/>
                </a:cubicBezTo>
                <a:cubicBezTo>
                  <a:pt x="607147" y="336799"/>
                  <a:pt x="609921" y="337827"/>
                  <a:pt x="611386" y="339285"/>
                </a:cubicBezTo>
                <a:cubicBezTo>
                  <a:pt x="612850" y="340742"/>
                  <a:pt x="615006" y="340228"/>
                  <a:pt x="617934" y="337799"/>
                </a:cubicBezTo>
                <a:cubicBezTo>
                  <a:pt x="620862" y="335361"/>
                  <a:pt x="624340" y="331122"/>
                  <a:pt x="627757" y="325293"/>
                </a:cubicBezTo>
                <a:cubicBezTo>
                  <a:pt x="631174" y="319463"/>
                  <a:pt x="633948" y="311386"/>
                  <a:pt x="636390" y="301185"/>
                </a:cubicBezTo>
                <a:cubicBezTo>
                  <a:pt x="638830" y="290993"/>
                  <a:pt x="639746" y="276782"/>
                  <a:pt x="638771" y="258322"/>
                </a:cubicBezTo>
                <a:cubicBezTo>
                  <a:pt x="637794" y="239872"/>
                  <a:pt x="635233" y="228461"/>
                  <a:pt x="631329" y="224099"/>
                </a:cubicBezTo>
                <a:cubicBezTo>
                  <a:pt x="627425" y="219727"/>
                  <a:pt x="625268" y="216403"/>
                  <a:pt x="624781" y="213974"/>
                </a:cubicBezTo>
                <a:cubicBezTo>
                  <a:pt x="624292" y="211554"/>
                  <a:pt x="622863" y="209992"/>
                  <a:pt x="620911" y="209507"/>
                </a:cubicBezTo>
                <a:close/>
                <a:moveTo>
                  <a:pt x="11822609" y="166949"/>
                </a:moveTo>
                <a:cubicBezTo>
                  <a:pt x="11821180" y="166463"/>
                  <a:pt x="11820037" y="167082"/>
                  <a:pt x="11818989" y="169025"/>
                </a:cubicBezTo>
                <a:cubicBezTo>
                  <a:pt x="11818037" y="170968"/>
                  <a:pt x="11817655" y="181341"/>
                  <a:pt x="11818132" y="200286"/>
                </a:cubicBezTo>
                <a:cubicBezTo>
                  <a:pt x="11818608" y="219222"/>
                  <a:pt x="11814799" y="238596"/>
                  <a:pt x="11806512" y="258027"/>
                </a:cubicBezTo>
                <a:cubicBezTo>
                  <a:pt x="11798224" y="277458"/>
                  <a:pt x="11791938" y="290107"/>
                  <a:pt x="11788128" y="296422"/>
                </a:cubicBezTo>
                <a:cubicBezTo>
                  <a:pt x="11784223" y="302737"/>
                  <a:pt x="11782509" y="315062"/>
                  <a:pt x="11782984" y="333036"/>
                </a:cubicBezTo>
                <a:cubicBezTo>
                  <a:pt x="11783461" y="351010"/>
                  <a:pt x="11784127" y="359830"/>
                  <a:pt x="11785081" y="359830"/>
                </a:cubicBezTo>
                <a:cubicBezTo>
                  <a:pt x="11786128" y="359830"/>
                  <a:pt x="11791748" y="349457"/>
                  <a:pt x="11801463" y="328569"/>
                </a:cubicBezTo>
                <a:cubicBezTo>
                  <a:pt x="11811274" y="307690"/>
                  <a:pt x="11827848" y="288097"/>
                  <a:pt x="11851756" y="269638"/>
                </a:cubicBezTo>
                <a:cubicBezTo>
                  <a:pt x="11875662" y="251178"/>
                  <a:pt x="11889570" y="241025"/>
                  <a:pt x="11893474" y="239568"/>
                </a:cubicBezTo>
                <a:cubicBezTo>
                  <a:pt x="11897380" y="238110"/>
                  <a:pt x="11902714" y="233024"/>
                  <a:pt x="11909477" y="223794"/>
                </a:cubicBezTo>
                <a:cubicBezTo>
                  <a:pt x="11916334" y="214574"/>
                  <a:pt x="11919383" y="207630"/>
                  <a:pt x="11918431" y="203258"/>
                </a:cubicBezTo>
                <a:cubicBezTo>
                  <a:pt x="11917477" y="198886"/>
                  <a:pt x="11915287" y="195676"/>
                  <a:pt x="11911953" y="193733"/>
                </a:cubicBezTo>
                <a:cubicBezTo>
                  <a:pt x="11908524" y="191790"/>
                  <a:pt x="11904905" y="191685"/>
                  <a:pt x="11901476" y="193142"/>
                </a:cubicBezTo>
                <a:cubicBezTo>
                  <a:pt x="11898047" y="194600"/>
                  <a:pt x="11893285" y="198429"/>
                  <a:pt x="11886902" y="204744"/>
                </a:cubicBezTo>
                <a:cubicBezTo>
                  <a:pt x="11880520" y="211059"/>
                  <a:pt x="11874996" y="213240"/>
                  <a:pt x="11869662" y="211297"/>
                </a:cubicBezTo>
                <a:cubicBezTo>
                  <a:pt x="11864233" y="209354"/>
                  <a:pt x="11860232" y="206544"/>
                  <a:pt x="11858327" y="202667"/>
                </a:cubicBezTo>
                <a:cubicBezTo>
                  <a:pt x="11856327" y="198772"/>
                  <a:pt x="11852041" y="197333"/>
                  <a:pt x="11845278" y="198791"/>
                </a:cubicBezTo>
                <a:cubicBezTo>
                  <a:pt x="11838420" y="200248"/>
                  <a:pt x="11834610" y="200248"/>
                  <a:pt x="11833658" y="198791"/>
                </a:cubicBezTo>
                <a:cubicBezTo>
                  <a:pt x="11832610" y="197343"/>
                  <a:pt x="11832229" y="195162"/>
                  <a:pt x="11832706" y="192247"/>
                </a:cubicBezTo>
                <a:cubicBezTo>
                  <a:pt x="11833181" y="189333"/>
                  <a:pt x="11832038" y="184456"/>
                  <a:pt x="11829180" y="177655"/>
                </a:cubicBezTo>
                <a:cubicBezTo>
                  <a:pt x="11826228" y="170864"/>
                  <a:pt x="11824038" y="167425"/>
                  <a:pt x="11822609" y="166949"/>
                </a:cubicBezTo>
                <a:close/>
                <a:moveTo>
                  <a:pt x="11588389" y="133907"/>
                </a:moveTo>
                <a:cubicBezTo>
                  <a:pt x="11586865" y="133907"/>
                  <a:pt x="11585817" y="134830"/>
                  <a:pt x="11585341" y="136288"/>
                </a:cubicBezTo>
                <a:cubicBezTo>
                  <a:pt x="11584865" y="137745"/>
                  <a:pt x="11582864" y="138374"/>
                  <a:pt x="11579435" y="138374"/>
                </a:cubicBezTo>
                <a:cubicBezTo>
                  <a:pt x="11576006" y="138374"/>
                  <a:pt x="11573339" y="139403"/>
                  <a:pt x="11571339" y="141346"/>
                </a:cubicBezTo>
                <a:cubicBezTo>
                  <a:pt x="11569435" y="143289"/>
                  <a:pt x="11567149" y="144318"/>
                  <a:pt x="11564291" y="144318"/>
                </a:cubicBezTo>
                <a:cubicBezTo>
                  <a:pt x="11562766" y="144318"/>
                  <a:pt x="11561243" y="144318"/>
                  <a:pt x="11559814" y="144318"/>
                </a:cubicBezTo>
                <a:cubicBezTo>
                  <a:pt x="11559814" y="145289"/>
                  <a:pt x="11559814" y="146327"/>
                  <a:pt x="11559814" y="147299"/>
                </a:cubicBezTo>
                <a:cubicBezTo>
                  <a:pt x="11559814" y="149242"/>
                  <a:pt x="11564481" y="152671"/>
                  <a:pt x="11573816" y="158014"/>
                </a:cubicBezTo>
                <a:cubicBezTo>
                  <a:pt x="11583055" y="163358"/>
                  <a:pt x="11587437" y="167082"/>
                  <a:pt x="11587437" y="169025"/>
                </a:cubicBezTo>
                <a:cubicBezTo>
                  <a:pt x="11587437" y="170968"/>
                  <a:pt x="11586388" y="172521"/>
                  <a:pt x="11584484" y="173492"/>
                </a:cubicBezTo>
                <a:cubicBezTo>
                  <a:pt x="11582484" y="174464"/>
                  <a:pt x="11581436" y="176750"/>
                  <a:pt x="11580864" y="180636"/>
                </a:cubicBezTo>
                <a:cubicBezTo>
                  <a:pt x="11580387" y="184523"/>
                  <a:pt x="11577721" y="187323"/>
                  <a:pt x="11572863" y="189266"/>
                </a:cubicBezTo>
                <a:cubicBezTo>
                  <a:pt x="11568006" y="191209"/>
                  <a:pt x="11562576" y="191723"/>
                  <a:pt x="11556195" y="190761"/>
                </a:cubicBezTo>
                <a:cubicBezTo>
                  <a:pt x="11549812" y="189790"/>
                  <a:pt x="11544764" y="190304"/>
                  <a:pt x="11541335" y="192247"/>
                </a:cubicBezTo>
                <a:cubicBezTo>
                  <a:pt x="11537906" y="194190"/>
                  <a:pt x="11534096" y="195219"/>
                  <a:pt x="11529715" y="195219"/>
                </a:cubicBezTo>
                <a:cubicBezTo>
                  <a:pt x="11527524" y="195219"/>
                  <a:pt x="11525334" y="195219"/>
                  <a:pt x="11523143" y="195219"/>
                </a:cubicBezTo>
                <a:cubicBezTo>
                  <a:pt x="11523143" y="196677"/>
                  <a:pt x="11523143" y="198229"/>
                  <a:pt x="11523143" y="199686"/>
                </a:cubicBezTo>
                <a:cubicBezTo>
                  <a:pt x="11523143" y="202601"/>
                  <a:pt x="11523809" y="204258"/>
                  <a:pt x="11525238" y="204744"/>
                </a:cubicBezTo>
                <a:cubicBezTo>
                  <a:pt x="11526762" y="205239"/>
                  <a:pt x="11527715" y="206373"/>
                  <a:pt x="11528191" y="208316"/>
                </a:cubicBezTo>
                <a:cubicBezTo>
                  <a:pt x="11528667" y="210269"/>
                  <a:pt x="11528095" y="212326"/>
                  <a:pt x="11526191" y="214269"/>
                </a:cubicBezTo>
                <a:cubicBezTo>
                  <a:pt x="11524191" y="216212"/>
                  <a:pt x="11521142" y="217250"/>
                  <a:pt x="11517237" y="217250"/>
                </a:cubicBezTo>
                <a:cubicBezTo>
                  <a:pt x="11513332" y="217250"/>
                  <a:pt x="11510570" y="218393"/>
                  <a:pt x="11508570" y="220822"/>
                </a:cubicBezTo>
                <a:cubicBezTo>
                  <a:pt x="11506664" y="223251"/>
                  <a:pt x="11503426" y="223766"/>
                  <a:pt x="11499045" y="222308"/>
                </a:cubicBezTo>
                <a:cubicBezTo>
                  <a:pt x="11496854" y="221584"/>
                  <a:pt x="11494662" y="220651"/>
                  <a:pt x="11492472" y="219927"/>
                </a:cubicBezTo>
                <a:cubicBezTo>
                  <a:pt x="11492472" y="221870"/>
                  <a:pt x="11492472" y="223937"/>
                  <a:pt x="11492472" y="225880"/>
                </a:cubicBezTo>
                <a:cubicBezTo>
                  <a:pt x="11492472" y="229766"/>
                  <a:pt x="11494091" y="233605"/>
                  <a:pt x="11496949" y="237491"/>
                </a:cubicBezTo>
                <a:cubicBezTo>
                  <a:pt x="11499902" y="241377"/>
                  <a:pt x="11501617" y="248940"/>
                  <a:pt x="11502664" y="260113"/>
                </a:cubicBezTo>
                <a:cubicBezTo>
                  <a:pt x="11503616" y="271286"/>
                  <a:pt x="11505236" y="278848"/>
                  <a:pt x="11507712" y="282735"/>
                </a:cubicBezTo>
                <a:cubicBezTo>
                  <a:pt x="11510093" y="286621"/>
                  <a:pt x="11514189" y="290974"/>
                  <a:pt x="11519618" y="295832"/>
                </a:cubicBezTo>
                <a:cubicBezTo>
                  <a:pt x="11524952" y="300689"/>
                  <a:pt x="11532096" y="305042"/>
                  <a:pt x="11541335" y="308928"/>
                </a:cubicBezTo>
                <a:cubicBezTo>
                  <a:pt x="11550574" y="312805"/>
                  <a:pt x="11562195" y="318825"/>
                  <a:pt x="11575816" y="327083"/>
                </a:cubicBezTo>
                <a:cubicBezTo>
                  <a:pt x="11589532" y="335341"/>
                  <a:pt x="11600771" y="345190"/>
                  <a:pt x="11610105" y="356849"/>
                </a:cubicBezTo>
                <a:cubicBezTo>
                  <a:pt x="11619345" y="368507"/>
                  <a:pt x="11625537" y="377109"/>
                  <a:pt x="11627918" y="382443"/>
                </a:cubicBezTo>
                <a:cubicBezTo>
                  <a:pt x="11630394" y="387786"/>
                  <a:pt x="11634108" y="393691"/>
                  <a:pt x="11638966" y="400007"/>
                </a:cubicBezTo>
                <a:cubicBezTo>
                  <a:pt x="11643824" y="406321"/>
                  <a:pt x="11647634" y="412856"/>
                  <a:pt x="11650587" y="419657"/>
                </a:cubicBezTo>
                <a:cubicBezTo>
                  <a:pt x="11653540" y="426448"/>
                  <a:pt x="11655635" y="430181"/>
                  <a:pt x="11657064" y="430667"/>
                </a:cubicBezTo>
                <a:cubicBezTo>
                  <a:pt x="11657826" y="430915"/>
                  <a:pt x="11658493" y="431020"/>
                  <a:pt x="11659159" y="431267"/>
                </a:cubicBezTo>
                <a:cubicBezTo>
                  <a:pt x="11659731" y="427619"/>
                  <a:pt x="11660207" y="423895"/>
                  <a:pt x="11660684" y="420247"/>
                </a:cubicBezTo>
                <a:cubicBezTo>
                  <a:pt x="11661636" y="412960"/>
                  <a:pt x="11665446" y="401969"/>
                  <a:pt x="11672304" y="386910"/>
                </a:cubicBezTo>
                <a:cubicBezTo>
                  <a:pt x="11679162" y="371860"/>
                  <a:pt x="11683639" y="355067"/>
                  <a:pt x="11685068" y="336608"/>
                </a:cubicBezTo>
                <a:cubicBezTo>
                  <a:pt x="11685830" y="327378"/>
                  <a:pt x="11686401" y="318158"/>
                  <a:pt x="11687163" y="308928"/>
                </a:cubicBezTo>
                <a:cubicBezTo>
                  <a:pt x="11686401" y="308928"/>
                  <a:pt x="11685830" y="308928"/>
                  <a:pt x="11685068" y="308928"/>
                </a:cubicBezTo>
                <a:cubicBezTo>
                  <a:pt x="11683639" y="308919"/>
                  <a:pt x="11681543" y="310481"/>
                  <a:pt x="11679162" y="313386"/>
                </a:cubicBezTo>
                <a:cubicBezTo>
                  <a:pt x="11676686" y="316301"/>
                  <a:pt x="11673067" y="317044"/>
                  <a:pt x="11668684" y="316072"/>
                </a:cubicBezTo>
                <a:cubicBezTo>
                  <a:pt x="11664303" y="315101"/>
                  <a:pt x="11660588" y="315510"/>
                  <a:pt x="11657730" y="316967"/>
                </a:cubicBezTo>
                <a:cubicBezTo>
                  <a:pt x="11654778" y="318425"/>
                  <a:pt x="11649920" y="318939"/>
                  <a:pt x="11643158" y="318453"/>
                </a:cubicBezTo>
                <a:cubicBezTo>
                  <a:pt x="11636299" y="317968"/>
                  <a:pt x="11630299" y="318073"/>
                  <a:pt x="11624965" y="319044"/>
                </a:cubicBezTo>
                <a:cubicBezTo>
                  <a:pt x="11619630" y="320016"/>
                  <a:pt x="11616297" y="319911"/>
                  <a:pt x="11614868" y="318453"/>
                </a:cubicBezTo>
                <a:cubicBezTo>
                  <a:pt x="11613345" y="316996"/>
                  <a:pt x="11612202" y="314929"/>
                  <a:pt x="11612202" y="312500"/>
                </a:cubicBezTo>
                <a:cubicBezTo>
                  <a:pt x="11612202" y="310071"/>
                  <a:pt x="11610011" y="306747"/>
                  <a:pt x="11605629" y="302375"/>
                </a:cubicBezTo>
                <a:cubicBezTo>
                  <a:pt x="11601248" y="298003"/>
                  <a:pt x="11594104" y="295936"/>
                  <a:pt x="11583912" y="296422"/>
                </a:cubicBezTo>
                <a:cubicBezTo>
                  <a:pt x="11573625" y="296908"/>
                  <a:pt x="11567815" y="296394"/>
                  <a:pt x="11566291" y="294936"/>
                </a:cubicBezTo>
                <a:cubicBezTo>
                  <a:pt x="11564862" y="293479"/>
                  <a:pt x="11564291" y="291193"/>
                  <a:pt x="11564291" y="287792"/>
                </a:cubicBezTo>
                <a:cubicBezTo>
                  <a:pt x="11564195" y="284392"/>
                  <a:pt x="11567053" y="280553"/>
                  <a:pt x="11572863" y="276182"/>
                </a:cubicBezTo>
                <a:cubicBezTo>
                  <a:pt x="11578769" y="271810"/>
                  <a:pt x="11584102" y="268714"/>
                  <a:pt x="11588960" y="267257"/>
                </a:cubicBezTo>
                <a:cubicBezTo>
                  <a:pt x="11593818" y="265790"/>
                  <a:pt x="11597056" y="264132"/>
                  <a:pt x="11598485" y="262199"/>
                </a:cubicBezTo>
                <a:cubicBezTo>
                  <a:pt x="11599914" y="260246"/>
                  <a:pt x="11602200" y="258589"/>
                  <a:pt x="11605629" y="257132"/>
                </a:cubicBezTo>
                <a:cubicBezTo>
                  <a:pt x="11609058" y="255674"/>
                  <a:pt x="11611059" y="254017"/>
                  <a:pt x="11611534" y="252074"/>
                </a:cubicBezTo>
                <a:cubicBezTo>
                  <a:pt x="11612011" y="250131"/>
                  <a:pt x="11611439" y="247950"/>
                  <a:pt x="11609439" y="245530"/>
                </a:cubicBezTo>
                <a:cubicBezTo>
                  <a:pt x="11607535" y="243101"/>
                  <a:pt x="11607153" y="240510"/>
                  <a:pt x="11608582" y="238082"/>
                </a:cubicBezTo>
                <a:cubicBezTo>
                  <a:pt x="11610105" y="235653"/>
                  <a:pt x="11612963" y="233995"/>
                  <a:pt x="11616297" y="233024"/>
                </a:cubicBezTo>
                <a:cubicBezTo>
                  <a:pt x="11619726" y="232052"/>
                  <a:pt x="11625346" y="231948"/>
                  <a:pt x="11633633" y="232424"/>
                </a:cubicBezTo>
                <a:cubicBezTo>
                  <a:pt x="11641920" y="232919"/>
                  <a:pt x="11647730" y="231252"/>
                  <a:pt x="11651159" y="227366"/>
                </a:cubicBezTo>
                <a:cubicBezTo>
                  <a:pt x="11654587" y="223480"/>
                  <a:pt x="11658302" y="221413"/>
                  <a:pt x="11662208" y="221413"/>
                </a:cubicBezTo>
                <a:cubicBezTo>
                  <a:pt x="11666112" y="221413"/>
                  <a:pt x="11669352" y="222337"/>
                  <a:pt x="11672304" y="223794"/>
                </a:cubicBezTo>
                <a:cubicBezTo>
                  <a:pt x="11675257" y="225261"/>
                  <a:pt x="11678209" y="225470"/>
                  <a:pt x="11680591" y="224985"/>
                </a:cubicBezTo>
                <a:cubicBezTo>
                  <a:pt x="11681829" y="224737"/>
                  <a:pt x="11682972" y="224632"/>
                  <a:pt x="11684210" y="224394"/>
                </a:cubicBezTo>
                <a:cubicBezTo>
                  <a:pt x="11676591" y="219536"/>
                  <a:pt x="11668875" y="214660"/>
                  <a:pt x="11661256" y="209811"/>
                </a:cubicBezTo>
                <a:cubicBezTo>
                  <a:pt x="11646110" y="200096"/>
                  <a:pt x="11635251" y="189314"/>
                  <a:pt x="11627918" y="177655"/>
                </a:cubicBezTo>
                <a:cubicBezTo>
                  <a:pt x="11620584" y="166006"/>
                  <a:pt x="11615535" y="159986"/>
                  <a:pt x="11613059" y="159500"/>
                </a:cubicBezTo>
                <a:cubicBezTo>
                  <a:pt x="11610582" y="159014"/>
                  <a:pt x="11608487" y="159538"/>
                  <a:pt x="11606487" y="160986"/>
                </a:cubicBezTo>
                <a:cubicBezTo>
                  <a:pt x="11604581" y="162444"/>
                  <a:pt x="11602391" y="163072"/>
                  <a:pt x="11599914" y="163072"/>
                </a:cubicBezTo>
                <a:cubicBezTo>
                  <a:pt x="11597533" y="163072"/>
                  <a:pt x="11595913" y="162558"/>
                  <a:pt x="11594866" y="161586"/>
                </a:cubicBezTo>
                <a:cubicBezTo>
                  <a:pt x="11593913" y="160615"/>
                  <a:pt x="11593913" y="157814"/>
                  <a:pt x="11594866" y="152957"/>
                </a:cubicBezTo>
                <a:cubicBezTo>
                  <a:pt x="11595913" y="148099"/>
                  <a:pt x="11595342" y="143746"/>
                  <a:pt x="11593437" y="139860"/>
                </a:cubicBezTo>
                <a:cubicBezTo>
                  <a:pt x="11591437" y="135973"/>
                  <a:pt x="11589818" y="133907"/>
                  <a:pt x="11588389" y="133907"/>
                </a:cubicBezTo>
                <a:close/>
                <a:moveTo>
                  <a:pt x="11782127" y="133307"/>
                </a:moveTo>
                <a:cubicBezTo>
                  <a:pt x="11780223" y="132821"/>
                  <a:pt x="11778031" y="135106"/>
                  <a:pt x="11775556" y="140450"/>
                </a:cubicBezTo>
                <a:cubicBezTo>
                  <a:pt x="11773174" y="145794"/>
                  <a:pt x="11770983" y="149004"/>
                  <a:pt x="11769078" y="149975"/>
                </a:cubicBezTo>
                <a:cubicBezTo>
                  <a:pt x="11767078" y="150956"/>
                  <a:pt x="11764411" y="151357"/>
                  <a:pt x="11760982" y="150871"/>
                </a:cubicBezTo>
                <a:cubicBezTo>
                  <a:pt x="11757553" y="150385"/>
                  <a:pt x="11754314" y="148728"/>
                  <a:pt x="11750885" y="145813"/>
                </a:cubicBezTo>
                <a:cubicBezTo>
                  <a:pt x="11747456" y="142898"/>
                  <a:pt x="11745266" y="141346"/>
                  <a:pt x="11744313" y="141346"/>
                </a:cubicBezTo>
                <a:cubicBezTo>
                  <a:pt x="11743361" y="141346"/>
                  <a:pt x="11742218" y="142898"/>
                  <a:pt x="11740789" y="145813"/>
                </a:cubicBezTo>
                <a:cubicBezTo>
                  <a:pt x="11740026" y="147270"/>
                  <a:pt x="11739074" y="148518"/>
                  <a:pt x="11738408" y="149975"/>
                </a:cubicBezTo>
                <a:cubicBezTo>
                  <a:pt x="11735931" y="148766"/>
                  <a:pt x="11733359" y="147623"/>
                  <a:pt x="11730978" y="146403"/>
                </a:cubicBezTo>
                <a:cubicBezTo>
                  <a:pt x="11726025" y="143975"/>
                  <a:pt x="11722215" y="145117"/>
                  <a:pt x="11719358" y="149975"/>
                </a:cubicBezTo>
                <a:cubicBezTo>
                  <a:pt x="11716405" y="154833"/>
                  <a:pt x="11713737" y="157424"/>
                  <a:pt x="11711262" y="157424"/>
                </a:cubicBezTo>
                <a:cubicBezTo>
                  <a:pt x="11708881" y="157414"/>
                  <a:pt x="11706784" y="156385"/>
                  <a:pt x="11705355" y="154442"/>
                </a:cubicBezTo>
                <a:cubicBezTo>
                  <a:pt x="11703832" y="152500"/>
                  <a:pt x="11701165" y="150947"/>
                  <a:pt x="11697259" y="149975"/>
                </a:cubicBezTo>
                <a:cubicBezTo>
                  <a:pt x="11695355" y="149499"/>
                  <a:pt x="11693544" y="148975"/>
                  <a:pt x="11691640" y="148489"/>
                </a:cubicBezTo>
                <a:cubicBezTo>
                  <a:pt x="11697259" y="155528"/>
                  <a:pt x="11702689" y="162577"/>
                  <a:pt x="11708309" y="169625"/>
                </a:cubicBezTo>
                <a:cubicBezTo>
                  <a:pt x="11719549" y="183713"/>
                  <a:pt x="11726406" y="193857"/>
                  <a:pt x="11728883" y="199686"/>
                </a:cubicBezTo>
                <a:cubicBezTo>
                  <a:pt x="11731264" y="205516"/>
                  <a:pt x="11732502" y="212049"/>
                  <a:pt x="11732978" y="219336"/>
                </a:cubicBezTo>
                <a:cubicBezTo>
                  <a:pt x="11733455" y="226614"/>
                  <a:pt x="11735074" y="230976"/>
                  <a:pt x="11737456" y="232424"/>
                </a:cubicBezTo>
                <a:cubicBezTo>
                  <a:pt x="11739931" y="233891"/>
                  <a:pt x="11741741" y="236176"/>
                  <a:pt x="11742218" y="239568"/>
                </a:cubicBezTo>
                <a:cubicBezTo>
                  <a:pt x="11742694" y="242968"/>
                  <a:pt x="11745361" y="247216"/>
                  <a:pt x="11750314" y="252074"/>
                </a:cubicBezTo>
                <a:cubicBezTo>
                  <a:pt x="11755172" y="256932"/>
                  <a:pt x="11759553" y="259627"/>
                  <a:pt x="11763934" y="260113"/>
                </a:cubicBezTo>
                <a:cubicBezTo>
                  <a:pt x="11768317" y="260599"/>
                  <a:pt x="11771459" y="261627"/>
                  <a:pt x="11772888" y="263085"/>
                </a:cubicBezTo>
                <a:cubicBezTo>
                  <a:pt x="11774412" y="264542"/>
                  <a:pt x="11776508" y="264028"/>
                  <a:pt x="11779460" y="261599"/>
                </a:cubicBezTo>
                <a:cubicBezTo>
                  <a:pt x="11782413" y="259170"/>
                  <a:pt x="11785270" y="254922"/>
                  <a:pt x="11788699" y="249093"/>
                </a:cubicBezTo>
                <a:cubicBezTo>
                  <a:pt x="11792129" y="243263"/>
                  <a:pt x="11795177" y="235186"/>
                  <a:pt x="11797653" y="224985"/>
                </a:cubicBezTo>
                <a:cubicBezTo>
                  <a:pt x="11800034" y="214793"/>
                  <a:pt x="11800701" y="200582"/>
                  <a:pt x="11799653" y="182122"/>
                </a:cubicBezTo>
                <a:cubicBezTo>
                  <a:pt x="11798701" y="163672"/>
                  <a:pt x="11796415" y="152261"/>
                  <a:pt x="11792509" y="147899"/>
                </a:cubicBezTo>
                <a:cubicBezTo>
                  <a:pt x="11788605" y="143527"/>
                  <a:pt x="11786508" y="140203"/>
                  <a:pt x="11786033" y="137774"/>
                </a:cubicBezTo>
                <a:cubicBezTo>
                  <a:pt x="11785461" y="135345"/>
                  <a:pt x="11784032" y="133792"/>
                  <a:pt x="11782127" y="133307"/>
                </a:cubicBezTo>
                <a:close/>
                <a:moveTo>
                  <a:pt x="11726502" y="557"/>
                </a:moveTo>
                <a:cubicBezTo>
                  <a:pt x="11735264" y="2014"/>
                  <a:pt x="11740789" y="5634"/>
                  <a:pt x="11742218" y="10968"/>
                </a:cubicBezTo>
                <a:cubicBezTo>
                  <a:pt x="11743741" y="16311"/>
                  <a:pt x="11743266" y="19635"/>
                  <a:pt x="11741360" y="21092"/>
                </a:cubicBezTo>
                <a:cubicBezTo>
                  <a:pt x="11739360" y="22550"/>
                  <a:pt x="11738408" y="24102"/>
                  <a:pt x="11738408" y="25560"/>
                </a:cubicBezTo>
                <a:cubicBezTo>
                  <a:pt x="11738408" y="26283"/>
                  <a:pt x="11738408" y="26912"/>
                  <a:pt x="11738408" y="27636"/>
                </a:cubicBezTo>
                <a:cubicBezTo>
                  <a:pt x="11740026" y="27636"/>
                  <a:pt x="11742027" y="27636"/>
                  <a:pt x="11743741" y="27636"/>
                </a:cubicBezTo>
                <a:cubicBezTo>
                  <a:pt x="11747170" y="27646"/>
                  <a:pt x="11749456" y="28789"/>
                  <a:pt x="11750885" y="31217"/>
                </a:cubicBezTo>
                <a:cubicBezTo>
                  <a:pt x="11752314" y="33646"/>
                  <a:pt x="11758696" y="33532"/>
                  <a:pt x="11769935" y="30617"/>
                </a:cubicBezTo>
                <a:cubicBezTo>
                  <a:pt x="11781175" y="27703"/>
                  <a:pt x="11787651" y="26674"/>
                  <a:pt x="11789557" y="27636"/>
                </a:cubicBezTo>
                <a:cubicBezTo>
                  <a:pt x="11791557" y="28617"/>
                  <a:pt x="11794224" y="29017"/>
                  <a:pt x="11797653" y="28532"/>
                </a:cubicBezTo>
                <a:cubicBezTo>
                  <a:pt x="11800987" y="28046"/>
                  <a:pt x="11804131" y="28265"/>
                  <a:pt x="11806512" y="29722"/>
                </a:cubicBezTo>
                <a:cubicBezTo>
                  <a:pt x="11808987" y="31180"/>
                  <a:pt x="11814227" y="31589"/>
                  <a:pt x="11822037" y="30617"/>
                </a:cubicBezTo>
                <a:cubicBezTo>
                  <a:pt x="11829848" y="29646"/>
                  <a:pt x="11834229" y="28608"/>
                  <a:pt x="11835753" y="27636"/>
                </a:cubicBezTo>
                <a:cubicBezTo>
                  <a:pt x="11837182" y="26674"/>
                  <a:pt x="11837753" y="23978"/>
                  <a:pt x="11837753" y="19607"/>
                </a:cubicBezTo>
                <a:cubicBezTo>
                  <a:pt x="11837753" y="17416"/>
                  <a:pt x="11837753" y="15244"/>
                  <a:pt x="11837753" y="13053"/>
                </a:cubicBezTo>
                <a:cubicBezTo>
                  <a:pt x="11842706" y="14263"/>
                  <a:pt x="11847469" y="15416"/>
                  <a:pt x="11852327" y="16625"/>
                </a:cubicBezTo>
                <a:cubicBezTo>
                  <a:pt x="11862138" y="19054"/>
                  <a:pt x="11868329" y="21121"/>
                  <a:pt x="11870234" y="22578"/>
                </a:cubicBezTo>
                <a:cubicBezTo>
                  <a:pt x="11872138" y="24036"/>
                  <a:pt x="11880711" y="24150"/>
                  <a:pt x="11895855" y="23178"/>
                </a:cubicBezTo>
                <a:cubicBezTo>
                  <a:pt x="11911001" y="22207"/>
                  <a:pt x="11920240" y="22721"/>
                  <a:pt x="11924145" y="24664"/>
                </a:cubicBezTo>
                <a:cubicBezTo>
                  <a:pt x="11928050" y="26607"/>
                  <a:pt x="11936432" y="25979"/>
                  <a:pt x="11949101" y="22578"/>
                </a:cubicBezTo>
                <a:cubicBezTo>
                  <a:pt x="11961769" y="19178"/>
                  <a:pt x="11973009" y="19292"/>
                  <a:pt x="11982724" y="23178"/>
                </a:cubicBezTo>
                <a:cubicBezTo>
                  <a:pt x="11992534" y="27065"/>
                  <a:pt x="12003107" y="29132"/>
                  <a:pt x="12014252" y="29132"/>
                </a:cubicBezTo>
                <a:cubicBezTo>
                  <a:pt x="12025492" y="29132"/>
                  <a:pt x="12032445" y="30789"/>
                  <a:pt x="12034826" y="34189"/>
                </a:cubicBezTo>
                <a:cubicBezTo>
                  <a:pt x="12037302" y="37590"/>
                  <a:pt x="12037873" y="40171"/>
                  <a:pt x="12036921" y="41628"/>
                </a:cubicBezTo>
                <a:cubicBezTo>
                  <a:pt x="12035969" y="43086"/>
                  <a:pt x="12035873" y="44857"/>
                  <a:pt x="12036349" y="47286"/>
                </a:cubicBezTo>
                <a:cubicBezTo>
                  <a:pt x="12036826" y="49715"/>
                  <a:pt x="12041970" y="51782"/>
                  <a:pt x="12051209" y="53239"/>
                </a:cubicBezTo>
                <a:cubicBezTo>
                  <a:pt x="12060448" y="54697"/>
                  <a:pt x="12065782" y="56983"/>
                  <a:pt x="12067305" y="60383"/>
                </a:cubicBezTo>
                <a:cubicBezTo>
                  <a:pt x="12068734" y="63783"/>
                  <a:pt x="12072163" y="64707"/>
                  <a:pt x="12077974" y="62764"/>
                </a:cubicBezTo>
                <a:cubicBezTo>
                  <a:pt x="12083880" y="60821"/>
                  <a:pt x="12089690" y="59792"/>
                  <a:pt x="12095595" y="59792"/>
                </a:cubicBezTo>
                <a:cubicBezTo>
                  <a:pt x="12101406" y="59783"/>
                  <a:pt x="12111217" y="60935"/>
                  <a:pt x="12124455" y="63355"/>
                </a:cubicBezTo>
                <a:cubicBezTo>
                  <a:pt x="12137600" y="65793"/>
                  <a:pt x="12144554" y="67451"/>
                  <a:pt x="12145602" y="68422"/>
                </a:cubicBezTo>
                <a:cubicBezTo>
                  <a:pt x="12146554" y="69394"/>
                  <a:pt x="12146745" y="71975"/>
                  <a:pt x="12146745" y="75861"/>
                </a:cubicBezTo>
                <a:cubicBezTo>
                  <a:pt x="12146745" y="79748"/>
                  <a:pt x="12149317" y="82034"/>
                  <a:pt x="12154174" y="83005"/>
                </a:cubicBezTo>
                <a:cubicBezTo>
                  <a:pt x="12159126" y="83976"/>
                  <a:pt x="12163984" y="86672"/>
                  <a:pt x="12169414" y="91044"/>
                </a:cubicBezTo>
                <a:cubicBezTo>
                  <a:pt x="12174748" y="95416"/>
                  <a:pt x="12181511" y="99255"/>
                  <a:pt x="12189321" y="102655"/>
                </a:cubicBezTo>
                <a:cubicBezTo>
                  <a:pt x="12197131" y="106046"/>
                  <a:pt x="12202847" y="107713"/>
                  <a:pt x="12206276" y="107713"/>
                </a:cubicBezTo>
                <a:cubicBezTo>
                  <a:pt x="12209705" y="107713"/>
                  <a:pt x="12213038" y="109151"/>
                  <a:pt x="12216372" y="111580"/>
                </a:cubicBezTo>
                <a:cubicBezTo>
                  <a:pt x="12219801" y="114009"/>
                  <a:pt x="12221325" y="116809"/>
                  <a:pt x="12220849" y="120210"/>
                </a:cubicBezTo>
                <a:cubicBezTo>
                  <a:pt x="12220373" y="123610"/>
                  <a:pt x="12217801" y="126420"/>
                  <a:pt x="12213420" y="128849"/>
                </a:cubicBezTo>
                <a:cubicBezTo>
                  <a:pt x="12209037" y="131278"/>
                  <a:pt x="12206751" y="135516"/>
                  <a:pt x="12206276" y="141346"/>
                </a:cubicBezTo>
                <a:cubicBezTo>
                  <a:pt x="12205799" y="147175"/>
                  <a:pt x="12209133" y="151014"/>
                  <a:pt x="12216372" y="152957"/>
                </a:cubicBezTo>
                <a:cubicBezTo>
                  <a:pt x="12223706" y="154899"/>
                  <a:pt x="12227898" y="156967"/>
                  <a:pt x="12228945" y="158910"/>
                </a:cubicBezTo>
                <a:cubicBezTo>
                  <a:pt x="12229898" y="160843"/>
                  <a:pt x="12233993" y="163767"/>
                  <a:pt x="12240852" y="168130"/>
                </a:cubicBezTo>
                <a:cubicBezTo>
                  <a:pt x="12247614" y="172502"/>
                  <a:pt x="12250948" y="176236"/>
                  <a:pt x="12250948" y="179150"/>
                </a:cubicBezTo>
                <a:cubicBezTo>
                  <a:pt x="12250948" y="182065"/>
                  <a:pt x="12249329" y="184646"/>
                  <a:pt x="12245899" y="186589"/>
                </a:cubicBezTo>
                <a:cubicBezTo>
                  <a:pt x="12242470" y="188532"/>
                  <a:pt x="12239899" y="191333"/>
                  <a:pt x="12238470" y="195219"/>
                </a:cubicBezTo>
                <a:cubicBezTo>
                  <a:pt x="12236946" y="199105"/>
                  <a:pt x="12233231" y="201696"/>
                  <a:pt x="12227421" y="202667"/>
                </a:cubicBezTo>
                <a:cubicBezTo>
                  <a:pt x="12224468" y="203144"/>
                  <a:pt x="12221420" y="203373"/>
                  <a:pt x="12218468" y="203849"/>
                </a:cubicBezTo>
                <a:cubicBezTo>
                  <a:pt x="12219420" y="205068"/>
                  <a:pt x="12220468" y="206506"/>
                  <a:pt x="12221516" y="207725"/>
                </a:cubicBezTo>
                <a:cubicBezTo>
                  <a:pt x="12223420" y="210154"/>
                  <a:pt x="12223897" y="212955"/>
                  <a:pt x="12222945" y="216355"/>
                </a:cubicBezTo>
                <a:cubicBezTo>
                  <a:pt x="12221992" y="219755"/>
                  <a:pt x="12218277" y="222556"/>
                  <a:pt x="12211991" y="224985"/>
                </a:cubicBezTo>
                <a:cubicBezTo>
                  <a:pt x="12205608" y="227414"/>
                  <a:pt x="12200655" y="228861"/>
                  <a:pt x="12196751" y="228861"/>
                </a:cubicBezTo>
                <a:cubicBezTo>
                  <a:pt x="12192845" y="228852"/>
                  <a:pt x="12185892" y="226785"/>
                  <a:pt x="12175606" y="222899"/>
                </a:cubicBezTo>
                <a:cubicBezTo>
                  <a:pt x="12165413" y="219022"/>
                  <a:pt x="12156556" y="216726"/>
                  <a:pt x="12149697" y="215755"/>
                </a:cubicBezTo>
                <a:cubicBezTo>
                  <a:pt x="12142934" y="214784"/>
                  <a:pt x="12135886" y="218108"/>
                  <a:pt x="12128552" y="225880"/>
                </a:cubicBezTo>
                <a:cubicBezTo>
                  <a:pt x="12121312" y="233652"/>
                  <a:pt x="12111312" y="239558"/>
                  <a:pt x="12099120" y="243444"/>
                </a:cubicBezTo>
                <a:cubicBezTo>
                  <a:pt x="12086927" y="247330"/>
                  <a:pt x="12076641" y="248988"/>
                  <a:pt x="12067877" y="248502"/>
                </a:cubicBezTo>
                <a:cubicBezTo>
                  <a:pt x="12059114" y="248016"/>
                  <a:pt x="12054637" y="245321"/>
                  <a:pt x="12054162" y="240463"/>
                </a:cubicBezTo>
                <a:cubicBezTo>
                  <a:pt x="12053971" y="238034"/>
                  <a:pt x="12053495" y="235453"/>
                  <a:pt x="12053304" y="233024"/>
                </a:cubicBezTo>
                <a:cubicBezTo>
                  <a:pt x="12052352" y="233271"/>
                  <a:pt x="12051304" y="233671"/>
                  <a:pt x="12050352" y="233919"/>
                </a:cubicBezTo>
                <a:cubicBezTo>
                  <a:pt x="12048351" y="234405"/>
                  <a:pt x="12045398" y="236576"/>
                  <a:pt x="12041970" y="240463"/>
                </a:cubicBezTo>
                <a:cubicBezTo>
                  <a:pt x="12038541" y="244349"/>
                  <a:pt x="12035778" y="246121"/>
                  <a:pt x="12033302" y="246121"/>
                </a:cubicBezTo>
                <a:cubicBezTo>
                  <a:pt x="12030920" y="246121"/>
                  <a:pt x="12028825" y="243835"/>
                  <a:pt x="12027396" y="238977"/>
                </a:cubicBezTo>
                <a:cubicBezTo>
                  <a:pt x="12025967" y="234119"/>
                  <a:pt x="12024253" y="231538"/>
                  <a:pt x="12022348" y="231538"/>
                </a:cubicBezTo>
                <a:cubicBezTo>
                  <a:pt x="12020348" y="231538"/>
                  <a:pt x="12013870" y="234234"/>
                  <a:pt x="12002727" y="239568"/>
                </a:cubicBezTo>
                <a:cubicBezTo>
                  <a:pt x="11991487" y="244911"/>
                  <a:pt x="11984152" y="247607"/>
                  <a:pt x="11981295" y="247607"/>
                </a:cubicBezTo>
                <a:cubicBezTo>
                  <a:pt x="11978342" y="247607"/>
                  <a:pt x="11976056" y="246873"/>
                  <a:pt x="11974152" y="244930"/>
                </a:cubicBezTo>
                <a:cubicBezTo>
                  <a:pt x="11972151" y="242987"/>
                  <a:pt x="11971103" y="239777"/>
                  <a:pt x="11971103" y="235405"/>
                </a:cubicBezTo>
                <a:cubicBezTo>
                  <a:pt x="11971103" y="233224"/>
                  <a:pt x="11971103" y="231042"/>
                  <a:pt x="11971103" y="228861"/>
                </a:cubicBezTo>
                <a:cubicBezTo>
                  <a:pt x="11965007" y="229823"/>
                  <a:pt x="11959101" y="230566"/>
                  <a:pt x="11953005" y="231538"/>
                </a:cubicBezTo>
                <a:cubicBezTo>
                  <a:pt x="11940814" y="233481"/>
                  <a:pt x="11928717" y="240415"/>
                  <a:pt x="11917002" y="252074"/>
                </a:cubicBezTo>
                <a:cubicBezTo>
                  <a:pt x="11905286" y="263732"/>
                  <a:pt x="11888712" y="277305"/>
                  <a:pt x="11867280" y="292850"/>
                </a:cubicBezTo>
                <a:cubicBezTo>
                  <a:pt x="11845755" y="308395"/>
                  <a:pt x="11828609" y="331712"/>
                  <a:pt x="11815465" y="362802"/>
                </a:cubicBezTo>
                <a:cubicBezTo>
                  <a:pt x="11802320" y="393891"/>
                  <a:pt x="11793557" y="412227"/>
                  <a:pt x="11790128" y="417571"/>
                </a:cubicBezTo>
                <a:cubicBezTo>
                  <a:pt x="11786795" y="422914"/>
                  <a:pt x="11784604" y="429448"/>
                  <a:pt x="11783652" y="437211"/>
                </a:cubicBezTo>
                <a:cubicBezTo>
                  <a:pt x="11782604" y="444993"/>
                  <a:pt x="11774031" y="462510"/>
                  <a:pt x="11757458" y="490199"/>
                </a:cubicBezTo>
                <a:cubicBezTo>
                  <a:pt x="11740789" y="517888"/>
                  <a:pt x="11730883" y="537367"/>
                  <a:pt x="11727931" y="548539"/>
                </a:cubicBezTo>
                <a:cubicBezTo>
                  <a:pt x="11724977" y="559712"/>
                  <a:pt x="11722882" y="581258"/>
                  <a:pt x="11721453" y="612833"/>
                </a:cubicBezTo>
                <a:cubicBezTo>
                  <a:pt x="11719929" y="644409"/>
                  <a:pt x="11720310" y="663373"/>
                  <a:pt x="11722310" y="669688"/>
                </a:cubicBezTo>
                <a:cubicBezTo>
                  <a:pt x="11724216" y="676003"/>
                  <a:pt x="11727645" y="681603"/>
                  <a:pt x="11732978" y="686947"/>
                </a:cubicBezTo>
                <a:cubicBezTo>
                  <a:pt x="11738408" y="692300"/>
                  <a:pt x="11740312" y="706902"/>
                  <a:pt x="11738408" y="730705"/>
                </a:cubicBezTo>
                <a:cubicBezTo>
                  <a:pt x="11736407" y="754508"/>
                  <a:pt x="11735359" y="783102"/>
                  <a:pt x="11735359" y="816135"/>
                </a:cubicBezTo>
                <a:cubicBezTo>
                  <a:pt x="11735359" y="819964"/>
                  <a:pt x="11735931" y="821973"/>
                  <a:pt x="11736027" y="825660"/>
                </a:cubicBezTo>
                <a:lnTo>
                  <a:pt x="12250948" y="807800"/>
                </a:lnTo>
                <a:lnTo>
                  <a:pt x="12251234" y="1611901"/>
                </a:lnTo>
                <a:lnTo>
                  <a:pt x="52129" y="1680167"/>
                </a:lnTo>
                <a:lnTo>
                  <a:pt x="0" y="1009311"/>
                </a:lnTo>
                <a:cubicBezTo>
                  <a:pt x="0" y="1009321"/>
                  <a:pt x="321552" y="988032"/>
                  <a:pt x="471190" y="978060"/>
                </a:cubicBezTo>
                <a:cubicBezTo>
                  <a:pt x="471403" y="967802"/>
                  <a:pt x="471446" y="957124"/>
                  <a:pt x="473868" y="951266"/>
                </a:cubicBezTo>
                <a:cubicBezTo>
                  <a:pt x="477286" y="943008"/>
                  <a:pt x="480680" y="926739"/>
                  <a:pt x="484584" y="902450"/>
                </a:cubicBezTo>
                <a:cubicBezTo>
                  <a:pt x="488489" y="878162"/>
                  <a:pt x="491049" y="847910"/>
                  <a:pt x="492026" y="811963"/>
                </a:cubicBezTo>
                <a:cubicBezTo>
                  <a:pt x="493003" y="776016"/>
                  <a:pt x="493109" y="752079"/>
                  <a:pt x="492621" y="739935"/>
                </a:cubicBezTo>
                <a:cubicBezTo>
                  <a:pt x="492133" y="727781"/>
                  <a:pt x="490894" y="718046"/>
                  <a:pt x="488454" y="710760"/>
                </a:cubicBezTo>
                <a:cubicBezTo>
                  <a:pt x="486014" y="703483"/>
                  <a:pt x="484584" y="697567"/>
                  <a:pt x="484584" y="693205"/>
                </a:cubicBezTo>
                <a:cubicBezTo>
                  <a:pt x="484584" y="688833"/>
                  <a:pt x="486014" y="683956"/>
                  <a:pt x="488454" y="678613"/>
                </a:cubicBezTo>
                <a:cubicBezTo>
                  <a:pt x="490894" y="673269"/>
                  <a:pt x="492645" y="666744"/>
                  <a:pt x="494109" y="658972"/>
                </a:cubicBezTo>
                <a:cubicBezTo>
                  <a:pt x="495573" y="651200"/>
                  <a:pt x="494442" y="642894"/>
                  <a:pt x="490537" y="633674"/>
                </a:cubicBezTo>
                <a:cubicBezTo>
                  <a:pt x="486633" y="624435"/>
                  <a:pt x="479546" y="615329"/>
                  <a:pt x="468809" y="606585"/>
                </a:cubicBezTo>
                <a:cubicBezTo>
                  <a:pt x="458070" y="597841"/>
                  <a:pt x="448019" y="584373"/>
                  <a:pt x="438746" y="566399"/>
                </a:cubicBezTo>
                <a:cubicBezTo>
                  <a:pt x="429471" y="548416"/>
                  <a:pt x="424755" y="538576"/>
                  <a:pt x="424755" y="536633"/>
                </a:cubicBezTo>
                <a:cubicBezTo>
                  <a:pt x="424755" y="534690"/>
                  <a:pt x="425887" y="533137"/>
                  <a:pt x="428327" y="532166"/>
                </a:cubicBezTo>
                <a:cubicBezTo>
                  <a:pt x="430768" y="531195"/>
                  <a:pt x="437426" y="540424"/>
                  <a:pt x="447675" y="559855"/>
                </a:cubicBezTo>
                <a:cubicBezTo>
                  <a:pt x="457925" y="579276"/>
                  <a:pt x="465523" y="591087"/>
                  <a:pt x="470893" y="594974"/>
                </a:cubicBezTo>
                <a:cubicBezTo>
                  <a:pt x="476260" y="598860"/>
                  <a:pt x="479441" y="600927"/>
                  <a:pt x="480418" y="600927"/>
                </a:cubicBezTo>
                <a:cubicBezTo>
                  <a:pt x="480903" y="600927"/>
                  <a:pt x="481418" y="600927"/>
                  <a:pt x="481905" y="600927"/>
                </a:cubicBezTo>
                <a:cubicBezTo>
                  <a:pt x="481905" y="599955"/>
                  <a:pt x="481905" y="598917"/>
                  <a:pt x="481905" y="597955"/>
                </a:cubicBezTo>
                <a:cubicBezTo>
                  <a:pt x="481906" y="596012"/>
                  <a:pt x="480262" y="585859"/>
                  <a:pt x="476846" y="567885"/>
                </a:cubicBezTo>
                <a:cubicBezTo>
                  <a:pt x="473428" y="549911"/>
                  <a:pt x="468712" y="536748"/>
                  <a:pt x="462855" y="528003"/>
                </a:cubicBezTo>
                <a:cubicBezTo>
                  <a:pt x="456999" y="519269"/>
                  <a:pt x="448888" y="504239"/>
                  <a:pt x="438150" y="483350"/>
                </a:cubicBezTo>
                <a:cubicBezTo>
                  <a:pt x="427412" y="462471"/>
                  <a:pt x="415932" y="446089"/>
                  <a:pt x="404218" y="433944"/>
                </a:cubicBezTo>
                <a:cubicBezTo>
                  <a:pt x="392503" y="421799"/>
                  <a:pt x="383261" y="413713"/>
                  <a:pt x="375940" y="409836"/>
                </a:cubicBezTo>
                <a:cubicBezTo>
                  <a:pt x="368618" y="405941"/>
                  <a:pt x="361342" y="403140"/>
                  <a:pt x="354509" y="401197"/>
                </a:cubicBezTo>
                <a:cubicBezTo>
                  <a:pt x="347674" y="399264"/>
                  <a:pt x="340696" y="396044"/>
                  <a:pt x="333375" y="391672"/>
                </a:cubicBezTo>
                <a:cubicBezTo>
                  <a:pt x="326054" y="387300"/>
                  <a:pt x="317753" y="378708"/>
                  <a:pt x="308968" y="366078"/>
                </a:cubicBezTo>
                <a:cubicBezTo>
                  <a:pt x="300182" y="353458"/>
                  <a:pt x="294227" y="346914"/>
                  <a:pt x="290810" y="346428"/>
                </a:cubicBezTo>
                <a:cubicBezTo>
                  <a:pt x="287395" y="345952"/>
                  <a:pt x="280927" y="346867"/>
                  <a:pt x="271165" y="348810"/>
                </a:cubicBezTo>
                <a:cubicBezTo>
                  <a:pt x="261403" y="350753"/>
                  <a:pt x="249816" y="349724"/>
                  <a:pt x="236637" y="345838"/>
                </a:cubicBezTo>
                <a:cubicBezTo>
                  <a:pt x="223458" y="341942"/>
                  <a:pt x="213407" y="342057"/>
                  <a:pt x="206574" y="346428"/>
                </a:cubicBezTo>
                <a:cubicBezTo>
                  <a:pt x="199741" y="350810"/>
                  <a:pt x="194297" y="352867"/>
                  <a:pt x="189905" y="352382"/>
                </a:cubicBezTo>
                <a:cubicBezTo>
                  <a:pt x="185512" y="351886"/>
                  <a:pt x="181010" y="349829"/>
                  <a:pt x="177105" y="346428"/>
                </a:cubicBezTo>
                <a:cubicBezTo>
                  <a:pt x="173201" y="343028"/>
                  <a:pt x="166221" y="341999"/>
                  <a:pt x="155971" y="343457"/>
                </a:cubicBezTo>
                <a:cubicBezTo>
                  <a:pt x="145722" y="344914"/>
                  <a:pt x="140279" y="346352"/>
                  <a:pt x="139303" y="347324"/>
                </a:cubicBezTo>
                <a:cubicBezTo>
                  <a:pt x="138327" y="348295"/>
                  <a:pt x="136683" y="348810"/>
                  <a:pt x="134243" y="348810"/>
                </a:cubicBezTo>
                <a:cubicBezTo>
                  <a:pt x="131803" y="348800"/>
                  <a:pt x="129754" y="347781"/>
                  <a:pt x="128290" y="345838"/>
                </a:cubicBezTo>
                <a:cubicBezTo>
                  <a:pt x="126825" y="343895"/>
                  <a:pt x="124372" y="342857"/>
                  <a:pt x="121444" y="342857"/>
                </a:cubicBezTo>
                <a:cubicBezTo>
                  <a:pt x="118515" y="342857"/>
                  <a:pt x="115228" y="343485"/>
                  <a:pt x="111323" y="344942"/>
                </a:cubicBezTo>
                <a:cubicBezTo>
                  <a:pt x="107419" y="346400"/>
                  <a:pt x="100332" y="347838"/>
                  <a:pt x="89595" y="348810"/>
                </a:cubicBezTo>
                <a:cubicBezTo>
                  <a:pt x="78857" y="349772"/>
                  <a:pt x="73009" y="348343"/>
                  <a:pt x="72033" y="344942"/>
                </a:cubicBezTo>
                <a:cubicBezTo>
                  <a:pt x="71057" y="341542"/>
                  <a:pt x="64804" y="340808"/>
                  <a:pt x="53578" y="342266"/>
                </a:cubicBezTo>
                <a:cubicBezTo>
                  <a:pt x="42352" y="343713"/>
                  <a:pt x="35885" y="343314"/>
                  <a:pt x="33933" y="341371"/>
                </a:cubicBezTo>
                <a:cubicBezTo>
                  <a:pt x="31980" y="339428"/>
                  <a:pt x="31468" y="337246"/>
                  <a:pt x="32445" y="334818"/>
                </a:cubicBezTo>
                <a:cubicBezTo>
                  <a:pt x="32933" y="333617"/>
                  <a:pt x="33445" y="332465"/>
                  <a:pt x="33933" y="331255"/>
                </a:cubicBezTo>
                <a:cubicBezTo>
                  <a:pt x="30028" y="331731"/>
                  <a:pt x="25931" y="332255"/>
                  <a:pt x="22027" y="332741"/>
                </a:cubicBezTo>
                <a:cubicBezTo>
                  <a:pt x="14217" y="333703"/>
                  <a:pt x="8774" y="333189"/>
                  <a:pt x="5358" y="331255"/>
                </a:cubicBezTo>
                <a:cubicBezTo>
                  <a:pt x="1941" y="329302"/>
                  <a:pt x="0" y="327645"/>
                  <a:pt x="0" y="326188"/>
                </a:cubicBezTo>
                <a:cubicBezTo>
                  <a:pt x="0" y="324721"/>
                  <a:pt x="1429" y="323073"/>
                  <a:pt x="3870" y="321130"/>
                </a:cubicBezTo>
                <a:cubicBezTo>
                  <a:pt x="6310" y="319187"/>
                  <a:pt x="7334" y="316081"/>
                  <a:pt x="6846" y="312205"/>
                </a:cubicBezTo>
                <a:cubicBezTo>
                  <a:pt x="6358" y="308319"/>
                  <a:pt x="6465" y="305623"/>
                  <a:pt x="7441" y="304166"/>
                </a:cubicBezTo>
                <a:cubicBezTo>
                  <a:pt x="8418" y="302699"/>
                  <a:pt x="8418" y="300423"/>
                  <a:pt x="7441" y="297022"/>
                </a:cubicBezTo>
                <a:cubicBezTo>
                  <a:pt x="6465" y="293622"/>
                  <a:pt x="6465" y="291441"/>
                  <a:pt x="7441" y="290469"/>
                </a:cubicBezTo>
                <a:cubicBezTo>
                  <a:pt x="8418" y="289488"/>
                  <a:pt x="13241" y="287326"/>
                  <a:pt x="22027" y="283925"/>
                </a:cubicBezTo>
                <a:cubicBezTo>
                  <a:pt x="30812" y="280525"/>
                  <a:pt x="35636" y="277934"/>
                  <a:pt x="36612" y="276486"/>
                </a:cubicBezTo>
                <a:cubicBezTo>
                  <a:pt x="37588" y="275029"/>
                  <a:pt x="42923" y="273991"/>
                  <a:pt x="52685" y="273505"/>
                </a:cubicBezTo>
                <a:cubicBezTo>
                  <a:pt x="62447" y="273019"/>
                  <a:pt x="67568" y="270324"/>
                  <a:pt x="67568" y="265466"/>
                </a:cubicBezTo>
                <a:cubicBezTo>
                  <a:pt x="67568" y="260608"/>
                  <a:pt x="69212" y="256255"/>
                  <a:pt x="72628" y="252369"/>
                </a:cubicBezTo>
                <a:cubicBezTo>
                  <a:pt x="76045" y="248493"/>
                  <a:pt x="79117" y="246311"/>
                  <a:pt x="81558" y="245825"/>
                </a:cubicBezTo>
                <a:cubicBezTo>
                  <a:pt x="82778" y="245568"/>
                  <a:pt x="83909" y="245473"/>
                  <a:pt x="85130" y="245225"/>
                </a:cubicBezTo>
                <a:cubicBezTo>
                  <a:pt x="84886" y="244025"/>
                  <a:pt x="84778" y="242873"/>
                  <a:pt x="84534" y="241653"/>
                </a:cubicBezTo>
                <a:cubicBezTo>
                  <a:pt x="84046" y="239225"/>
                  <a:pt x="84153" y="237567"/>
                  <a:pt x="85130" y="236596"/>
                </a:cubicBezTo>
                <a:cubicBezTo>
                  <a:pt x="86106" y="235624"/>
                  <a:pt x="89393" y="234586"/>
                  <a:pt x="95250" y="233624"/>
                </a:cubicBezTo>
                <a:cubicBezTo>
                  <a:pt x="101107" y="232643"/>
                  <a:pt x="106335" y="230985"/>
                  <a:pt x="110728" y="228557"/>
                </a:cubicBezTo>
                <a:cubicBezTo>
                  <a:pt x="115121" y="226128"/>
                  <a:pt x="116360" y="222918"/>
                  <a:pt x="114895" y="219032"/>
                </a:cubicBezTo>
                <a:cubicBezTo>
                  <a:pt x="113431" y="215136"/>
                  <a:pt x="113943" y="212049"/>
                  <a:pt x="116384" y="210107"/>
                </a:cubicBezTo>
                <a:cubicBezTo>
                  <a:pt x="118824" y="208173"/>
                  <a:pt x="119955" y="205249"/>
                  <a:pt x="119955" y="200877"/>
                </a:cubicBezTo>
                <a:cubicBezTo>
                  <a:pt x="119956" y="196514"/>
                  <a:pt x="126506" y="192781"/>
                  <a:pt x="138708" y="189866"/>
                </a:cubicBezTo>
                <a:cubicBezTo>
                  <a:pt x="150910" y="186952"/>
                  <a:pt x="160771" y="186323"/>
                  <a:pt x="169068" y="187780"/>
                </a:cubicBezTo>
                <a:cubicBezTo>
                  <a:pt x="177366" y="189237"/>
                  <a:pt x="182701" y="189237"/>
                  <a:pt x="185143" y="187780"/>
                </a:cubicBezTo>
                <a:cubicBezTo>
                  <a:pt x="187583" y="186332"/>
                  <a:pt x="188797" y="183217"/>
                  <a:pt x="187821" y="178855"/>
                </a:cubicBezTo>
                <a:cubicBezTo>
                  <a:pt x="186845" y="174474"/>
                  <a:pt x="186845" y="171787"/>
                  <a:pt x="187821" y="170816"/>
                </a:cubicBezTo>
                <a:cubicBezTo>
                  <a:pt x="188797" y="169835"/>
                  <a:pt x="194240" y="169730"/>
                  <a:pt x="204490" y="170216"/>
                </a:cubicBezTo>
                <a:cubicBezTo>
                  <a:pt x="214740" y="170692"/>
                  <a:pt x="223982" y="172369"/>
                  <a:pt x="232768" y="175274"/>
                </a:cubicBezTo>
                <a:cubicBezTo>
                  <a:pt x="241553" y="178188"/>
                  <a:pt x="251902" y="179741"/>
                  <a:pt x="263128" y="179741"/>
                </a:cubicBezTo>
                <a:cubicBezTo>
                  <a:pt x="274354" y="179741"/>
                  <a:pt x="284001" y="177674"/>
                  <a:pt x="292299" y="173788"/>
                </a:cubicBezTo>
                <a:cubicBezTo>
                  <a:pt x="300596" y="169901"/>
                  <a:pt x="308492" y="167835"/>
                  <a:pt x="315813" y="167835"/>
                </a:cubicBezTo>
                <a:cubicBezTo>
                  <a:pt x="323134" y="167844"/>
                  <a:pt x="328578" y="168873"/>
                  <a:pt x="332482" y="170816"/>
                </a:cubicBezTo>
                <a:cubicBezTo>
                  <a:pt x="336386" y="172750"/>
                  <a:pt x="338543" y="175340"/>
                  <a:pt x="339030" y="178255"/>
                </a:cubicBezTo>
                <a:cubicBezTo>
                  <a:pt x="339518" y="181170"/>
                  <a:pt x="344746" y="183351"/>
                  <a:pt x="354509" y="184799"/>
                </a:cubicBezTo>
                <a:cubicBezTo>
                  <a:pt x="364270" y="186256"/>
                  <a:pt x="371034" y="185742"/>
                  <a:pt x="374452" y="183313"/>
                </a:cubicBezTo>
                <a:cubicBezTo>
                  <a:pt x="377868" y="180875"/>
                  <a:pt x="379512" y="178712"/>
                  <a:pt x="379512" y="176769"/>
                </a:cubicBezTo>
                <a:cubicBezTo>
                  <a:pt x="379512" y="174826"/>
                  <a:pt x="376951" y="172645"/>
                  <a:pt x="372071" y="170216"/>
                </a:cubicBezTo>
                <a:cubicBezTo>
                  <a:pt x="367189" y="167787"/>
                  <a:pt x="364629" y="165206"/>
                  <a:pt x="364629" y="162777"/>
                </a:cubicBezTo>
                <a:cubicBezTo>
                  <a:pt x="364629" y="160357"/>
                  <a:pt x="369238" y="157024"/>
                  <a:pt x="378024" y="152661"/>
                </a:cubicBezTo>
                <a:cubicBezTo>
                  <a:pt x="386810" y="148289"/>
                  <a:pt x="392037" y="145480"/>
                  <a:pt x="393502" y="144022"/>
                </a:cubicBezTo>
                <a:cubicBezTo>
                  <a:pt x="394966" y="142575"/>
                  <a:pt x="395585" y="140393"/>
                  <a:pt x="395585" y="137478"/>
                </a:cubicBezTo>
                <a:cubicBezTo>
                  <a:pt x="395585" y="134554"/>
                  <a:pt x="398360" y="131973"/>
                  <a:pt x="404218" y="130030"/>
                </a:cubicBezTo>
                <a:cubicBezTo>
                  <a:pt x="410075" y="128096"/>
                  <a:pt x="413766" y="125287"/>
                  <a:pt x="415230" y="121400"/>
                </a:cubicBezTo>
                <a:cubicBezTo>
                  <a:pt x="416695" y="117514"/>
                  <a:pt x="423567" y="113675"/>
                  <a:pt x="435768" y="109799"/>
                </a:cubicBezTo>
                <a:cubicBezTo>
                  <a:pt x="447971" y="105913"/>
                  <a:pt x="453818" y="102293"/>
                  <a:pt x="453330" y="99378"/>
                </a:cubicBezTo>
                <a:cubicBezTo>
                  <a:pt x="452843" y="96464"/>
                  <a:pt x="453248" y="94283"/>
                  <a:pt x="454224" y="92825"/>
                </a:cubicBezTo>
                <a:cubicBezTo>
                  <a:pt x="455199" y="91368"/>
                  <a:pt x="459106" y="90120"/>
                  <a:pt x="466427" y="88663"/>
                </a:cubicBezTo>
                <a:cubicBezTo>
                  <a:pt x="473748" y="87196"/>
                  <a:pt x="478977" y="85539"/>
                  <a:pt x="481905" y="83605"/>
                </a:cubicBezTo>
                <a:cubicBezTo>
                  <a:pt x="484834" y="81662"/>
                  <a:pt x="487609" y="80624"/>
                  <a:pt x="490537" y="80624"/>
                </a:cubicBezTo>
                <a:cubicBezTo>
                  <a:pt x="493465" y="80624"/>
                  <a:pt x="497967" y="81767"/>
                  <a:pt x="503337" y="84196"/>
                </a:cubicBezTo>
                <a:cubicBezTo>
                  <a:pt x="508706" y="86634"/>
                  <a:pt x="513125" y="87653"/>
                  <a:pt x="517029" y="87168"/>
                </a:cubicBezTo>
                <a:cubicBezTo>
                  <a:pt x="520935" y="86691"/>
                  <a:pt x="527806" y="84510"/>
                  <a:pt x="537568" y="80624"/>
                </a:cubicBezTo>
                <a:cubicBezTo>
                  <a:pt x="547328" y="76737"/>
                  <a:pt x="556762" y="75299"/>
                  <a:pt x="565546" y="76757"/>
                </a:cubicBezTo>
                <a:cubicBezTo>
                  <a:pt x="574332" y="78214"/>
                  <a:pt x="579263" y="81834"/>
                  <a:pt x="580727" y="87168"/>
                </a:cubicBezTo>
                <a:cubicBezTo>
                  <a:pt x="582191" y="92511"/>
                  <a:pt x="582085" y="95835"/>
                  <a:pt x="580132" y="97292"/>
                </a:cubicBezTo>
                <a:cubicBezTo>
                  <a:pt x="578179" y="98750"/>
                  <a:pt x="577156" y="100302"/>
                  <a:pt x="577156" y="101760"/>
                </a:cubicBezTo>
                <a:cubicBezTo>
                  <a:pt x="577156" y="102483"/>
                  <a:pt x="577156" y="103112"/>
                  <a:pt x="577156" y="103836"/>
                </a:cubicBezTo>
                <a:cubicBezTo>
                  <a:pt x="578866" y="103836"/>
                  <a:pt x="580507" y="103836"/>
                  <a:pt x="582215" y="103836"/>
                </a:cubicBezTo>
                <a:cubicBezTo>
                  <a:pt x="585633" y="103846"/>
                  <a:pt x="588193" y="104989"/>
                  <a:pt x="589657" y="107417"/>
                </a:cubicBezTo>
                <a:cubicBezTo>
                  <a:pt x="591120" y="109846"/>
                  <a:pt x="597184" y="109732"/>
                  <a:pt x="608409" y="106817"/>
                </a:cubicBezTo>
                <a:cubicBezTo>
                  <a:pt x="619636" y="103903"/>
                  <a:pt x="626400" y="102874"/>
                  <a:pt x="628352" y="103836"/>
                </a:cubicBezTo>
                <a:cubicBezTo>
                  <a:pt x="630304" y="104827"/>
                  <a:pt x="632972" y="105217"/>
                  <a:pt x="636390" y="104732"/>
                </a:cubicBezTo>
                <a:cubicBezTo>
                  <a:pt x="639805" y="104246"/>
                  <a:pt x="642878" y="104465"/>
                  <a:pt x="645318" y="105922"/>
                </a:cubicBezTo>
                <a:cubicBezTo>
                  <a:pt x="647759" y="107380"/>
                  <a:pt x="652690" y="107789"/>
                  <a:pt x="660499" y="106817"/>
                </a:cubicBezTo>
                <a:cubicBezTo>
                  <a:pt x="668308" y="105846"/>
                  <a:pt x="672727" y="104808"/>
                  <a:pt x="674191" y="103836"/>
                </a:cubicBezTo>
                <a:cubicBezTo>
                  <a:pt x="675655" y="102883"/>
                  <a:pt x="676573" y="100178"/>
                  <a:pt x="676573" y="95807"/>
                </a:cubicBezTo>
                <a:cubicBezTo>
                  <a:pt x="676573" y="93616"/>
                  <a:pt x="676573" y="91444"/>
                  <a:pt x="676573" y="89253"/>
                </a:cubicBezTo>
                <a:cubicBezTo>
                  <a:pt x="681453" y="90463"/>
                  <a:pt x="686575" y="91616"/>
                  <a:pt x="691456" y="92825"/>
                </a:cubicBezTo>
                <a:cubicBezTo>
                  <a:pt x="701218" y="95254"/>
                  <a:pt x="707065" y="97321"/>
                  <a:pt x="709018" y="98778"/>
                </a:cubicBezTo>
                <a:cubicBezTo>
                  <a:pt x="710970" y="100236"/>
                  <a:pt x="719188" y="100350"/>
                  <a:pt x="734318" y="99378"/>
                </a:cubicBezTo>
                <a:cubicBezTo>
                  <a:pt x="749449" y="98416"/>
                  <a:pt x="759286" y="98921"/>
                  <a:pt x="763190" y="100864"/>
                </a:cubicBezTo>
                <a:cubicBezTo>
                  <a:pt x="767095" y="102798"/>
                  <a:pt x="775206" y="102179"/>
                  <a:pt x="787896" y="98778"/>
                </a:cubicBezTo>
                <a:cubicBezTo>
                  <a:pt x="800586" y="95378"/>
                  <a:pt x="812067" y="95492"/>
                  <a:pt x="821829" y="99378"/>
                </a:cubicBezTo>
                <a:cubicBezTo>
                  <a:pt x="831590" y="103265"/>
                  <a:pt x="841857" y="105332"/>
                  <a:pt x="853083" y="105332"/>
                </a:cubicBezTo>
                <a:cubicBezTo>
                  <a:pt x="864309" y="105341"/>
                  <a:pt x="871181" y="106989"/>
                  <a:pt x="873621" y="110389"/>
                </a:cubicBezTo>
                <a:cubicBezTo>
                  <a:pt x="876064" y="113790"/>
                  <a:pt x="876979" y="116371"/>
                  <a:pt x="876002" y="117828"/>
                </a:cubicBezTo>
                <a:cubicBezTo>
                  <a:pt x="875026" y="119286"/>
                  <a:pt x="874621" y="121057"/>
                  <a:pt x="875109" y="123486"/>
                </a:cubicBezTo>
                <a:cubicBezTo>
                  <a:pt x="875598" y="125915"/>
                  <a:pt x="880421" y="127982"/>
                  <a:pt x="889695" y="129439"/>
                </a:cubicBezTo>
                <a:cubicBezTo>
                  <a:pt x="898969" y="130906"/>
                  <a:pt x="904304" y="133183"/>
                  <a:pt x="905768" y="136583"/>
                </a:cubicBezTo>
                <a:cubicBezTo>
                  <a:pt x="907232" y="139974"/>
                  <a:pt x="910924" y="140907"/>
                  <a:pt x="916781" y="138964"/>
                </a:cubicBezTo>
                <a:cubicBezTo>
                  <a:pt x="922638" y="137021"/>
                  <a:pt x="928486" y="135992"/>
                  <a:pt x="934343" y="135992"/>
                </a:cubicBezTo>
                <a:cubicBezTo>
                  <a:pt x="940200" y="135983"/>
                  <a:pt x="949739" y="137135"/>
                  <a:pt x="962918" y="139555"/>
                </a:cubicBezTo>
                <a:cubicBezTo>
                  <a:pt x="976094" y="141993"/>
                  <a:pt x="983076" y="143651"/>
                  <a:pt x="984052" y="144622"/>
                </a:cubicBezTo>
                <a:cubicBezTo>
                  <a:pt x="985028" y="145594"/>
                  <a:pt x="985540" y="148175"/>
                  <a:pt x="985540" y="152061"/>
                </a:cubicBezTo>
                <a:cubicBezTo>
                  <a:pt x="985539" y="155948"/>
                  <a:pt x="987803" y="158234"/>
                  <a:pt x="992684" y="159205"/>
                </a:cubicBezTo>
                <a:cubicBezTo>
                  <a:pt x="997564" y="160167"/>
                  <a:pt x="1003091" y="162872"/>
                  <a:pt x="1008459" y="167244"/>
                </a:cubicBezTo>
                <a:cubicBezTo>
                  <a:pt x="1013829" y="171626"/>
                  <a:pt x="1020297" y="175455"/>
                  <a:pt x="1028107" y="178855"/>
                </a:cubicBezTo>
                <a:cubicBezTo>
                  <a:pt x="1035918" y="182246"/>
                  <a:pt x="1041356" y="183913"/>
                  <a:pt x="1044776" y="183913"/>
                </a:cubicBezTo>
                <a:cubicBezTo>
                  <a:pt x="1048195" y="183913"/>
                  <a:pt x="1051481" y="185351"/>
                  <a:pt x="1054891" y="187780"/>
                </a:cubicBezTo>
                <a:cubicBezTo>
                  <a:pt x="1058311" y="190218"/>
                  <a:pt x="1060140" y="193009"/>
                  <a:pt x="1059654" y="196410"/>
                </a:cubicBezTo>
                <a:cubicBezTo>
                  <a:pt x="1059168" y="199810"/>
                  <a:pt x="1056606" y="202620"/>
                  <a:pt x="1052215" y="205049"/>
                </a:cubicBezTo>
                <a:cubicBezTo>
                  <a:pt x="1047824" y="207478"/>
                  <a:pt x="1045262" y="211716"/>
                  <a:pt x="1044776" y="217546"/>
                </a:cubicBezTo>
                <a:cubicBezTo>
                  <a:pt x="1044281" y="223384"/>
                  <a:pt x="1047576" y="227214"/>
                  <a:pt x="1054891" y="229157"/>
                </a:cubicBezTo>
                <a:cubicBezTo>
                  <a:pt x="1062216" y="231109"/>
                  <a:pt x="1066722" y="233167"/>
                  <a:pt x="1067693" y="235110"/>
                </a:cubicBezTo>
                <a:cubicBezTo>
                  <a:pt x="1068665" y="237043"/>
                  <a:pt x="1072465" y="239967"/>
                  <a:pt x="1079304" y="244330"/>
                </a:cubicBezTo>
                <a:cubicBezTo>
                  <a:pt x="1086133" y="248702"/>
                  <a:pt x="1089420" y="252436"/>
                  <a:pt x="1089420" y="255350"/>
                </a:cubicBezTo>
                <a:cubicBezTo>
                  <a:pt x="1089420" y="258275"/>
                  <a:pt x="1087781" y="260846"/>
                  <a:pt x="1084362" y="262789"/>
                </a:cubicBezTo>
                <a:cubicBezTo>
                  <a:pt x="1080942" y="264732"/>
                  <a:pt x="1078685" y="267533"/>
                  <a:pt x="1077218" y="271419"/>
                </a:cubicBezTo>
                <a:cubicBezTo>
                  <a:pt x="1075751" y="275305"/>
                  <a:pt x="1072065" y="277896"/>
                  <a:pt x="1066207" y="278867"/>
                </a:cubicBezTo>
                <a:cubicBezTo>
                  <a:pt x="1063273" y="279334"/>
                  <a:pt x="1060502" y="279573"/>
                  <a:pt x="1057568" y="280049"/>
                </a:cubicBezTo>
                <a:cubicBezTo>
                  <a:pt x="1058549" y="281259"/>
                  <a:pt x="1059578" y="282706"/>
                  <a:pt x="1060549" y="283925"/>
                </a:cubicBezTo>
                <a:cubicBezTo>
                  <a:pt x="1062502" y="286364"/>
                  <a:pt x="1062711" y="289155"/>
                  <a:pt x="1061740" y="292555"/>
                </a:cubicBezTo>
                <a:cubicBezTo>
                  <a:pt x="1060768" y="295955"/>
                  <a:pt x="1057073" y="298756"/>
                  <a:pt x="1050729" y="301185"/>
                </a:cubicBezTo>
                <a:cubicBezTo>
                  <a:pt x="1044376" y="303614"/>
                  <a:pt x="1039156" y="305061"/>
                  <a:pt x="1035251" y="305061"/>
                </a:cubicBezTo>
                <a:cubicBezTo>
                  <a:pt x="1031346" y="305052"/>
                  <a:pt x="1024364" y="302985"/>
                  <a:pt x="1014115" y="299099"/>
                </a:cubicBezTo>
                <a:cubicBezTo>
                  <a:pt x="1003867" y="295222"/>
                  <a:pt x="995350" y="292926"/>
                  <a:pt x="988516" y="291955"/>
                </a:cubicBezTo>
                <a:cubicBezTo>
                  <a:pt x="981686" y="290984"/>
                  <a:pt x="974704" y="294308"/>
                  <a:pt x="967383" y="302080"/>
                </a:cubicBezTo>
                <a:cubicBezTo>
                  <a:pt x="960061" y="309852"/>
                  <a:pt x="950415" y="315758"/>
                  <a:pt x="938212" y="319644"/>
                </a:cubicBezTo>
                <a:cubicBezTo>
                  <a:pt x="926009" y="323540"/>
                  <a:pt x="915149" y="325188"/>
                  <a:pt x="906363" y="324702"/>
                </a:cubicBezTo>
                <a:cubicBezTo>
                  <a:pt x="897578" y="324216"/>
                  <a:pt x="893159" y="321521"/>
                  <a:pt x="892671" y="316663"/>
                </a:cubicBezTo>
                <a:cubicBezTo>
                  <a:pt x="892425" y="314234"/>
                  <a:pt x="892320" y="311653"/>
                  <a:pt x="892076" y="309224"/>
                </a:cubicBezTo>
                <a:cubicBezTo>
                  <a:pt x="891102" y="309471"/>
                  <a:pt x="890076" y="309871"/>
                  <a:pt x="889099" y="310119"/>
                </a:cubicBezTo>
                <a:cubicBezTo>
                  <a:pt x="887144" y="310605"/>
                  <a:pt x="884480" y="312776"/>
                  <a:pt x="881062" y="316663"/>
                </a:cubicBezTo>
                <a:cubicBezTo>
                  <a:pt x="877646" y="320549"/>
                  <a:pt x="874574" y="322321"/>
                  <a:pt x="872133" y="322321"/>
                </a:cubicBezTo>
                <a:cubicBezTo>
                  <a:pt x="869693" y="322321"/>
                  <a:pt x="867644" y="320035"/>
                  <a:pt x="866180" y="315177"/>
                </a:cubicBezTo>
                <a:cubicBezTo>
                  <a:pt x="864715" y="310319"/>
                  <a:pt x="863072" y="307738"/>
                  <a:pt x="861120" y="307738"/>
                </a:cubicBezTo>
                <a:cubicBezTo>
                  <a:pt x="859168" y="307738"/>
                  <a:pt x="852700" y="310434"/>
                  <a:pt x="841474" y="315768"/>
                </a:cubicBezTo>
                <a:cubicBezTo>
                  <a:pt x="830247" y="321111"/>
                  <a:pt x="823269" y="323807"/>
                  <a:pt x="820340" y="323807"/>
                </a:cubicBezTo>
                <a:cubicBezTo>
                  <a:pt x="817411" y="323797"/>
                  <a:pt x="814852" y="323073"/>
                  <a:pt x="812899" y="321130"/>
                </a:cubicBezTo>
                <a:cubicBezTo>
                  <a:pt x="810947" y="319196"/>
                  <a:pt x="809923" y="315977"/>
                  <a:pt x="809923" y="311605"/>
                </a:cubicBezTo>
                <a:cubicBezTo>
                  <a:pt x="809923" y="309424"/>
                  <a:pt x="809923" y="307242"/>
                  <a:pt x="809923" y="305061"/>
                </a:cubicBezTo>
                <a:cubicBezTo>
                  <a:pt x="803821" y="306023"/>
                  <a:pt x="797569" y="306766"/>
                  <a:pt x="791468" y="307738"/>
                </a:cubicBezTo>
                <a:cubicBezTo>
                  <a:pt x="779266" y="309681"/>
                  <a:pt x="767463" y="316615"/>
                  <a:pt x="755749" y="328274"/>
                </a:cubicBezTo>
                <a:cubicBezTo>
                  <a:pt x="744035" y="339932"/>
                  <a:pt x="727516" y="353505"/>
                  <a:pt x="706040" y="369050"/>
                </a:cubicBezTo>
                <a:cubicBezTo>
                  <a:pt x="684565" y="384595"/>
                  <a:pt x="667130" y="407912"/>
                  <a:pt x="653951" y="439002"/>
                </a:cubicBezTo>
                <a:cubicBezTo>
                  <a:pt x="640773" y="470091"/>
                  <a:pt x="632662" y="488427"/>
                  <a:pt x="629246" y="493771"/>
                </a:cubicBezTo>
                <a:cubicBezTo>
                  <a:pt x="625829" y="499114"/>
                  <a:pt x="623673" y="505648"/>
                  <a:pt x="622696" y="513411"/>
                </a:cubicBezTo>
                <a:cubicBezTo>
                  <a:pt x="621722" y="521193"/>
                  <a:pt x="612801" y="538710"/>
                  <a:pt x="596206" y="566399"/>
                </a:cubicBezTo>
                <a:cubicBezTo>
                  <a:pt x="579611" y="594098"/>
                  <a:pt x="569964" y="613567"/>
                  <a:pt x="567035" y="624739"/>
                </a:cubicBezTo>
                <a:cubicBezTo>
                  <a:pt x="564106" y="635922"/>
                  <a:pt x="561951" y="657458"/>
                  <a:pt x="560487" y="689033"/>
                </a:cubicBezTo>
                <a:cubicBezTo>
                  <a:pt x="559023" y="720609"/>
                  <a:pt x="559129" y="739573"/>
                  <a:pt x="561082" y="745888"/>
                </a:cubicBezTo>
                <a:cubicBezTo>
                  <a:pt x="563035" y="752203"/>
                  <a:pt x="566727" y="757803"/>
                  <a:pt x="572096" y="763147"/>
                </a:cubicBezTo>
                <a:cubicBezTo>
                  <a:pt x="577463" y="768500"/>
                  <a:pt x="579108" y="783102"/>
                  <a:pt x="577156" y="806905"/>
                </a:cubicBezTo>
                <a:cubicBezTo>
                  <a:pt x="575202" y="830708"/>
                  <a:pt x="574179" y="859302"/>
                  <a:pt x="574179" y="892335"/>
                </a:cubicBezTo>
                <a:cubicBezTo>
                  <a:pt x="574179" y="923919"/>
                  <a:pt x="575667" y="949542"/>
                  <a:pt x="578346" y="970916"/>
                </a:cubicBezTo>
                <a:cubicBezTo>
                  <a:pt x="836091" y="953752"/>
                  <a:pt x="1170830" y="932083"/>
                  <a:pt x="1485307" y="911680"/>
                </a:cubicBezTo>
                <a:cubicBezTo>
                  <a:pt x="1485145" y="908994"/>
                  <a:pt x="1485193" y="905022"/>
                  <a:pt x="1485012" y="902450"/>
                </a:cubicBezTo>
                <a:cubicBezTo>
                  <a:pt x="1483316" y="879418"/>
                  <a:pt x="1484812" y="865360"/>
                  <a:pt x="1489470" y="860187"/>
                </a:cubicBezTo>
                <a:cubicBezTo>
                  <a:pt x="1494137" y="855016"/>
                  <a:pt x="1497004" y="849624"/>
                  <a:pt x="1498699" y="843519"/>
                </a:cubicBezTo>
                <a:cubicBezTo>
                  <a:pt x="1500395" y="837404"/>
                  <a:pt x="1500861" y="819002"/>
                  <a:pt x="1499594" y="788455"/>
                </a:cubicBezTo>
                <a:cubicBezTo>
                  <a:pt x="1498318" y="757898"/>
                  <a:pt x="1496185" y="737048"/>
                  <a:pt x="1493641" y="726237"/>
                </a:cubicBezTo>
                <a:cubicBezTo>
                  <a:pt x="1491098" y="715426"/>
                  <a:pt x="1482745" y="696481"/>
                  <a:pt x="1468343" y="669687"/>
                </a:cubicBezTo>
                <a:cubicBezTo>
                  <a:pt x="1453932" y="642894"/>
                  <a:pt x="1446264" y="626006"/>
                  <a:pt x="1445416" y="618491"/>
                </a:cubicBezTo>
                <a:cubicBezTo>
                  <a:pt x="1444569" y="610966"/>
                  <a:pt x="1442730" y="604613"/>
                  <a:pt x="1439768" y="599441"/>
                </a:cubicBezTo>
                <a:cubicBezTo>
                  <a:pt x="1436796" y="594269"/>
                  <a:pt x="1429481" y="576543"/>
                  <a:pt x="1418032" y="546453"/>
                </a:cubicBezTo>
                <a:cubicBezTo>
                  <a:pt x="1406593" y="516373"/>
                  <a:pt x="1391743" y="493932"/>
                  <a:pt x="1373093" y="478892"/>
                </a:cubicBezTo>
                <a:cubicBezTo>
                  <a:pt x="1354443" y="463842"/>
                  <a:pt x="1339803" y="450584"/>
                  <a:pt x="1329630" y="439297"/>
                </a:cubicBezTo>
                <a:cubicBezTo>
                  <a:pt x="1319458" y="428019"/>
                  <a:pt x="1308971" y="421237"/>
                  <a:pt x="1298379" y="419361"/>
                </a:cubicBezTo>
                <a:cubicBezTo>
                  <a:pt x="1293083" y="418418"/>
                  <a:pt x="1287901" y="417913"/>
                  <a:pt x="1282606" y="416980"/>
                </a:cubicBezTo>
                <a:cubicBezTo>
                  <a:pt x="1282606" y="419094"/>
                  <a:pt x="1282606" y="421114"/>
                  <a:pt x="1282606" y="423228"/>
                </a:cubicBezTo>
                <a:cubicBezTo>
                  <a:pt x="1282606" y="427457"/>
                  <a:pt x="1281615" y="430572"/>
                  <a:pt x="1279920" y="432448"/>
                </a:cubicBezTo>
                <a:cubicBezTo>
                  <a:pt x="1278224" y="434334"/>
                  <a:pt x="1276214" y="435134"/>
                  <a:pt x="1273671" y="435134"/>
                </a:cubicBezTo>
                <a:cubicBezTo>
                  <a:pt x="1271128" y="435134"/>
                  <a:pt x="1264965" y="432268"/>
                  <a:pt x="1255212" y="427095"/>
                </a:cubicBezTo>
                <a:cubicBezTo>
                  <a:pt x="1245468" y="421923"/>
                  <a:pt x="1239943" y="419361"/>
                  <a:pt x="1238248" y="419361"/>
                </a:cubicBezTo>
                <a:cubicBezTo>
                  <a:pt x="1236553" y="419361"/>
                  <a:pt x="1235057" y="421799"/>
                  <a:pt x="1233780" y="426505"/>
                </a:cubicBezTo>
                <a:cubicBezTo>
                  <a:pt x="1232514" y="431201"/>
                  <a:pt x="1230847" y="433639"/>
                  <a:pt x="1228723" y="433648"/>
                </a:cubicBezTo>
                <a:cubicBezTo>
                  <a:pt x="1226608" y="433648"/>
                  <a:pt x="1223951" y="431753"/>
                  <a:pt x="1220988" y="427991"/>
                </a:cubicBezTo>
                <a:cubicBezTo>
                  <a:pt x="1218016" y="424228"/>
                  <a:pt x="1215836" y="422209"/>
                  <a:pt x="1214140" y="421742"/>
                </a:cubicBezTo>
                <a:cubicBezTo>
                  <a:pt x="1213292" y="421504"/>
                  <a:pt x="1212301" y="421075"/>
                  <a:pt x="1211463" y="420847"/>
                </a:cubicBezTo>
                <a:cubicBezTo>
                  <a:pt x="1211254" y="423190"/>
                  <a:pt x="1210778" y="425638"/>
                  <a:pt x="1210568" y="427991"/>
                </a:cubicBezTo>
                <a:cubicBezTo>
                  <a:pt x="1210149" y="432686"/>
                  <a:pt x="1206291" y="435258"/>
                  <a:pt x="1198662" y="435725"/>
                </a:cubicBezTo>
                <a:cubicBezTo>
                  <a:pt x="1191032" y="436201"/>
                  <a:pt x="1182164" y="434725"/>
                  <a:pt x="1171573" y="430962"/>
                </a:cubicBezTo>
                <a:cubicBezTo>
                  <a:pt x="1160982" y="427200"/>
                  <a:pt x="1152332" y="421523"/>
                  <a:pt x="1145979" y="413998"/>
                </a:cubicBezTo>
                <a:cubicBezTo>
                  <a:pt x="1139616" y="406474"/>
                  <a:pt x="1133454" y="403235"/>
                  <a:pt x="1127519" y="404178"/>
                </a:cubicBezTo>
                <a:cubicBezTo>
                  <a:pt x="1121585" y="405112"/>
                  <a:pt x="1114099" y="407264"/>
                  <a:pt x="1105193" y="411017"/>
                </a:cubicBezTo>
                <a:cubicBezTo>
                  <a:pt x="1096296" y="414779"/>
                  <a:pt x="1090134" y="416980"/>
                  <a:pt x="1086743" y="416980"/>
                </a:cubicBezTo>
                <a:cubicBezTo>
                  <a:pt x="1083352" y="416980"/>
                  <a:pt x="1079161" y="415456"/>
                  <a:pt x="1073646" y="413103"/>
                </a:cubicBezTo>
                <a:cubicBezTo>
                  <a:pt x="1068141" y="410760"/>
                  <a:pt x="1064674" y="408064"/>
                  <a:pt x="1063826" y="404769"/>
                </a:cubicBezTo>
                <a:cubicBezTo>
                  <a:pt x="1062978" y="401482"/>
                  <a:pt x="1063616" y="398787"/>
                  <a:pt x="1065312" y="396434"/>
                </a:cubicBezTo>
                <a:cubicBezTo>
                  <a:pt x="1066159" y="395263"/>
                  <a:pt x="1066845" y="393739"/>
                  <a:pt x="1067693" y="392567"/>
                </a:cubicBezTo>
                <a:cubicBezTo>
                  <a:pt x="1065150" y="392100"/>
                  <a:pt x="1062492" y="391843"/>
                  <a:pt x="1059949" y="391376"/>
                </a:cubicBezTo>
                <a:cubicBezTo>
                  <a:pt x="1054872" y="390434"/>
                  <a:pt x="1051996" y="387995"/>
                  <a:pt x="1050729" y="384233"/>
                </a:cubicBezTo>
                <a:cubicBezTo>
                  <a:pt x="1049453" y="380470"/>
                  <a:pt x="1047148" y="377775"/>
                  <a:pt x="1044176" y="375898"/>
                </a:cubicBezTo>
                <a:cubicBezTo>
                  <a:pt x="1041213" y="374022"/>
                  <a:pt x="1039708" y="371574"/>
                  <a:pt x="1039718" y="368755"/>
                </a:cubicBezTo>
                <a:cubicBezTo>
                  <a:pt x="1039718" y="365935"/>
                  <a:pt x="1042709" y="362268"/>
                  <a:pt x="1048643" y="358039"/>
                </a:cubicBezTo>
                <a:cubicBezTo>
                  <a:pt x="1054577" y="353810"/>
                  <a:pt x="1057911" y="350991"/>
                  <a:pt x="1058768" y="349105"/>
                </a:cubicBezTo>
                <a:cubicBezTo>
                  <a:pt x="1059606" y="347228"/>
                  <a:pt x="1063416" y="345333"/>
                  <a:pt x="1069779" y="343456"/>
                </a:cubicBezTo>
                <a:cubicBezTo>
                  <a:pt x="1076132" y="341570"/>
                  <a:pt x="1078837" y="337789"/>
                  <a:pt x="1078409" y="332141"/>
                </a:cubicBezTo>
                <a:cubicBezTo>
                  <a:pt x="1077989" y="326502"/>
                  <a:pt x="1075970" y="322292"/>
                  <a:pt x="1072160" y="319939"/>
                </a:cubicBezTo>
                <a:cubicBezTo>
                  <a:pt x="1068341" y="317586"/>
                  <a:pt x="1066331" y="314890"/>
                  <a:pt x="1065912" y="311605"/>
                </a:cubicBezTo>
                <a:cubicBezTo>
                  <a:pt x="1065483" y="308309"/>
                  <a:pt x="1066807" y="305623"/>
                  <a:pt x="1069779" y="303270"/>
                </a:cubicBezTo>
                <a:cubicBezTo>
                  <a:pt x="1072741" y="300917"/>
                  <a:pt x="1075446" y="299698"/>
                  <a:pt x="1078409" y="299698"/>
                </a:cubicBezTo>
                <a:cubicBezTo>
                  <a:pt x="1081371" y="299698"/>
                  <a:pt x="1086514" y="297927"/>
                  <a:pt x="1093287" y="294641"/>
                </a:cubicBezTo>
                <a:cubicBezTo>
                  <a:pt x="1100068" y="291345"/>
                  <a:pt x="1105898" y="287564"/>
                  <a:pt x="1110555" y="283325"/>
                </a:cubicBezTo>
                <a:cubicBezTo>
                  <a:pt x="1115213" y="279096"/>
                  <a:pt x="1119414" y="276524"/>
                  <a:pt x="1123652" y="275591"/>
                </a:cubicBezTo>
                <a:cubicBezTo>
                  <a:pt x="1127891" y="274648"/>
                  <a:pt x="1130196" y="272505"/>
                  <a:pt x="1130206" y="268742"/>
                </a:cubicBezTo>
                <a:cubicBezTo>
                  <a:pt x="1130206" y="264980"/>
                  <a:pt x="1130244" y="262541"/>
                  <a:pt x="1131091" y="261598"/>
                </a:cubicBezTo>
                <a:cubicBezTo>
                  <a:pt x="1131940" y="260655"/>
                  <a:pt x="1138111" y="258893"/>
                  <a:pt x="1149551" y="256541"/>
                </a:cubicBezTo>
                <a:cubicBezTo>
                  <a:pt x="1160990" y="254188"/>
                  <a:pt x="1169468" y="253264"/>
                  <a:pt x="1174554" y="253264"/>
                </a:cubicBezTo>
                <a:cubicBezTo>
                  <a:pt x="1179640" y="253264"/>
                  <a:pt x="1184946" y="254359"/>
                  <a:pt x="1190032" y="256236"/>
                </a:cubicBezTo>
                <a:cubicBezTo>
                  <a:pt x="1195118" y="258122"/>
                  <a:pt x="1197985" y="257150"/>
                  <a:pt x="1199262" y="253855"/>
                </a:cubicBezTo>
                <a:cubicBezTo>
                  <a:pt x="1200530" y="250568"/>
                  <a:pt x="1205196" y="248425"/>
                  <a:pt x="1213244" y="247016"/>
                </a:cubicBezTo>
                <a:cubicBezTo>
                  <a:pt x="1221303" y="245606"/>
                  <a:pt x="1225627" y="243415"/>
                  <a:pt x="1226046" y="241062"/>
                </a:cubicBezTo>
                <a:cubicBezTo>
                  <a:pt x="1226465" y="238710"/>
                  <a:pt x="1226294" y="237110"/>
                  <a:pt x="1225456" y="235700"/>
                </a:cubicBezTo>
                <a:cubicBezTo>
                  <a:pt x="1224608" y="234290"/>
                  <a:pt x="1225113" y="231852"/>
                  <a:pt x="1227238" y="228556"/>
                </a:cubicBezTo>
                <a:cubicBezTo>
                  <a:pt x="1229351" y="225270"/>
                  <a:pt x="1235352" y="223498"/>
                  <a:pt x="1245096" y="223498"/>
                </a:cubicBezTo>
                <a:cubicBezTo>
                  <a:pt x="1254840" y="223498"/>
                  <a:pt x="1264003" y="221603"/>
                  <a:pt x="1272480" y="217841"/>
                </a:cubicBezTo>
                <a:cubicBezTo>
                  <a:pt x="1280958" y="214078"/>
                  <a:pt x="1290930" y="213954"/>
                  <a:pt x="1301951" y="217250"/>
                </a:cubicBezTo>
                <a:cubicBezTo>
                  <a:pt x="1312971" y="220536"/>
                  <a:pt x="1319991" y="221212"/>
                  <a:pt x="1323382" y="219336"/>
                </a:cubicBezTo>
                <a:cubicBezTo>
                  <a:pt x="1326773" y="217450"/>
                  <a:pt x="1334945" y="216907"/>
                  <a:pt x="1348080" y="217841"/>
                </a:cubicBezTo>
                <a:cubicBezTo>
                  <a:pt x="1361225" y="218784"/>
                  <a:pt x="1368711" y="218660"/>
                  <a:pt x="1370407" y="217250"/>
                </a:cubicBezTo>
                <a:cubicBezTo>
                  <a:pt x="1372102" y="215840"/>
                  <a:pt x="1377113" y="213945"/>
                  <a:pt x="1385590" y="211592"/>
                </a:cubicBezTo>
                <a:cubicBezTo>
                  <a:pt x="1389829" y="210421"/>
                  <a:pt x="1394153" y="209192"/>
                  <a:pt x="1398391" y="208020"/>
                </a:cubicBezTo>
                <a:cubicBezTo>
                  <a:pt x="1398391" y="210135"/>
                  <a:pt x="1398391" y="212154"/>
                  <a:pt x="1398391" y="214269"/>
                </a:cubicBezTo>
                <a:cubicBezTo>
                  <a:pt x="1398391" y="218497"/>
                  <a:pt x="1398906" y="221069"/>
                  <a:pt x="1400173" y="222012"/>
                </a:cubicBezTo>
                <a:cubicBezTo>
                  <a:pt x="1401449" y="222946"/>
                  <a:pt x="1405297" y="224041"/>
                  <a:pt x="1412079" y="224984"/>
                </a:cubicBezTo>
                <a:cubicBezTo>
                  <a:pt x="1418861" y="225927"/>
                  <a:pt x="1423652" y="225508"/>
                  <a:pt x="1425776" y="224098"/>
                </a:cubicBezTo>
                <a:cubicBezTo>
                  <a:pt x="1427890" y="222679"/>
                  <a:pt x="1430253" y="222432"/>
                  <a:pt x="1433215" y="222898"/>
                </a:cubicBezTo>
                <a:cubicBezTo>
                  <a:pt x="1436177" y="223375"/>
                  <a:pt x="1438663" y="222955"/>
                  <a:pt x="1440359" y="222012"/>
                </a:cubicBezTo>
                <a:cubicBezTo>
                  <a:pt x="1442055" y="221069"/>
                  <a:pt x="1447578" y="222165"/>
                  <a:pt x="1457323" y="224984"/>
                </a:cubicBezTo>
                <a:cubicBezTo>
                  <a:pt x="1467076" y="227804"/>
                  <a:pt x="1472724" y="227937"/>
                  <a:pt x="1473991" y="225584"/>
                </a:cubicBezTo>
                <a:cubicBezTo>
                  <a:pt x="1475268" y="223232"/>
                  <a:pt x="1477278" y="222012"/>
                  <a:pt x="1480249" y="222012"/>
                </a:cubicBezTo>
                <a:cubicBezTo>
                  <a:pt x="1481726" y="222012"/>
                  <a:pt x="1483526" y="222012"/>
                  <a:pt x="1485012" y="222012"/>
                </a:cubicBezTo>
                <a:cubicBezTo>
                  <a:pt x="1485012" y="221308"/>
                  <a:pt x="1485012" y="220926"/>
                  <a:pt x="1485012" y="220222"/>
                </a:cubicBezTo>
                <a:cubicBezTo>
                  <a:pt x="1485012" y="218812"/>
                  <a:pt x="1484021" y="217174"/>
                  <a:pt x="1482326" y="215755"/>
                </a:cubicBezTo>
                <a:cubicBezTo>
                  <a:pt x="1480630" y="214345"/>
                  <a:pt x="1480165" y="211106"/>
                  <a:pt x="1481430" y="205934"/>
                </a:cubicBezTo>
                <a:cubicBezTo>
                  <a:pt x="1482707" y="200762"/>
                  <a:pt x="1487498" y="197228"/>
                  <a:pt x="1495127" y="195819"/>
                </a:cubicBezTo>
                <a:cubicBezTo>
                  <a:pt x="1502757" y="194409"/>
                  <a:pt x="1510767" y="195923"/>
                  <a:pt x="1519235" y="199686"/>
                </a:cubicBezTo>
                <a:cubicBezTo>
                  <a:pt x="1527712" y="203448"/>
                  <a:pt x="1533408" y="205467"/>
                  <a:pt x="1536799" y="205934"/>
                </a:cubicBezTo>
                <a:cubicBezTo>
                  <a:pt x="1540190" y="206410"/>
                  <a:pt x="1544343" y="205610"/>
                  <a:pt x="1549001" y="203258"/>
                </a:cubicBezTo>
                <a:cubicBezTo>
                  <a:pt x="1553668" y="200905"/>
                  <a:pt x="1557173" y="199686"/>
                  <a:pt x="1559716" y="199686"/>
                </a:cubicBezTo>
                <a:cubicBezTo>
                  <a:pt x="1562260" y="199686"/>
                  <a:pt x="1564917" y="200781"/>
                  <a:pt x="1567460" y="202667"/>
                </a:cubicBezTo>
                <a:cubicBezTo>
                  <a:pt x="1570003" y="204544"/>
                  <a:pt x="1574500" y="206010"/>
                  <a:pt x="1580852" y="207430"/>
                </a:cubicBezTo>
                <a:cubicBezTo>
                  <a:pt x="1587206" y="208839"/>
                  <a:pt x="1590720" y="210182"/>
                  <a:pt x="1591568" y="211592"/>
                </a:cubicBezTo>
                <a:cubicBezTo>
                  <a:pt x="1592416" y="213002"/>
                  <a:pt x="1592587" y="215021"/>
                  <a:pt x="1592168" y="217841"/>
                </a:cubicBezTo>
                <a:cubicBezTo>
                  <a:pt x="1591739" y="220660"/>
                  <a:pt x="1597045" y="224203"/>
                  <a:pt x="1607637" y="227966"/>
                </a:cubicBezTo>
                <a:cubicBezTo>
                  <a:pt x="1618238" y="231728"/>
                  <a:pt x="1623934" y="235214"/>
                  <a:pt x="1625201" y="238976"/>
                </a:cubicBezTo>
                <a:cubicBezTo>
                  <a:pt x="1626477" y="242739"/>
                  <a:pt x="1629639" y="245730"/>
                  <a:pt x="1634726" y="247606"/>
                </a:cubicBezTo>
                <a:cubicBezTo>
                  <a:pt x="1639812" y="249492"/>
                  <a:pt x="1642470" y="251930"/>
                  <a:pt x="1642470" y="254750"/>
                </a:cubicBezTo>
                <a:cubicBezTo>
                  <a:pt x="1642470" y="257570"/>
                  <a:pt x="1642984" y="259598"/>
                  <a:pt x="1644251" y="260998"/>
                </a:cubicBezTo>
                <a:cubicBezTo>
                  <a:pt x="1645527" y="262417"/>
                  <a:pt x="1650023" y="265103"/>
                  <a:pt x="1657643" y="269342"/>
                </a:cubicBezTo>
                <a:cubicBezTo>
                  <a:pt x="1665272" y="273571"/>
                  <a:pt x="1668959" y="276810"/>
                  <a:pt x="1668959" y="279162"/>
                </a:cubicBezTo>
                <a:cubicBezTo>
                  <a:pt x="1668959" y="281506"/>
                  <a:pt x="1666949" y="283953"/>
                  <a:pt x="1662710" y="286306"/>
                </a:cubicBezTo>
                <a:cubicBezTo>
                  <a:pt x="1658472" y="288650"/>
                  <a:pt x="1656462" y="290678"/>
                  <a:pt x="1656462" y="292555"/>
                </a:cubicBezTo>
                <a:cubicBezTo>
                  <a:pt x="1656462" y="294431"/>
                  <a:pt x="1657957" y="296755"/>
                  <a:pt x="1660920" y="299098"/>
                </a:cubicBezTo>
                <a:cubicBezTo>
                  <a:pt x="1663891" y="301451"/>
                  <a:pt x="1669711" y="302003"/>
                  <a:pt x="1678188" y="300594"/>
                </a:cubicBezTo>
                <a:cubicBezTo>
                  <a:pt x="1686666" y="299184"/>
                  <a:pt x="1690857" y="296860"/>
                  <a:pt x="1691285" y="294041"/>
                </a:cubicBezTo>
                <a:cubicBezTo>
                  <a:pt x="1691704" y="291221"/>
                  <a:pt x="1693847" y="288783"/>
                  <a:pt x="1697238" y="286897"/>
                </a:cubicBezTo>
                <a:cubicBezTo>
                  <a:pt x="1700629" y="285020"/>
                  <a:pt x="1705163" y="283925"/>
                  <a:pt x="1711526" y="283925"/>
                </a:cubicBezTo>
                <a:cubicBezTo>
                  <a:pt x="1717879" y="283925"/>
                  <a:pt x="1724861" y="286115"/>
                  <a:pt x="1732062" y="289878"/>
                </a:cubicBezTo>
                <a:cubicBezTo>
                  <a:pt x="1739263" y="293641"/>
                  <a:pt x="1747911" y="295536"/>
                  <a:pt x="1757655" y="295536"/>
                </a:cubicBezTo>
                <a:cubicBezTo>
                  <a:pt x="1767409" y="295536"/>
                  <a:pt x="1775924" y="294184"/>
                  <a:pt x="1783554" y="291364"/>
                </a:cubicBezTo>
                <a:cubicBezTo>
                  <a:pt x="1791183" y="288544"/>
                  <a:pt x="1799365" y="286773"/>
                  <a:pt x="1808262" y="286306"/>
                </a:cubicBezTo>
                <a:cubicBezTo>
                  <a:pt x="1817158" y="285830"/>
                  <a:pt x="1822302" y="285954"/>
                  <a:pt x="1823149" y="286897"/>
                </a:cubicBezTo>
                <a:cubicBezTo>
                  <a:pt x="1823988" y="287840"/>
                  <a:pt x="1823997" y="290412"/>
                  <a:pt x="1823149" y="294641"/>
                </a:cubicBezTo>
                <a:cubicBezTo>
                  <a:pt x="1822302" y="298870"/>
                  <a:pt x="1822806" y="301860"/>
                  <a:pt x="1824930" y="303270"/>
                </a:cubicBezTo>
                <a:cubicBezTo>
                  <a:pt x="1827055" y="304680"/>
                  <a:pt x="1831712" y="304680"/>
                  <a:pt x="1838923" y="303270"/>
                </a:cubicBezTo>
                <a:cubicBezTo>
                  <a:pt x="1846124" y="301860"/>
                  <a:pt x="1855115" y="302537"/>
                  <a:pt x="1865707" y="305356"/>
                </a:cubicBezTo>
                <a:cubicBezTo>
                  <a:pt x="1876308" y="308176"/>
                  <a:pt x="1881490" y="311843"/>
                  <a:pt x="1881480" y="316072"/>
                </a:cubicBezTo>
                <a:cubicBezTo>
                  <a:pt x="1881480" y="320301"/>
                  <a:pt x="1882642" y="323120"/>
                  <a:pt x="1884757" y="324997"/>
                </a:cubicBezTo>
                <a:cubicBezTo>
                  <a:pt x="1886881" y="326883"/>
                  <a:pt x="1887224" y="329874"/>
                  <a:pt x="1885948" y="333636"/>
                </a:cubicBezTo>
                <a:cubicBezTo>
                  <a:pt x="1884681" y="337389"/>
                  <a:pt x="1886005" y="340503"/>
                  <a:pt x="1889824" y="342856"/>
                </a:cubicBezTo>
                <a:cubicBezTo>
                  <a:pt x="1893634" y="345209"/>
                  <a:pt x="1897836" y="346676"/>
                  <a:pt x="1902912" y="347619"/>
                </a:cubicBezTo>
                <a:cubicBezTo>
                  <a:pt x="1907998" y="348562"/>
                  <a:pt x="1910998" y="349657"/>
                  <a:pt x="1911846" y="350600"/>
                </a:cubicBezTo>
                <a:cubicBezTo>
                  <a:pt x="1912694" y="351534"/>
                  <a:pt x="1913161" y="353010"/>
                  <a:pt x="1912741" y="355362"/>
                </a:cubicBezTo>
                <a:cubicBezTo>
                  <a:pt x="1912532" y="356534"/>
                  <a:pt x="1912056" y="357753"/>
                  <a:pt x="1911846" y="358934"/>
                </a:cubicBezTo>
                <a:cubicBezTo>
                  <a:pt x="1912903" y="359163"/>
                  <a:pt x="1914056" y="359296"/>
                  <a:pt x="1915123" y="359525"/>
                </a:cubicBezTo>
                <a:cubicBezTo>
                  <a:pt x="1917237" y="360001"/>
                  <a:pt x="1919895" y="362021"/>
                  <a:pt x="1922857" y="365773"/>
                </a:cubicBezTo>
                <a:cubicBezTo>
                  <a:pt x="1925829" y="369535"/>
                  <a:pt x="1927324" y="373879"/>
                  <a:pt x="1927324" y="378575"/>
                </a:cubicBezTo>
                <a:cubicBezTo>
                  <a:pt x="1927324" y="383280"/>
                  <a:pt x="1931353" y="385843"/>
                  <a:pt x="1939831" y="386319"/>
                </a:cubicBezTo>
                <a:cubicBezTo>
                  <a:pt x="1948298" y="386785"/>
                  <a:pt x="1952966" y="387881"/>
                  <a:pt x="1953813" y="389291"/>
                </a:cubicBezTo>
                <a:cubicBezTo>
                  <a:pt x="1954661" y="390700"/>
                  <a:pt x="1958985" y="393148"/>
                  <a:pt x="1966615" y="396434"/>
                </a:cubicBezTo>
                <a:cubicBezTo>
                  <a:pt x="1974244" y="399730"/>
                  <a:pt x="1978569" y="401749"/>
                  <a:pt x="1979416" y="402692"/>
                </a:cubicBezTo>
                <a:cubicBezTo>
                  <a:pt x="1980264" y="403626"/>
                  <a:pt x="1980264" y="405645"/>
                  <a:pt x="1979416" y="408941"/>
                </a:cubicBezTo>
                <a:cubicBezTo>
                  <a:pt x="1978569" y="412227"/>
                  <a:pt x="1978569" y="414674"/>
                  <a:pt x="1979416" y="416084"/>
                </a:cubicBezTo>
                <a:cubicBezTo>
                  <a:pt x="1980264" y="417494"/>
                  <a:pt x="1980436" y="420066"/>
                  <a:pt x="1980007" y="423819"/>
                </a:cubicBezTo>
                <a:cubicBezTo>
                  <a:pt x="1979588" y="427581"/>
                  <a:pt x="1980274" y="430572"/>
                  <a:pt x="1982388" y="432448"/>
                </a:cubicBezTo>
                <a:cubicBezTo>
                  <a:pt x="1984512" y="434334"/>
                  <a:pt x="1985665" y="435801"/>
                  <a:pt x="1985665" y="437211"/>
                </a:cubicBezTo>
                <a:cubicBezTo>
                  <a:pt x="1985665" y="438630"/>
                  <a:pt x="1984169" y="440392"/>
                  <a:pt x="1981198" y="442278"/>
                </a:cubicBezTo>
                <a:cubicBezTo>
                  <a:pt x="1978235" y="444155"/>
                  <a:pt x="1973397" y="444707"/>
                  <a:pt x="1966615" y="443764"/>
                </a:cubicBezTo>
                <a:cubicBezTo>
                  <a:pt x="1963224" y="443297"/>
                  <a:pt x="1959890" y="442745"/>
                  <a:pt x="1956499" y="442278"/>
                </a:cubicBezTo>
                <a:cubicBezTo>
                  <a:pt x="1956918" y="443449"/>
                  <a:pt x="1957557" y="444374"/>
                  <a:pt x="1957985" y="445555"/>
                </a:cubicBezTo>
                <a:cubicBezTo>
                  <a:pt x="1958833" y="447898"/>
                  <a:pt x="1958195" y="450222"/>
                  <a:pt x="1956499" y="452098"/>
                </a:cubicBezTo>
                <a:cubicBezTo>
                  <a:pt x="1954804" y="453975"/>
                  <a:pt x="1949279" y="454403"/>
                  <a:pt x="1939526" y="452994"/>
                </a:cubicBezTo>
                <a:cubicBezTo>
                  <a:pt x="1929782" y="451584"/>
                  <a:pt x="1924305" y="452079"/>
                  <a:pt x="1923457" y="455375"/>
                </a:cubicBezTo>
                <a:cubicBezTo>
                  <a:pt x="1922609" y="458661"/>
                  <a:pt x="1917599" y="460185"/>
                  <a:pt x="1908274" y="459242"/>
                </a:cubicBezTo>
                <a:cubicBezTo>
                  <a:pt x="1898949" y="458299"/>
                  <a:pt x="1892320" y="456785"/>
                  <a:pt x="1888929" y="455375"/>
                </a:cubicBezTo>
                <a:cubicBezTo>
                  <a:pt x="1885538" y="453965"/>
                  <a:pt x="1882842" y="453289"/>
                  <a:pt x="1880299" y="453289"/>
                </a:cubicBezTo>
                <a:cubicBezTo>
                  <a:pt x="1877756" y="453289"/>
                  <a:pt x="1875613" y="454384"/>
                  <a:pt x="1874337" y="456261"/>
                </a:cubicBezTo>
                <a:cubicBezTo>
                  <a:pt x="1873070" y="458147"/>
                  <a:pt x="1871403" y="459242"/>
                  <a:pt x="1869279" y="459242"/>
                </a:cubicBezTo>
                <a:cubicBezTo>
                  <a:pt x="1867164" y="459242"/>
                  <a:pt x="1865659" y="458690"/>
                  <a:pt x="1864812" y="457756"/>
                </a:cubicBezTo>
                <a:cubicBezTo>
                  <a:pt x="1863973" y="456813"/>
                  <a:pt x="1859125" y="455299"/>
                  <a:pt x="1850229" y="453880"/>
                </a:cubicBezTo>
                <a:cubicBezTo>
                  <a:pt x="1841333" y="452470"/>
                  <a:pt x="1835160" y="453575"/>
                  <a:pt x="1831779" y="456861"/>
                </a:cubicBezTo>
                <a:cubicBezTo>
                  <a:pt x="1828388" y="460157"/>
                  <a:pt x="1824883" y="462043"/>
                  <a:pt x="1821063" y="462519"/>
                </a:cubicBezTo>
                <a:cubicBezTo>
                  <a:pt x="1817244" y="462985"/>
                  <a:pt x="1812405" y="461090"/>
                  <a:pt x="1806481" y="456861"/>
                </a:cubicBezTo>
                <a:cubicBezTo>
                  <a:pt x="1800546" y="452632"/>
                  <a:pt x="1792022" y="452498"/>
                  <a:pt x="1780582" y="456261"/>
                </a:cubicBezTo>
                <a:cubicBezTo>
                  <a:pt x="1769133" y="460023"/>
                  <a:pt x="1758998" y="461119"/>
                  <a:pt x="1750512" y="459242"/>
                </a:cubicBezTo>
                <a:cubicBezTo>
                  <a:pt x="1742044" y="457365"/>
                  <a:pt x="1736519" y="456394"/>
                  <a:pt x="1733548" y="456861"/>
                </a:cubicBezTo>
                <a:cubicBezTo>
                  <a:pt x="1730585" y="457328"/>
                  <a:pt x="1725109" y="463690"/>
                  <a:pt x="1717479" y="475911"/>
                </a:cubicBezTo>
                <a:cubicBezTo>
                  <a:pt x="1709849" y="488132"/>
                  <a:pt x="1703001" y="496390"/>
                  <a:pt x="1696638" y="500619"/>
                </a:cubicBezTo>
                <a:cubicBezTo>
                  <a:pt x="1690285" y="504848"/>
                  <a:pt x="1684113" y="507962"/>
                  <a:pt x="1678188" y="509848"/>
                </a:cubicBezTo>
                <a:cubicBezTo>
                  <a:pt x="1672254" y="511725"/>
                  <a:pt x="1666092" y="514421"/>
                  <a:pt x="1659729" y="518173"/>
                </a:cubicBezTo>
                <a:cubicBezTo>
                  <a:pt x="1653376" y="521935"/>
                  <a:pt x="1644898" y="529937"/>
                  <a:pt x="1634726" y="541691"/>
                </a:cubicBezTo>
                <a:cubicBezTo>
                  <a:pt x="1624553" y="553445"/>
                  <a:pt x="1614885" y="569103"/>
                  <a:pt x="1605560" y="589316"/>
                </a:cubicBezTo>
                <a:cubicBezTo>
                  <a:pt x="1596235" y="609528"/>
                  <a:pt x="1588910" y="624015"/>
                  <a:pt x="1583824" y="632473"/>
                </a:cubicBezTo>
                <a:cubicBezTo>
                  <a:pt x="1578747" y="640941"/>
                  <a:pt x="1574890" y="653781"/>
                  <a:pt x="1571919" y="671173"/>
                </a:cubicBezTo>
                <a:cubicBezTo>
                  <a:pt x="1568956" y="688566"/>
                  <a:pt x="1567460" y="698462"/>
                  <a:pt x="1567460" y="700348"/>
                </a:cubicBezTo>
                <a:cubicBezTo>
                  <a:pt x="1567460" y="701282"/>
                  <a:pt x="1567460" y="702082"/>
                  <a:pt x="1567460" y="703025"/>
                </a:cubicBezTo>
                <a:cubicBezTo>
                  <a:pt x="1567879" y="703025"/>
                  <a:pt x="1568517" y="703025"/>
                  <a:pt x="1568946" y="703025"/>
                </a:cubicBezTo>
                <a:cubicBezTo>
                  <a:pt x="1569794" y="703025"/>
                  <a:pt x="1572327" y="701130"/>
                  <a:pt x="1576985" y="697367"/>
                </a:cubicBezTo>
                <a:cubicBezTo>
                  <a:pt x="1581643" y="693605"/>
                  <a:pt x="1588615" y="682241"/>
                  <a:pt x="1597521" y="663430"/>
                </a:cubicBezTo>
                <a:cubicBezTo>
                  <a:pt x="1606417" y="644627"/>
                  <a:pt x="1611475" y="635702"/>
                  <a:pt x="1613599" y="636645"/>
                </a:cubicBezTo>
                <a:cubicBezTo>
                  <a:pt x="1615714" y="637588"/>
                  <a:pt x="1617171" y="638931"/>
                  <a:pt x="1617162" y="640817"/>
                </a:cubicBezTo>
                <a:cubicBezTo>
                  <a:pt x="1617162" y="642694"/>
                  <a:pt x="1613009" y="652295"/>
                  <a:pt x="1604960" y="669687"/>
                </a:cubicBezTo>
                <a:cubicBezTo>
                  <a:pt x="1596912" y="687080"/>
                  <a:pt x="1588387" y="700215"/>
                  <a:pt x="1579062" y="708673"/>
                </a:cubicBezTo>
                <a:cubicBezTo>
                  <a:pt x="1569746" y="717141"/>
                  <a:pt x="1563107" y="725942"/>
                  <a:pt x="1559716" y="734867"/>
                </a:cubicBezTo>
                <a:cubicBezTo>
                  <a:pt x="1556325" y="743802"/>
                  <a:pt x="1555478" y="751755"/>
                  <a:pt x="1556744" y="759280"/>
                </a:cubicBezTo>
                <a:cubicBezTo>
                  <a:pt x="1558011" y="766804"/>
                  <a:pt x="1559678" y="773157"/>
                  <a:pt x="1561802" y="778330"/>
                </a:cubicBezTo>
                <a:cubicBezTo>
                  <a:pt x="1563917" y="783502"/>
                  <a:pt x="1564784" y="788093"/>
                  <a:pt x="1564774" y="792322"/>
                </a:cubicBezTo>
                <a:cubicBezTo>
                  <a:pt x="1564774" y="796551"/>
                  <a:pt x="1563926" y="802533"/>
                  <a:pt x="1561802" y="809581"/>
                </a:cubicBezTo>
                <a:cubicBezTo>
                  <a:pt x="1559688" y="816630"/>
                  <a:pt x="1558354" y="825812"/>
                  <a:pt x="1557936" y="837566"/>
                </a:cubicBezTo>
                <a:cubicBezTo>
                  <a:pt x="1557516" y="849167"/>
                  <a:pt x="1557716" y="872570"/>
                  <a:pt x="1558526" y="906622"/>
                </a:cubicBezTo>
                <a:cubicBezTo>
                  <a:pt x="2008849" y="877514"/>
                  <a:pt x="2409471" y="852425"/>
                  <a:pt x="2497339" y="850063"/>
                </a:cubicBezTo>
                <a:cubicBezTo>
                  <a:pt x="2626222" y="846596"/>
                  <a:pt x="3199675" y="987871"/>
                  <a:pt x="3688259" y="1098903"/>
                </a:cubicBezTo>
                <a:cubicBezTo>
                  <a:pt x="4205514" y="1131593"/>
                  <a:pt x="4674831" y="1160178"/>
                  <a:pt x="5008062" y="1177780"/>
                </a:cubicBezTo>
                <a:cubicBezTo>
                  <a:pt x="5845376" y="1095951"/>
                  <a:pt x="7156597" y="938721"/>
                  <a:pt x="7254181" y="941150"/>
                </a:cubicBezTo>
                <a:cubicBezTo>
                  <a:pt x="7388960" y="944503"/>
                  <a:pt x="10112585" y="881914"/>
                  <a:pt x="10112585" y="881914"/>
                </a:cubicBezTo>
                <a:lnTo>
                  <a:pt x="11189482" y="844405"/>
                </a:lnTo>
                <a:cubicBezTo>
                  <a:pt x="11188339" y="826612"/>
                  <a:pt x="11187101" y="807772"/>
                  <a:pt x="11185290" y="800056"/>
                </a:cubicBezTo>
                <a:cubicBezTo>
                  <a:pt x="11182814" y="789245"/>
                  <a:pt x="11174147" y="770300"/>
                  <a:pt x="11159764" y="743506"/>
                </a:cubicBezTo>
                <a:cubicBezTo>
                  <a:pt x="11145286" y="716713"/>
                  <a:pt x="11137665" y="699834"/>
                  <a:pt x="11136809" y="692310"/>
                </a:cubicBezTo>
                <a:cubicBezTo>
                  <a:pt x="11135952" y="684785"/>
                  <a:pt x="11134141" y="678422"/>
                  <a:pt x="11131189" y="673260"/>
                </a:cubicBezTo>
                <a:cubicBezTo>
                  <a:pt x="11128140" y="668088"/>
                  <a:pt x="11121187" y="650362"/>
                  <a:pt x="11109758" y="620272"/>
                </a:cubicBezTo>
                <a:cubicBezTo>
                  <a:pt x="11098232" y="590192"/>
                  <a:pt x="11083087" y="567446"/>
                  <a:pt x="11064514" y="552406"/>
                </a:cubicBezTo>
                <a:cubicBezTo>
                  <a:pt x="11045844" y="537367"/>
                  <a:pt x="11031462" y="524403"/>
                  <a:pt x="11021366" y="513116"/>
                </a:cubicBezTo>
                <a:cubicBezTo>
                  <a:pt x="11011174" y="501838"/>
                  <a:pt x="11000696" y="495056"/>
                  <a:pt x="10990028" y="493180"/>
                </a:cubicBezTo>
                <a:cubicBezTo>
                  <a:pt x="10984790" y="492237"/>
                  <a:pt x="10979551" y="491437"/>
                  <a:pt x="10974312" y="490494"/>
                </a:cubicBezTo>
                <a:cubicBezTo>
                  <a:pt x="10974312" y="492608"/>
                  <a:pt x="10974312" y="494933"/>
                  <a:pt x="10974312" y="497047"/>
                </a:cubicBezTo>
                <a:cubicBezTo>
                  <a:pt x="10974312" y="501276"/>
                  <a:pt x="10973264" y="504391"/>
                  <a:pt x="10971645" y="506267"/>
                </a:cubicBezTo>
                <a:cubicBezTo>
                  <a:pt x="10969930" y="508153"/>
                  <a:pt x="10967931" y="508649"/>
                  <a:pt x="10965359" y="508649"/>
                </a:cubicBezTo>
                <a:cubicBezTo>
                  <a:pt x="10962787" y="508649"/>
                  <a:pt x="10956690" y="506087"/>
                  <a:pt x="10946881" y="500914"/>
                </a:cubicBezTo>
                <a:cubicBezTo>
                  <a:pt x="10937165" y="495742"/>
                  <a:pt x="10931355" y="493171"/>
                  <a:pt x="10929640" y="493180"/>
                </a:cubicBezTo>
                <a:cubicBezTo>
                  <a:pt x="10927925" y="493180"/>
                  <a:pt x="10926402" y="495618"/>
                  <a:pt x="10925163" y="500324"/>
                </a:cubicBezTo>
                <a:cubicBezTo>
                  <a:pt x="10923925" y="505020"/>
                  <a:pt x="10922496" y="507163"/>
                  <a:pt x="10920401" y="507163"/>
                </a:cubicBezTo>
                <a:cubicBezTo>
                  <a:pt x="10918306" y="507163"/>
                  <a:pt x="10915352" y="505562"/>
                  <a:pt x="10912399" y="501810"/>
                </a:cubicBezTo>
                <a:cubicBezTo>
                  <a:pt x="10909447" y="498047"/>
                  <a:pt x="10907256" y="496028"/>
                  <a:pt x="10905541" y="495561"/>
                </a:cubicBezTo>
                <a:cubicBezTo>
                  <a:pt x="10904684" y="495323"/>
                  <a:pt x="10903732" y="494904"/>
                  <a:pt x="10902874" y="494666"/>
                </a:cubicBezTo>
                <a:cubicBezTo>
                  <a:pt x="10902684" y="497009"/>
                  <a:pt x="10902494" y="499457"/>
                  <a:pt x="10902303" y="501810"/>
                </a:cubicBezTo>
                <a:cubicBezTo>
                  <a:pt x="10901826" y="506505"/>
                  <a:pt x="10898017" y="509077"/>
                  <a:pt x="10890302" y="509544"/>
                </a:cubicBezTo>
                <a:cubicBezTo>
                  <a:pt x="10882681" y="510020"/>
                  <a:pt x="10873537" y="508544"/>
                  <a:pt x="10862965" y="504781"/>
                </a:cubicBezTo>
                <a:cubicBezTo>
                  <a:pt x="10852392" y="501019"/>
                  <a:pt x="10843724" y="495342"/>
                  <a:pt x="10837343" y="487817"/>
                </a:cubicBezTo>
                <a:cubicBezTo>
                  <a:pt x="10831056" y="480293"/>
                  <a:pt x="10824865" y="477054"/>
                  <a:pt x="10818864" y="477997"/>
                </a:cubicBezTo>
                <a:cubicBezTo>
                  <a:pt x="10812959" y="478931"/>
                  <a:pt x="10805815" y="481083"/>
                  <a:pt x="10796862" y="484836"/>
                </a:cubicBezTo>
                <a:cubicBezTo>
                  <a:pt x="10788003" y="488598"/>
                  <a:pt x="10781812" y="490494"/>
                  <a:pt x="10778478" y="490494"/>
                </a:cubicBezTo>
                <a:cubicBezTo>
                  <a:pt x="10775049" y="490494"/>
                  <a:pt x="10770573" y="489275"/>
                  <a:pt x="10765048" y="486922"/>
                </a:cubicBezTo>
                <a:cubicBezTo>
                  <a:pt x="10759523" y="484579"/>
                  <a:pt x="10756381" y="481883"/>
                  <a:pt x="10755523" y="478588"/>
                </a:cubicBezTo>
                <a:cubicBezTo>
                  <a:pt x="10754666" y="475301"/>
                  <a:pt x="10755047" y="472606"/>
                  <a:pt x="10756665" y="470253"/>
                </a:cubicBezTo>
                <a:cubicBezTo>
                  <a:pt x="10757524" y="469082"/>
                  <a:pt x="10758571" y="467558"/>
                  <a:pt x="10759428" y="466386"/>
                </a:cubicBezTo>
                <a:cubicBezTo>
                  <a:pt x="10756856" y="465919"/>
                  <a:pt x="10754189" y="465662"/>
                  <a:pt x="10751618" y="465195"/>
                </a:cubicBezTo>
                <a:cubicBezTo>
                  <a:pt x="10746570" y="464253"/>
                  <a:pt x="10743426" y="461814"/>
                  <a:pt x="10742093" y="458052"/>
                </a:cubicBezTo>
                <a:cubicBezTo>
                  <a:pt x="10740855" y="454289"/>
                  <a:pt x="10738854" y="451594"/>
                  <a:pt x="10735902" y="449717"/>
                </a:cubicBezTo>
                <a:cubicBezTo>
                  <a:pt x="10732853" y="447841"/>
                  <a:pt x="10731424" y="445393"/>
                  <a:pt x="10731424" y="442574"/>
                </a:cubicBezTo>
                <a:cubicBezTo>
                  <a:pt x="10731424" y="439754"/>
                  <a:pt x="10734377" y="436087"/>
                  <a:pt x="10740378" y="431858"/>
                </a:cubicBezTo>
                <a:cubicBezTo>
                  <a:pt x="10746284" y="427629"/>
                  <a:pt x="10749617" y="424810"/>
                  <a:pt x="10750474" y="422924"/>
                </a:cubicBezTo>
                <a:cubicBezTo>
                  <a:pt x="10751332" y="421047"/>
                  <a:pt x="10755142" y="419152"/>
                  <a:pt x="10761428" y="417275"/>
                </a:cubicBezTo>
                <a:cubicBezTo>
                  <a:pt x="10767810" y="415389"/>
                  <a:pt x="10770477" y="411608"/>
                  <a:pt x="10770096" y="405960"/>
                </a:cubicBezTo>
                <a:cubicBezTo>
                  <a:pt x="10769715" y="400321"/>
                  <a:pt x="10767619" y="396111"/>
                  <a:pt x="10763809" y="393758"/>
                </a:cubicBezTo>
                <a:cubicBezTo>
                  <a:pt x="10759999" y="391405"/>
                  <a:pt x="10757999" y="388709"/>
                  <a:pt x="10757618" y="385424"/>
                </a:cubicBezTo>
                <a:cubicBezTo>
                  <a:pt x="10757142" y="382128"/>
                  <a:pt x="10758476" y="379442"/>
                  <a:pt x="10761428" y="377089"/>
                </a:cubicBezTo>
                <a:cubicBezTo>
                  <a:pt x="10764477" y="374736"/>
                  <a:pt x="10767143" y="373222"/>
                  <a:pt x="10770096" y="373222"/>
                </a:cubicBezTo>
                <a:cubicBezTo>
                  <a:pt x="10773049" y="373222"/>
                  <a:pt x="10777906" y="371746"/>
                  <a:pt x="10784670" y="368460"/>
                </a:cubicBezTo>
                <a:cubicBezTo>
                  <a:pt x="10791432" y="365164"/>
                  <a:pt x="10797242" y="361383"/>
                  <a:pt x="10801909" y="357144"/>
                </a:cubicBezTo>
                <a:cubicBezTo>
                  <a:pt x="10806576" y="352915"/>
                  <a:pt x="10811149" y="350343"/>
                  <a:pt x="10815340" y="349410"/>
                </a:cubicBezTo>
                <a:cubicBezTo>
                  <a:pt x="10819530" y="348467"/>
                  <a:pt x="10821627" y="346324"/>
                  <a:pt x="10821627" y="342561"/>
                </a:cubicBezTo>
                <a:cubicBezTo>
                  <a:pt x="10821627" y="338799"/>
                  <a:pt x="10821912" y="336360"/>
                  <a:pt x="10822770" y="335417"/>
                </a:cubicBezTo>
                <a:cubicBezTo>
                  <a:pt x="10823627" y="334474"/>
                  <a:pt x="10829818" y="332712"/>
                  <a:pt x="10841248" y="330360"/>
                </a:cubicBezTo>
                <a:cubicBezTo>
                  <a:pt x="10852678" y="328007"/>
                  <a:pt x="10861156" y="327083"/>
                  <a:pt x="10866203" y="327083"/>
                </a:cubicBezTo>
                <a:cubicBezTo>
                  <a:pt x="10871347" y="327083"/>
                  <a:pt x="10876300" y="327883"/>
                  <a:pt x="10881443" y="329760"/>
                </a:cubicBezTo>
                <a:cubicBezTo>
                  <a:pt x="10886491" y="331645"/>
                  <a:pt x="10889635" y="330969"/>
                  <a:pt x="10890968" y="327674"/>
                </a:cubicBezTo>
                <a:cubicBezTo>
                  <a:pt x="10892206" y="324387"/>
                  <a:pt x="10896874" y="321949"/>
                  <a:pt x="10904970" y="320530"/>
                </a:cubicBezTo>
                <a:cubicBezTo>
                  <a:pt x="10912971" y="319120"/>
                  <a:pt x="10917352" y="317234"/>
                  <a:pt x="10917734" y="314881"/>
                </a:cubicBezTo>
                <a:cubicBezTo>
                  <a:pt x="10918115" y="312529"/>
                  <a:pt x="10917734" y="310929"/>
                  <a:pt x="10916877" y="309519"/>
                </a:cubicBezTo>
                <a:cubicBezTo>
                  <a:pt x="10916019" y="308109"/>
                  <a:pt x="10916781" y="305366"/>
                  <a:pt x="10918877" y="302080"/>
                </a:cubicBezTo>
                <a:cubicBezTo>
                  <a:pt x="10921067" y="298784"/>
                  <a:pt x="10927068" y="297317"/>
                  <a:pt x="10936784" y="297317"/>
                </a:cubicBezTo>
                <a:cubicBezTo>
                  <a:pt x="10946499" y="297317"/>
                  <a:pt x="10955357" y="295422"/>
                  <a:pt x="10963834" y="291660"/>
                </a:cubicBezTo>
                <a:cubicBezTo>
                  <a:pt x="10972312" y="287897"/>
                  <a:pt x="10982313" y="287773"/>
                  <a:pt x="10993362" y="291069"/>
                </a:cubicBezTo>
                <a:cubicBezTo>
                  <a:pt x="11004315" y="294355"/>
                  <a:pt x="11011364" y="294727"/>
                  <a:pt x="11014793" y="292850"/>
                </a:cubicBezTo>
                <a:cubicBezTo>
                  <a:pt x="11018127" y="290974"/>
                  <a:pt x="11026605" y="290726"/>
                  <a:pt x="11039749" y="291660"/>
                </a:cubicBezTo>
                <a:cubicBezTo>
                  <a:pt x="11052893" y="292603"/>
                  <a:pt x="11060132" y="292479"/>
                  <a:pt x="11061752" y="291069"/>
                </a:cubicBezTo>
                <a:cubicBezTo>
                  <a:pt x="11063467" y="289659"/>
                  <a:pt x="11068800" y="287469"/>
                  <a:pt x="11077277" y="285116"/>
                </a:cubicBezTo>
                <a:cubicBezTo>
                  <a:pt x="11081468" y="283934"/>
                  <a:pt x="11085564" y="283011"/>
                  <a:pt x="11089756" y="281839"/>
                </a:cubicBezTo>
                <a:cubicBezTo>
                  <a:pt x="11089756" y="283954"/>
                  <a:pt x="11089756" y="285973"/>
                  <a:pt x="11089756" y="288088"/>
                </a:cubicBezTo>
                <a:cubicBezTo>
                  <a:pt x="11089756" y="292316"/>
                  <a:pt x="11090613" y="294888"/>
                  <a:pt x="11091851" y="295831"/>
                </a:cubicBezTo>
                <a:cubicBezTo>
                  <a:pt x="11093089" y="296765"/>
                  <a:pt x="11096994" y="297860"/>
                  <a:pt x="11103757" y="298803"/>
                </a:cubicBezTo>
                <a:cubicBezTo>
                  <a:pt x="11110519" y="299746"/>
                  <a:pt x="11115091" y="299327"/>
                  <a:pt x="11117187" y="297917"/>
                </a:cubicBezTo>
                <a:cubicBezTo>
                  <a:pt x="11119283" y="296498"/>
                  <a:pt x="11121949" y="296251"/>
                  <a:pt x="11124902" y="296717"/>
                </a:cubicBezTo>
                <a:cubicBezTo>
                  <a:pt x="11127856" y="297194"/>
                  <a:pt x="11130331" y="296774"/>
                  <a:pt x="11132046" y="295831"/>
                </a:cubicBezTo>
                <a:cubicBezTo>
                  <a:pt x="11133761" y="294888"/>
                  <a:pt x="11139285" y="295984"/>
                  <a:pt x="11149001" y="298803"/>
                </a:cubicBezTo>
                <a:cubicBezTo>
                  <a:pt x="11158717" y="301623"/>
                  <a:pt x="11164145" y="301756"/>
                  <a:pt x="11165384" y="299403"/>
                </a:cubicBezTo>
                <a:cubicBezTo>
                  <a:pt x="11166622" y="297051"/>
                  <a:pt x="11169003" y="295831"/>
                  <a:pt x="11171955" y="295831"/>
                </a:cubicBezTo>
                <a:cubicBezTo>
                  <a:pt x="11173384" y="295831"/>
                  <a:pt x="11174909" y="295831"/>
                  <a:pt x="11176433" y="295831"/>
                </a:cubicBezTo>
                <a:cubicBezTo>
                  <a:pt x="11176433" y="295127"/>
                  <a:pt x="11176433" y="294450"/>
                  <a:pt x="11176433" y="293745"/>
                </a:cubicBezTo>
                <a:cubicBezTo>
                  <a:pt x="11176433" y="292336"/>
                  <a:pt x="11175385" y="290993"/>
                  <a:pt x="11173766" y="289574"/>
                </a:cubicBezTo>
                <a:cubicBezTo>
                  <a:pt x="11172051" y="288164"/>
                  <a:pt x="11171861" y="284925"/>
                  <a:pt x="11173099" y="279753"/>
                </a:cubicBezTo>
                <a:cubicBezTo>
                  <a:pt x="11174432" y="274581"/>
                  <a:pt x="11178909" y="271047"/>
                  <a:pt x="11186529" y="269638"/>
                </a:cubicBezTo>
                <a:cubicBezTo>
                  <a:pt x="11194149" y="268228"/>
                  <a:pt x="11202150" y="269742"/>
                  <a:pt x="11210627" y="273505"/>
                </a:cubicBezTo>
                <a:cubicBezTo>
                  <a:pt x="11219105" y="277267"/>
                  <a:pt x="11225106" y="279286"/>
                  <a:pt x="11228439" y="279753"/>
                </a:cubicBezTo>
                <a:cubicBezTo>
                  <a:pt x="11231868" y="280229"/>
                  <a:pt x="11235773" y="279134"/>
                  <a:pt x="11240441" y="276781"/>
                </a:cubicBezTo>
                <a:cubicBezTo>
                  <a:pt x="11245012" y="274429"/>
                  <a:pt x="11248823" y="273505"/>
                  <a:pt x="11251395" y="273505"/>
                </a:cubicBezTo>
                <a:cubicBezTo>
                  <a:pt x="11253967" y="273505"/>
                  <a:pt x="11256348" y="274305"/>
                  <a:pt x="11258824" y="276181"/>
                </a:cubicBezTo>
                <a:cubicBezTo>
                  <a:pt x="11261395" y="278067"/>
                  <a:pt x="11266158" y="279829"/>
                  <a:pt x="11272540" y="281249"/>
                </a:cubicBezTo>
                <a:cubicBezTo>
                  <a:pt x="11278922" y="282658"/>
                  <a:pt x="11282446" y="283706"/>
                  <a:pt x="11283303" y="285116"/>
                </a:cubicBezTo>
                <a:cubicBezTo>
                  <a:pt x="11284065" y="286526"/>
                  <a:pt x="11284255" y="288840"/>
                  <a:pt x="11283874" y="291660"/>
                </a:cubicBezTo>
                <a:cubicBezTo>
                  <a:pt x="11283398" y="294479"/>
                  <a:pt x="11288732" y="297727"/>
                  <a:pt x="11299306" y="301480"/>
                </a:cubicBezTo>
                <a:cubicBezTo>
                  <a:pt x="11309878" y="305242"/>
                  <a:pt x="11315593" y="309033"/>
                  <a:pt x="11316927" y="312795"/>
                </a:cubicBezTo>
                <a:cubicBezTo>
                  <a:pt x="11318165" y="316558"/>
                  <a:pt x="11321308" y="319253"/>
                  <a:pt x="11326452" y="321130"/>
                </a:cubicBezTo>
                <a:cubicBezTo>
                  <a:pt x="11331499" y="323006"/>
                  <a:pt x="11334166" y="325454"/>
                  <a:pt x="11334166" y="328274"/>
                </a:cubicBezTo>
                <a:cubicBezTo>
                  <a:pt x="11334166" y="331093"/>
                  <a:pt x="11334643" y="333417"/>
                  <a:pt x="11335977" y="334817"/>
                </a:cubicBezTo>
                <a:cubicBezTo>
                  <a:pt x="11337215" y="336236"/>
                  <a:pt x="11341691" y="338922"/>
                  <a:pt x="11349312" y="343161"/>
                </a:cubicBezTo>
                <a:cubicBezTo>
                  <a:pt x="11356931" y="347390"/>
                  <a:pt x="11360646" y="350629"/>
                  <a:pt x="11360646" y="352981"/>
                </a:cubicBezTo>
                <a:cubicBezTo>
                  <a:pt x="11360646" y="355325"/>
                  <a:pt x="11358646" y="357772"/>
                  <a:pt x="11354359" y="360125"/>
                </a:cubicBezTo>
                <a:cubicBezTo>
                  <a:pt x="11350169" y="362469"/>
                  <a:pt x="11348168" y="364497"/>
                  <a:pt x="11348168" y="366374"/>
                </a:cubicBezTo>
                <a:cubicBezTo>
                  <a:pt x="11348168" y="368250"/>
                  <a:pt x="11349312" y="370269"/>
                  <a:pt x="11352264" y="372622"/>
                </a:cubicBezTo>
                <a:cubicBezTo>
                  <a:pt x="11355312" y="374975"/>
                  <a:pt x="11361123" y="375527"/>
                  <a:pt x="11369599" y="374117"/>
                </a:cubicBezTo>
                <a:cubicBezTo>
                  <a:pt x="11378076" y="372698"/>
                  <a:pt x="11382554" y="370679"/>
                  <a:pt x="11382934" y="367860"/>
                </a:cubicBezTo>
                <a:cubicBezTo>
                  <a:pt x="11383411" y="365040"/>
                  <a:pt x="11385506" y="362602"/>
                  <a:pt x="11388935" y="360716"/>
                </a:cubicBezTo>
                <a:cubicBezTo>
                  <a:pt x="11392269" y="358839"/>
                  <a:pt x="11396842" y="357744"/>
                  <a:pt x="11403223" y="357744"/>
                </a:cubicBezTo>
                <a:cubicBezTo>
                  <a:pt x="11409605" y="357744"/>
                  <a:pt x="11416558" y="359934"/>
                  <a:pt x="11423702" y="363697"/>
                </a:cubicBezTo>
                <a:cubicBezTo>
                  <a:pt x="11430941" y="367460"/>
                  <a:pt x="11439323" y="369355"/>
                  <a:pt x="11449038" y="369355"/>
                </a:cubicBezTo>
                <a:cubicBezTo>
                  <a:pt x="11458754" y="369355"/>
                  <a:pt x="11467612" y="367707"/>
                  <a:pt x="11475232" y="364888"/>
                </a:cubicBezTo>
                <a:cubicBezTo>
                  <a:pt x="11482851" y="362068"/>
                  <a:pt x="11491043" y="360592"/>
                  <a:pt x="11499902" y="360125"/>
                </a:cubicBezTo>
                <a:cubicBezTo>
                  <a:pt x="11508856" y="359649"/>
                  <a:pt x="11513712" y="359773"/>
                  <a:pt x="11514570" y="360716"/>
                </a:cubicBezTo>
                <a:cubicBezTo>
                  <a:pt x="11515427" y="361659"/>
                  <a:pt x="11515427" y="364231"/>
                  <a:pt x="11514570" y="368460"/>
                </a:cubicBezTo>
                <a:cubicBezTo>
                  <a:pt x="11513712" y="372689"/>
                  <a:pt x="11514475" y="375679"/>
                  <a:pt x="11516666" y="377089"/>
                </a:cubicBezTo>
                <a:cubicBezTo>
                  <a:pt x="11518761" y="378499"/>
                  <a:pt x="11523428" y="378499"/>
                  <a:pt x="11530572" y="377089"/>
                </a:cubicBezTo>
                <a:cubicBezTo>
                  <a:pt x="11537811" y="375679"/>
                  <a:pt x="11546479" y="376356"/>
                  <a:pt x="11557052" y="379175"/>
                </a:cubicBezTo>
                <a:cubicBezTo>
                  <a:pt x="11567719" y="381995"/>
                  <a:pt x="11573149" y="385662"/>
                  <a:pt x="11573149" y="389891"/>
                </a:cubicBezTo>
                <a:cubicBezTo>
                  <a:pt x="11573149" y="394120"/>
                  <a:pt x="11574292" y="396939"/>
                  <a:pt x="11576483" y="398816"/>
                </a:cubicBezTo>
                <a:cubicBezTo>
                  <a:pt x="11578578" y="400702"/>
                  <a:pt x="11578864" y="403683"/>
                  <a:pt x="11577626" y="407455"/>
                </a:cubicBezTo>
                <a:cubicBezTo>
                  <a:pt x="11576388" y="411208"/>
                  <a:pt x="11577435" y="414332"/>
                  <a:pt x="11581245" y="416675"/>
                </a:cubicBezTo>
                <a:cubicBezTo>
                  <a:pt x="11585056" y="419028"/>
                  <a:pt x="11589818" y="420504"/>
                  <a:pt x="11594866" y="421438"/>
                </a:cubicBezTo>
                <a:cubicBezTo>
                  <a:pt x="11600009" y="422381"/>
                  <a:pt x="11602677" y="423476"/>
                  <a:pt x="11603534" y="424419"/>
                </a:cubicBezTo>
                <a:cubicBezTo>
                  <a:pt x="11604391" y="425353"/>
                  <a:pt x="11604581" y="426829"/>
                  <a:pt x="11604106" y="429181"/>
                </a:cubicBezTo>
                <a:cubicBezTo>
                  <a:pt x="11603915" y="430353"/>
                  <a:pt x="11603724" y="431582"/>
                  <a:pt x="11603534" y="432753"/>
                </a:cubicBezTo>
                <a:cubicBezTo>
                  <a:pt x="11604581" y="432982"/>
                  <a:pt x="11605724" y="433106"/>
                  <a:pt x="11606772" y="433344"/>
                </a:cubicBezTo>
                <a:cubicBezTo>
                  <a:pt x="11608962" y="433820"/>
                  <a:pt x="11611534" y="435840"/>
                  <a:pt x="11614583" y="439592"/>
                </a:cubicBezTo>
                <a:cubicBezTo>
                  <a:pt x="11617535" y="443354"/>
                  <a:pt x="11619059" y="447698"/>
                  <a:pt x="11618964" y="452394"/>
                </a:cubicBezTo>
                <a:cubicBezTo>
                  <a:pt x="11619059" y="455918"/>
                  <a:pt x="11622012" y="457795"/>
                  <a:pt x="11626774" y="458947"/>
                </a:cubicBezTo>
                <a:cubicBezTo>
                  <a:pt x="11625822" y="457100"/>
                  <a:pt x="11625442" y="453366"/>
                  <a:pt x="11624393" y="451803"/>
                </a:cubicBezTo>
                <a:cubicBezTo>
                  <a:pt x="11618487" y="443060"/>
                  <a:pt x="11609820" y="428039"/>
                  <a:pt x="11599057" y="407150"/>
                </a:cubicBezTo>
                <a:cubicBezTo>
                  <a:pt x="11588294" y="386271"/>
                  <a:pt x="11577435" y="369889"/>
                  <a:pt x="11565720" y="357744"/>
                </a:cubicBezTo>
                <a:cubicBezTo>
                  <a:pt x="11554004" y="345599"/>
                  <a:pt x="11544193" y="337513"/>
                  <a:pt x="11536859" y="333636"/>
                </a:cubicBezTo>
                <a:cubicBezTo>
                  <a:pt x="11529524" y="329741"/>
                  <a:pt x="11522571" y="326940"/>
                  <a:pt x="11515713" y="324997"/>
                </a:cubicBezTo>
                <a:cubicBezTo>
                  <a:pt x="11508856" y="323064"/>
                  <a:pt x="11501901" y="319844"/>
                  <a:pt x="11494568" y="315472"/>
                </a:cubicBezTo>
                <a:cubicBezTo>
                  <a:pt x="11487234" y="311100"/>
                  <a:pt x="11479232" y="302508"/>
                  <a:pt x="11470470" y="289878"/>
                </a:cubicBezTo>
                <a:cubicBezTo>
                  <a:pt x="11461706" y="277248"/>
                  <a:pt x="11455419" y="270714"/>
                  <a:pt x="11451991" y="270228"/>
                </a:cubicBezTo>
                <a:cubicBezTo>
                  <a:pt x="11448562" y="269752"/>
                  <a:pt x="11442181" y="270667"/>
                  <a:pt x="11432370" y="272610"/>
                </a:cubicBezTo>
                <a:cubicBezTo>
                  <a:pt x="11422654" y="274553"/>
                  <a:pt x="11411034" y="273524"/>
                  <a:pt x="11397889" y="269638"/>
                </a:cubicBezTo>
                <a:cubicBezTo>
                  <a:pt x="11384649" y="265742"/>
                  <a:pt x="11374934" y="265857"/>
                  <a:pt x="11368076" y="270228"/>
                </a:cubicBezTo>
                <a:cubicBezTo>
                  <a:pt x="11361218" y="274610"/>
                  <a:pt x="11355502" y="276667"/>
                  <a:pt x="11351121" y="276182"/>
                </a:cubicBezTo>
                <a:cubicBezTo>
                  <a:pt x="11346740" y="275696"/>
                  <a:pt x="11342548" y="273629"/>
                  <a:pt x="11338643" y="270228"/>
                </a:cubicBezTo>
                <a:cubicBezTo>
                  <a:pt x="11334738" y="266828"/>
                  <a:pt x="11327690" y="265799"/>
                  <a:pt x="11317498" y="267257"/>
                </a:cubicBezTo>
                <a:cubicBezTo>
                  <a:pt x="11307211" y="268714"/>
                  <a:pt x="11301496" y="270152"/>
                  <a:pt x="11300543" y="271124"/>
                </a:cubicBezTo>
                <a:cubicBezTo>
                  <a:pt x="11299591" y="272095"/>
                  <a:pt x="11297877" y="272610"/>
                  <a:pt x="11295495" y="272610"/>
                </a:cubicBezTo>
                <a:cubicBezTo>
                  <a:pt x="11293019" y="272610"/>
                  <a:pt x="11290924" y="271581"/>
                  <a:pt x="11289495" y="269638"/>
                </a:cubicBezTo>
                <a:cubicBezTo>
                  <a:pt x="11288066" y="267695"/>
                  <a:pt x="11285875" y="266657"/>
                  <a:pt x="11282922" y="266657"/>
                </a:cubicBezTo>
                <a:cubicBezTo>
                  <a:pt x="11280065" y="266657"/>
                  <a:pt x="11276730" y="267285"/>
                  <a:pt x="11272826" y="268742"/>
                </a:cubicBezTo>
                <a:cubicBezTo>
                  <a:pt x="11268920" y="270200"/>
                  <a:pt x="11261586" y="271638"/>
                  <a:pt x="11250823" y="272610"/>
                </a:cubicBezTo>
                <a:cubicBezTo>
                  <a:pt x="11240059" y="273581"/>
                  <a:pt x="11233963" y="272143"/>
                  <a:pt x="11232916" y="268742"/>
                </a:cubicBezTo>
                <a:cubicBezTo>
                  <a:pt x="11231963" y="265342"/>
                  <a:pt x="11226058" y="264608"/>
                  <a:pt x="11214818" y="266066"/>
                </a:cubicBezTo>
                <a:cubicBezTo>
                  <a:pt x="11203579" y="267513"/>
                  <a:pt x="11197101" y="267114"/>
                  <a:pt x="11195102" y="265171"/>
                </a:cubicBezTo>
                <a:cubicBezTo>
                  <a:pt x="11193197" y="263228"/>
                  <a:pt x="11192720" y="261046"/>
                  <a:pt x="11193673" y="258618"/>
                </a:cubicBezTo>
                <a:cubicBezTo>
                  <a:pt x="11194149" y="257408"/>
                  <a:pt x="11194625" y="256265"/>
                  <a:pt x="11195102" y="255055"/>
                </a:cubicBezTo>
                <a:cubicBezTo>
                  <a:pt x="11191291" y="255531"/>
                  <a:pt x="11187481" y="256055"/>
                  <a:pt x="11183577" y="256541"/>
                </a:cubicBezTo>
                <a:cubicBezTo>
                  <a:pt x="11175766" y="257503"/>
                  <a:pt x="11169955" y="256989"/>
                  <a:pt x="11166527" y="255055"/>
                </a:cubicBezTo>
                <a:cubicBezTo>
                  <a:pt x="11163193" y="253102"/>
                  <a:pt x="11161478" y="251445"/>
                  <a:pt x="11161478" y="249988"/>
                </a:cubicBezTo>
                <a:cubicBezTo>
                  <a:pt x="11161478" y="248530"/>
                  <a:pt x="11162621" y="246873"/>
                  <a:pt x="11165098" y="244930"/>
                </a:cubicBezTo>
                <a:cubicBezTo>
                  <a:pt x="11167479" y="242987"/>
                  <a:pt x="11168526" y="239881"/>
                  <a:pt x="11168051" y="236005"/>
                </a:cubicBezTo>
                <a:cubicBezTo>
                  <a:pt x="11167574" y="232119"/>
                  <a:pt x="11167670" y="229423"/>
                  <a:pt x="11168622" y="227966"/>
                </a:cubicBezTo>
                <a:cubicBezTo>
                  <a:pt x="11169669" y="226499"/>
                  <a:pt x="11169669" y="224223"/>
                  <a:pt x="11168622" y="220822"/>
                </a:cubicBezTo>
                <a:cubicBezTo>
                  <a:pt x="11167670" y="217422"/>
                  <a:pt x="11167670" y="215241"/>
                  <a:pt x="11168622" y="214269"/>
                </a:cubicBezTo>
                <a:cubicBezTo>
                  <a:pt x="11169669" y="213298"/>
                  <a:pt x="11174718" y="211126"/>
                  <a:pt x="11183577" y="207725"/>
                </a:cubicBezTo>
                <a:cubicBezTo>
                  <a:pt x="11192339" y="204325"/>
                  <a:pt x="11197197" y="201734"/>
                  <a:pt x="11198149" y="200286"/>
                </a:cubicBezTo>
                <a:cubicBezTo>
                  <a:pt x="11199102" y="198829"/>
                  <a:pt x="11204436" y="197791"/>
                  <a:pt x="11214152" y="197305"/>
                </a:cubicBezTo>
                <a:cubicBezTo>
                  <a:pt x="11223963" y="196819"/>
                  <a:pt x="11228820" y="194124"/>
                  <a:pt x="11228820" y="189266"/>
                </a:cubicBezTo>
                <a:cubicBezTo>
                  <a:pt x="11228820" y="184408"/>
                  <a:pt x="11230439" y="180055"/>
                  <a:pt x="11233868" y="176169"/>
                </a:cubicBezTo>
                <a:cubicBezTo>
                  <a:pt x="11237298" y="172293"/>
                  <a:pt x="11240345" y="170111"/>
                  <a:pt x="11242727" y="169625"/>
                </a:cubicBezTo>
                <a:cubicBezTo>
                  <a:pt x="11243965" y="169378"/>
                  <a:pt x="11245394" y="169273"/>
                  <a:pt x="11246632" y="169025"/>
                </a:cubicBezTo>
                <a:cubicBezTo>
                  <a:pt x="11246441" y="167816"/>
                  <a:pt x="11245965" y="166673"/>
                  <a:pt x="11245774" y="165453"/>
                </a:cubicBezTo>
                <a:cubicBezTo>
                  <a:pt x="11245298" y="163025"/>
                  <a:pt x="11245680" y="161367"/>
                  <a:pt x="11246632" y="160396"/>
                </a:cubicBezTo>
                <a:cubicBezTo>
                  <a:pt x="11247584" y="159424"/>
                  <a:pt x="11250918" y="158386"/>
                  <a:pt x="11256728" y="157424"/>
                </a:cubicBezTo>
                <a:cubicBezTo>
                  <a:pt x="11262633" y="156443"/>
                  <a:pt x="11267587" y="154785"/>
                  <a:pt x="11271968" y="152357"/>
                </a:cubicBezTo>
                <a:cubicBezTo>
                  <a:pt x="11276350" y="149928"/>
                  <a:pt x="11277874" y="146718"/>
                  <a:pt x="11276445" y="142832"/>
                </a:cubicBezTo>
                <a:cubicBezTo>
                  <a:pt x="11274921" y="138945"/>
                  <a:pt x="11275493" y="135849"/>
                  <a:pt x="11277874" y="133907"/>
                </a:cubicBezTo>
                <a:cubicBezTo>
                  <a:pt x="11280350" y="131964"/>
                  <a:pt x="11281493" y="129049"/>
                  <a:pt x="11281493" y="124677"/>
                </a:cubicBezTo>
                <a:cubicBezTo>
                  <a:pt x="11281493" y="120305"/>
                  <a:pt x="11287399" y="116581"/>
                  <a:pt x="11299591" y="113666"/>
                </a:cubicBezTo>
                <a:cubicBezTo>
                  <a:pt x="11311783" y="110752"/>
                  <a:pt x="11322260" y="110123"/>
                  <a:pt x="11330547" y="111580"/>
                </a:cubicBezTo>
                <a:cubicBezTo>
                  <a:pt x="11338833" y="113037"/>
                  <a:pt x="11344263" y="113037"/>
                  <a:pt x="11346645" y="111580"/>
                </a:cubicBezTo>
                <a:cubicBezTo>
                  <a:pt x="11349121" y="110123"/>
                  <a:pt x="11349692" y="107017"/>
                  <a:pt x="11348740" y="102655"/>
                </a:cubicBezTo>
                <a:cubicBezTo>
                  <a:pt x="11347788" y="98274"/>
                  <a:pt x="11347788" y="95587"/>
                  <a:pt x="11348740" y="94616"/>
                </a:cubicBezTo>
                <a:cubicBezTo>
                  <a:pt x="11349692" y="93635"/>
                  <a:pt x="11355788" y="93530"/>
                  <a:pt x="11365981" y="94016"/>
                </a:cubicBezTo>
                <a:cubicBezTo>
                  <a:pt x="11376267" y="94501"/>
                  <a:pt x="11385506" y="96169"/>
                  <a:pt x="11394270" y="99074"/>
                </a:cubicBezTo>
                <a:cubicBezTo>
                  <a:pt x="11403032" y="101988"/>
                  <a:pt x="11412843" y="103541"/>
                  <a:pt x="11424083" y="103541"/>
                </a:cubicBezTo>
                <a:cubicBezTo>
                  <a:pt x="11435226" y="103541"/>
                  <a:pt x="11445228" y="101474"/>
                  <a:pt x="11453515" y="97588"/>
                </a:cubicBezTo>
                <a:cubicBezTo>
                  <a:pt x="11461802" y="93701"/>
                  <a:pt x="11469707" y="91635"/>
                  <a:pt x="11477041" y="91635"/>
                </a:cubicBezTo>
                <a:cubicBezTo>
                  <a:pt x="11484376" y="91644"/>
                  <a:pt x="11490091" y="92673"/>
                  <a:pt x="11493996" y="94616"/>
                </a:cubicBezTo>
                <a:cubicBezTo>
                  <a:pt x="11497902" y="96550"/>
                  <a:pt x="11500092" y="99140"/>
                  <a:pt x="11500568" y="102055"/>
                </a:cubicBezTo>
                <a:cubicBezTo>
                  <a:pt x="11501045" y="104970"/>
                  <a:pt x="11505998" y="107151"/>
                  <a:pt x="11515713" y="108599"/>
                </a:cubicBezTo>
                <a:cubicBezTo>
                  <a:pt x="11525524" y="110056"/>
                  <a:pt x="11532001" y="109542"/>
                  <a:pt x="11535334" y="107113"/>
                </a:cubicBezTo>
                <a:cubicBezTo>
                  <a:pt x="11538763" y="104684"/>
                  <a:pt x="11540764" y="102512"/>
                  <a:pt x="11540764" y="100569"/>
                </a:cubicBezTo>
                <a:cubicBezTo>
                  <a:pt x="11540764" y="98626"/>
                  <a:pt x="11538192" y="96445"/>
                  <a:pt x="11533239" y="94016"/>
                </a:cubicBezTo>
                <a:cubicBezTo>
                  <a:pt x="11528381" y="91587"/>
                  <a:pt x="11526191" y="89006"/>
                  <a:pt x="11526191" y="86577"/>
                </a:cubicBezTo>
                <a:cubicBezTo>
                  <a:pt x="11526095" y="84148"/>
                  <a:pt x="11530476" y="80824"/>
                  <a:pt x="11539240" y="76461"/>
                </a:cubicBezTo>
                <a:cubicBezTo>
                  <a:pt x="11548003" y="72089"/>
                  <a:pt x="11553241" y="69280"/>
                  <a:pt x="11554766" y="67822"/>
                </a:cubicBezTo>
                <a:cubicBezTo>
                  <a:pt x="11556195" y="66375"/>
                  <a:pt x="11556766" y="64193"/>
                  <a:pt x="11556766" y="61278"/>
                </a:cubicBezTo>
                <a:cubicBezTo>
                  <a:pt x="11556766" y="58354"/>
                  <a:pt x="11559910" y="55773"/>
                  <a:pt x="11565720" y="53830"/>
                </a:cubicBezTo>
                <a:cubicBezTo>
                  <a:pt x="11571625" y="51896"/>
                  <a:pt x="11575245" y="49087"/>
                  <a:pt x="11576768" y="45200"/>
                </a:cubicBezTo>
                <a:cubicBezTo>
                  <a:pt x="11578197" y="41314"/>
                  <a:pt x="11584770" y="37475"/>
                  <a:pt x="11596962" y="33599"/>
                </a:cubicBezTo>
                <a:cubicBezTo>
                  <a:pt x="11609153" y="29713"/>
                  <a:pt x="11615345" y="26093"/>
                  <a:pt x="11614868" y="23178"/>
                </a:cubicBezTo>
                <a:cubicBezTo>
                  <a:pt x="11614392" y="20264"/>
                  <a:pt x="11614488" y="18083"/>
                  <a:pt x="11615440" y="16625"/>
                </a:cubicBezTo>
                <a:cubicBezTo>
                  <a:pt x="11616392" y="15168"/>
                  <a:pt x="11620584" y="13920"/>
                  <a:pt x="11627918" y="12463"/>
                </a:cubicBezTo>
                <a:cubicBezTo>
                  <a:pt x="11635251" y="10996"/>
                  <a:pt x="11640205" y="9339"/>
                  <a:pt x="11643158" y="7405"/>
                </a:cubicBezTo>
                <a:cubicBezTo>
                  <a:pt x="11646015" y="5462"/>
                  <a:pt x="11649159" y="4424"/>
                  <a:pt x="11652016" y="4424"/>
                </a:cubicBezTo>
                <a:cubicBezTo>
                  <a:pt x="11654969" y="4424"/>
                  <a:pt x="11658874" y="5567"/>
                  <a:pt x="11664303" y="7996"/>
                </a:cubicBezTo>
                <a:cubicBezTo>
                  <a:pt x="11669637" y="10425"/>
                  <a:pt x="11674685" y="11453"/>
                  <a:pt x="11678591" y="10968"/>
                </a:cubicBezTo>
                <a:cubicBezTo>
                  <a:pt x="11682401" y="10491"/>
                  <a:pt x="11689068" y="8310"/>
                  <a:pt x="11698784" y="4424"/>
                </a:cubicBezTo>
                <a:cubicBezTo>
                  <a:pt x="11708499" y="537"/>
                  <a:pt x="11717643" y="-901"/>
                  <a:pt x="11726502" y="5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-267300" y="4351700"/>
            <a:ext cx="12466560" cy="2531462"/>
          </a:xfrm>
          <a:custGeom>
            <a:avLst/>
            <a:gdLst/>
            <a:ahLst/>
            <a:cxnLst/>
            <a:rect l="l" t="t" r="r" b="b"/>
            <a:pathLst>
              <a:path w="12404537" h="2531462" extrusionOk="0">
                <a:moveTo>
                  <a:pt x="1126640" y="794"/>
                </a:moveTo>
                <a:cubicBezTo>
                  <a:pt x="1108838" y="-1559"/>
                  <a:pt x="1086602" y="1318"/>
                  <a:pt x="1060263" y="9424"/>
                </a:cubicBezTo>
                <a:cubicBezTo>
                  <a:pt x="1033923" y="17529"/>
                  <a:pt x="1015891" y="26902"/>
                  <a:pt x="1006089" y="37408"/>
                </a:cubicBezTo>
                <a:cubicBezTo>
                  <a:pt x="996287" y="47914"/>
                  <a:pt x="988825" y="53324"/>
                  <a:pt x="983765" y="53477"/>
                </a:cubicBezTo>
                <a:cubicBezTo>
                  <a:pt x="978705" y="53639"/>
                  <a:pt x="967312" y="47905"/>
                  <a:pt x="949237" y="36808"/>
                </a:cubicBezTo>
                <a:cubicBezTo>
                  <a:pt x="931162" y="25721"/>
                  <a:pt x="910736" y="19996"/>
                  <a:pt x="887919" y="19244"/>
                </a:cubicBezTo>
                <a:cubicBezTo>
                  <a:pt x="865103" y="18501"/>
                  <a:pt x="847405" y="21073"/>
                  <a:pt x="834937" y="27283"/>
                </a:cubicBezTo>
                <a:cubicBezTo>
                  <a:pt x="822468" y="33503"/>
                  <a:pt x="810224" y="44190"/>
                  <a:pt x="798028" y="59135"/>
                </a:cubicBezTo>
                <a:cubicBezTo>
                  <a:pt x="785831" y="74079"/>
                  <a:pt x="766092" y="79928"/>
                  <a:pt x="739389" y="76394"/>
                </a:cubicBezTo>
                <a:cubicBezTo>
                  <a:pt x="712686" y="72860"/>
                  <a:pt x="691591" y="79851"/>
                  <a:pt x="675691" y="97825"/>
                </a:cubicBezTo>
                <a:cubicBezTo>
                  <a:pt x="659791" y="115808"/>
                  <a:pt x="634747" y="126896"/>
                  <a:pt x="600681" y="130867"/>
                </a:cubicBezTo>
                <a:cubicBezTo>
                  <a:pt x="566615" y="134849"/>
                  <a:pt x="545880" y="139992"/>
                  <a:pt x="538472" y="146050"/>
                </a:cubicBezTo>
                <a:cubicBezTo>
                  <a:pt x="531062" y="152108"/>
                  <a:pt x="521951" y="168310"/>
                  <a:pt x="511384" y="194866"/>
                </a:cubicBezTo>
                <a:cubicBezTo>
                  <a:pt x="500817" y="221421"/>
                  <a:pt x="481086" y="232852"/>
                  <a:pt x="451853" y="229394"/>
                </a:cubicBezTo>
                <a:cubicBezTo>
                  <a:pt x="422620" y="225936"/>
                  <a:pt x="399342" y="229032"/>
                  <a:pt x="381903" y="238319"/>
                </a:cubicBezTo>
                <a:cubicBezTo>
                  <a:pt x="364466" y="247606"/>
                  <a:pt x="351494" y="256702"/>
                  <a:pt x="342911" y="265713"/>
                </a:cubicBezTo>
                <a:cubicBezTo>
                  <a:pt x="334328" y="274714"/>
                  <a:pt x="323712" y="279305"/>
                  <a:pt x="311062" y="279696"/>
                </a:cubicBezTo>
                <a:cubicBezTo>
                  <a:pt x="298411" y="280095"/>
                  <a:pt x="284505" y="286334"/>
                  <a:pt x="269687" y="298450"/>
                </a:cubicBezTo>
                <a:cubicBezTo>
                  <a:pt x="254870" y="310566"/>
                  <a:pt x="245123" y="324215"/>
                  <a:pt x="240517" y="338931"/>
                </a:cubicBezTo>
                <a:cubicBezTo>
                  <a:pt x="235912" y="353648"/>
                  <a:pt x="225366" y="361963"/>
                  <a:pt x="208966" y="363935"/>
                </a:cubicBezTo>
                <a:cubicBezTo>
                  <a:pt x="192565" y="365906"/>
                  <a:pt x="180296" y="371926"/>
                  <a:pt x="171759" y="382394"/>
                </a:cubicBezTo>
                <a:cubicBezTo>
                  <a:pt x="163221" y="392853"/>
                  <a:pt x="156512" y="403930"/>
                  <a:pt x="151816" y="415731"/>
                </a:cubicBezTo>
                <a:cubicBezTo>
                  <a:pt x="147119" y="427523"/>
                  <a:pt x="136665" y="434591"/>
                  <a:pt x="120264" y="436563"/>
                </a:cubicBezTo>
                <a:cubicBezTo>
                  <a:pt x="103864" y="438534"/>
                  <a:pt x="86237" y="444830"/>
                  <a:pt x="67578" y="455613"/>
                </a:cubicBezTo>
                <a:cubicBezTo>
                  <a:pt x="48921" y="466395"/>
                  <a:pt x="32981" y="481502"/>
                  <a:pt x="19656" y="500856"/>
                </a:cubicBezTo>
                <a:cubicBezTo>
                  <a:pt x="6332" y="520211"/>
                  <a:pt x="-307" y="535022"/>
                  <a:pt x="11" y="545205"/>
                </a:cubicBezTo>
                <a:cubicBezTo>
                  <a:pt x="329" y="555397"/>
                  <a:pt x="2627" y="562693"/>
                  <a:pt x="6559" y="566931"/>
                </a:cubicBezTo>
                <a:cubicBezTo>
                  <a:pt x="10491" y="571179"/>
                  <a:pt x="26308" y="573494"/>
                  <a:pt x="54184" y="574075"/>
                </a:cubicBezTo>
                <a:cubicBezTo>
                  <a:pt x="82061" y="574666"/>
                  <a:pt x="96770" y="582819"/>
                  <a:pt x="98535" y="598783"/>
                </a:cubicBezTo>
                <a:cubicBezTo>
                  <a:pt x="100301" y="614756"/>
                  <a:pt x="112153" y="622376"/>
                  <a:pt x="133659" y="621700"/>
                </a:cubicBezTo>
                <a:cubicBezTo>
                  <a:pt x="155165" y="621033"/>
                  <a:pt x="166628" y="630206"/>
                  <a:pt x="168484" y="649094"/>
                </a:cubicBezTo>
                <a:cubicBezTo>
                  <a:pt x="170341" y="667972"/>
                  <a:pt x="176500" y="682384"/>
                  <a:pt x="186939" y="692252"/>
                </a:cubicBezTo>
                <a:cubicBezTo>
                  <a:pt x="197378" y="702120"/>
                  <a:pt x="215216" y="706730"/>
                  <a:pt x="240517" y="705939"/>
                </a:cubicBezTo>
                <a:cubicBezTo>
                  <a:pt x="265819" y="705149"/>
                  <a:pt x="304181" y="693709"/>
                  <a:pt x="355412" y="671706"/>
                </a:cubicBezTo>
                <a:cubicBezTo>
                  <a:pt x="406644" y="649713"/>
                  <a:pt x="436842" y="646456"/>
                  <a:pt x="446197" y="662181"/>
                </a:cubicBezTo>
                <a:cubicBezTo>
                  <a:pt x="455554" y="677917"/>
                  <a:pt x="463123" y="696138"/>
                  <a:pt x="468819" y="716360"/>
                </a:cubicBezTo>
                <a:cubicBezTo>
                  <a:pt x="474517" y="736581"/>
                  <a:pt x="482536" y="750802"/>
                  <a:pt x="492930" y="759222"/>
                </a:cubicBezTo>
                <a:cubicBezTo>
                  <a:pt x="503323" y="767642"/>
                  <a:pt x="515626" y="771567"/>
                  <a:pt x="529541" y="771128"/>
                </a:cubicBezTo>
                <a:cubicBezTo>
                  <a:pt x="543457" y="770690"/>
                  <a:pt x="558971" y="763642"/>
                  <a:pt x="576273" y="749992"/>
                </a:cubicBezTo>
                <a:cubicBezTo>
                  <a:pt x="593576" y="736343"/>
                  <a:pt x="606709" y="729437"/>
                  <a:pt x="615564" y="729161"/>
                </a:cubicBezTo>
                <a:cubicBezTo>
                  <a:pt x="624419" y="728885"/>
                  <a:pt x="634088" y="732314"/>
                  <a:pt x="644437" y="739277"/>
                </a:cubicBezTo>
                <a:cubicBezTo>
                  <a:pt x="654785" y="746240"/>
                  <a:pt x="664028" y="757441"/>
                  <a:pt x="672119" y="773214"/>
                </a:cubicBezTo>
                <a:cubicBezTo>
                  <a:pt x="680209" y="788988"/>
                  <a:pt x="689973" y="800522"/>
                  <a:pt x="701587" y="807438"/>
                </a:cubicBezTo>
                <a:cubicBezTo>
                  <a:pt x="713200" y="814362"/>
                  <a:pt x="722489" y="824935"/>
                  <a:pt x="729269" y="839289"/>
                </a:cubicBezTo>
                <a:cubicBezTo>
                  <a:pt x="732659" y="846471"/>
                  <a:pt x="735999" y="853548"/>
                  <a:pt x="739389" y="860721"/>
                </a:cubicBezTo>
                <a:cubicBezTo>
                  <a:pt x="723057" y="864873"/>
                  <a:pt x="706608" y="869074"/>
                  <a:pt x="690275" y="873227"/>
                </a:cubicBezTo>
                <a:cubicBezTo>
                  <a:pt x="657611" y="881533"/>
                  <a:pt x="635813" y="891591"/>
                  <a:pt x="624791" y="903583"/>
                </a:cubicBezTo>
                <a:cubicBezTo>
                  <a:pt x="613770" y="915585"/>
                  <a:pt x="608561" y="928919"/>
                  <a:pt x="609016" y="943474"/>
                </a:cubicBezTo>
                <a:cubicBezTo>
                  <a:pt x="609470" y="958028"/>
                  <a:pt x="613584" y="966067"/>
                  <a:pt x="621219" y="967286"/>
                </a:cubicBezTo>
                <a:cubicBezTo>
                  <a:pt x="625038" y="967896"/>
                  <a:pt x="628712" y="968458"/>
                  <a:pt x="632531" y="969067"/>
                </a:cubicBezTo>
                <a:cubicBezTo>
                  <a:pt x="630295" y="978612"/>
                  <a:pt x="628217" y="988108"/>
                  <a:pt x="625982" y="997642"/>
                </a:cubicBezTo>
                <a:cubicBezTo>
                  <a:pt x="621512" y="1016721"/>
                  <a:pt x="623655" y="1031189"/>
                  <a:pt x="632828" y="1041105"/>
                </a:cubicBezTo>
                <a:cubicBezTo>
                  <a:pt x="642002" y="1051011"/>
                  <a:pt x="668781" y="1057469"/>
                  <a:pt x="713195" y="1060450"/>
                </a:cubicBezTo>
                <a:cubicBezTo>
                  <a:pt x="757609" y="1063431"/>
                  <a:pt x="799519" y="1060622"/>
                  <a:pt x="838509" y="1052116"/>
                </a:cubicBezTo>
                <a:cubicBezTo>
                  <a:pt x="877499" y="1043610"/>
                  <a:pt x="899392" y="1041362"/>
                  <a:pt x="904588" y="1045563"/>
                </a:cubicBezTo>
                <a:cubicBezTo>
                  <a:pt x="909785" y="1049773"/>
                  <a:pt x="927805" y="1051573"/>
                  <a:pt x="958166" y="1050630"/>
                </a:cubicBezTo>
                <a:cubicBezTo>
                  <a:pt x="988528" y="1049678"/>
                  <a:pt x="1008020" y="1052554"/>
                  <a:pt x="1017103" y="1059555"/>
                </a:cubicBezTo>
                <a:cubicBezTo>
                  <a:pt x="1026185" y="1066556"/>
                  <a:pt x="1037715" y="1069813"/>
                  <a:pt x="1051631" y="1069375"/>
                </a:cubicBezTo>
                <a:cubicBezTo>
                  <a:pt x="1065546" y="1068947"/>
                  <a:pt x="1082445" y="1061346"/>
                  <a:pt x="1102232" y="1046163"/>
                </a:cubicBezTo>
                <a:cubicBezTo>
                  <a:pt x="1122019" y="1030980"/>
                  <a:pt x="1151464" y="1022055"/>
                  <a:pt x="1190641" y="1019369"/>
                </a:cubicBezTo>
                <a:cubicBezTo>
                  <a:pt x="1229808" y="1016692"/>
                  <a:pt x="1266260" y="1026284"/>
                  <a:pt x="1299873" y="1048544"/>
                </a:cubicBezTo>
                <a:cubicBezTo>
                  <a:pt x="1333497" y="1070804"/>
                  <a:pt x="1357490" y="1089816"/>
                  <a:pt x="1371911" y="1105399"/>
                </a:cubicBezTo>
                <a:cubicBezTo>
                  <a:pt x="1386322" y="1120972"/>
                  <a:pt x="1394619" y="1140489"/>
                  <a:pt x="1396609" y="1163739"/>
                </a:cubicBezTo>
                <a:cubicBezTo>
                  <a:pt x="1398610" y="1186980"/>
                  <a:pt x="1395990" y="1211088"/>
                  <a:pt x="1389170" y="1236063"/>
                </a:cubicBezTo>
                <a:cubicBezTo>
                  <a:pt x="1382360" y="1261047"/>
                  <a:pt x="1368311" y="1295575"/>
                  <a:pt x="1346908" y="1339952"/>
                </a:cubicBezTo>
                <a:cubicBezTo>
                  <a:pt x="1325496" y="1384319"/>
                  <a:pt x="1297911" y="1449356"/>
                  <a:pt x="1263859" y="1534919"/>
                </a:cubicBezTo>
                <a:cubicBezTo>
                  <a:pt x="1229808" y="1620472"/>
                  <a:pt x="1199147" y="1677546"/>
                  <a:pt x="1172181" y="1706064"/>
                </a:cubicBezTo>
                <a:cubicBezTo>
                  <a:pt x="1145213" y="1734592"/>
                  <a:pt x="1105802" y="1766482"/>
                  <a:pt x="1053714" y="1801619"/>
                </a:cubicBezTo>
                <a:cubicBezTo>
                  <a:pt x="1017909" y="1825765"/>
                  <a:pt x="979848" y="1846472"/>
                  <a:pt x="940903" y="1865913"/>
                </a:cubicBezTo>
                <a:cubicBezTo>
                  <a:pt x="506695" y="1877686"/>
                  <a:pt x="212537" y="1898050"/>
                  <a:pt x="212537" y="1898050"/>
                </a:cubicBezTo>
                <a:lnTo>
                  <a:pt x="218193" y="2531463"/>
                </a:lnTo>
                <a:lnTo>
                  <a:pt x="12402442" y="2467169"/>
                </a:lnTo>
                <a:lnTo>
                  <a:pt x="12404537" y="1253627"/>
                </a:lnTo>
                <a:cubicBezTo>
                  <a:pt x="12404537" y="1253627"/>
                  <a:pt x="11507568" y="2183933"/>
                  <a:pt x="10342375" y="2260000"/>
                </a:cubicBezTo>
                <a:cubicBezTo>
                  <a:pt x="9177201" y="2336076"/>
                  <a:pt x="8786247" y="1913005"/>
                  <a:pt x="7743841" y="1917700"/>
                </a:cubicBezTo>
                <a:cubicBezTo>
                  <a:pt x="6701425" y="1922396"/>
                  <a:pt x="6473092" y="2227615"/>
                  <a:pt x="5189941" y="2221014"/>
                </a:cubicBezTo>
                <a:cubicBezTo>
                  <a:pt x="3906799" y="2214404"/>
                  <a:pt x="3803329" y="1970898"/>
                  <a:pt x="2611352" y="1891506"/>
                </a:cubicBezTo>
                <a:cubicBezTo>
                  <a:pt x="2151056" y="1860846"/>
                  <a:pt x="1690370" y="1855140"/>
                  <a:pt x="1296006" y="1859360"/>
                </a:cubicBezTo>
                <a:cubicBezTo>
                  <a:pt x="1293454" y="1857359"/>
                  <a:pt x="1288805" y="1854978"/>
                  <a:pt x="1287072" y="1853111"/>
                </a:cubicBezTo>
                <a:cubicBezTo>
                  <a:pt x="1281833" y="1847444"/>
                  <a:pt x="1278452" y="1840996"/>
                  <a:pt x="1276956" y="1833757"/>
                </a:cubicBezTo>
                <a:cubicBezTo>
                  <a:pt x="1275461" y="1826527"/>
                  <a:pt x="1279538" y="1814963"/>
                  <a:pt x="1289158" y="1798638"/>
                </a:cubicBezTo>
                <a:cubicBezTo>
                  <a:pt x="1298778" y="1782312"/>
                  <a:pt x="1310075" y="1743888"/>
                  <a:pt x="1323391" y="1683738"/>
                </a:cubicBezTo>
                <a:cubicBezTo>
                  <a:pt x="1336707" y="1623597"/>
                  <a:pt x="1355385" y="1566961"/>
                  <a:pt x="1379055" y="1513783"/>
                </a:cubicBezTo>
                <a:cubicBezTo>
                  <a:pt x="1402715" y="1460596"/>
                  <a:pt x="1422422" y="1409037"/>
                  <a:pt x="1438586" y="1359002"/>
                </a:cubicBezTo>
                <a:cubicBezTo>
                  <a:pt x="1454750" y="1308967"/>
                  <a:pt x="1471562" y="1272734"/>
                  <a:pt x="1488592" y="1250350"/>
                </a:cubicBezTo>
                <a:cubicBezTo>
                  <a:pt x="1505623" y="1227966"/>
                  <a:pt x="1529674" y="1205306"/>
                  <a:pt x="1560620" y="1182494"/>
                </a:cubicBezTo>
                <a:cubicBezTo>
                  <a:pt x="1591567" y="1159672"/>
                  <a:pt x="1620475" y="1135469"/>
                  <a:pt x="1647536" y="1109857"/>
                </a:cubicBezTo>
                <a:cubicBezTo>
                  <a:pt x="1674596" y="1084253"/>
                  <a:pt x="1712049" y="1064965"/>
                  <a:pt x="1759760" y="1051821"/>
                </a:cubicBezTo>
                <a:cubicBezTo>
                  <a:pt x="1807461" y="1038676"/>
                  <a:pt x="1850495" y="1019150"/>
                  <a:pt x="1888938" y="993175"/>
                </a:cubicBezTo>
                <a:cubicBezTo>
                  <a:pt x="1927380" y="967210"/>
                  <a:pt x="1964652" y="950732"/>
                  <a:pt x="2001152" y="943769"/>
                </a:cubicBezTo>
                <a:cubicBezTo>
                  <a:pt x="2037661" y="936797"/>
                  <a:pt x="2059121" y="933253"/>
                  <a:pt x="2065445" y="933053"/>
                </a:cubicBezTo>
                <a:cubicBezTo>
                  <a:pt x="2071770" y="932853"/>
                  <a:pt x="2087343" y="940416"/>
                  <a:pt x="2111880" y="955675"/>
                </a:cubicBezTo>
                <a:cubicBezTo>
                  <a:pt x="2136416" y="970934"/>
                  <a:pt x="2162743" y="980783"/>
                  <a:pt x="2190766" y="985736"/>
                </a:cubicBezTo>
                <a:cubicBezTo>
                  <a:pt x="2218779" y="990689"/>
                  <a:pt x="2242849" y="992918"/>
                  <a:pt x="2263089" y="992289"/>
                </a:cubicBezTo>
                <a:cubicBezTo>
                  <a:pt x="2283330" y="991651"/>
                  <a:pt x="2307876" y="985193"/>
                  <a:pt x="2336613" y="972639"/>
                </a:cubicBezTo>
                <a:cubicBezTo>
                  <a:pt x="2365350" y="960085"/>
                  <a:pt x="2393610" y="953275"/>
                  <a:pt x="2421442" y="952399"/>
                </a:cubicBezTo>
                <a:cubicBezTo>
                  <a:pt x="2449274" y="951532"/>
                  <a:pt x="2465591" y="949513"/>
                  <a:pt x="2470553" y="946446"/>
                </a:cubicBezTo>
                <a:cubicBezTo>
                  <a:pt x="2475525" y="943378"/>
                  <a:pt x="2481202" y="941883"/>
                  <a:pt x="2487527" y="941683"/>
                </a:cubicBezTo>
                <a:cubicBezTo>
                  <a:pt x="2493851" y="941492"/>
                  <a:pt x="2498252" y="943350"/>
                  <a:pt x="2500919" y="947636"/>
                </a:cubicBezTo>
                <a:cubicBezTo>
                  <a:pt x="2503586" y="951923"/>
                  <a:pt x="2516340" y="952456"/>
                  <a:pt x="2539019" y="948827"/>
                </a:cubicBezTo>
                <a:cubicBezTo>
                  <a:pt x="2561698" y="945207"/>
                  <a:pt x="2585701" y="943702"/>
                  <a:pt x="2611047" y="944369"/>
                </a:cubicBezTo>
                <a:cubicBezTo>
                  <a:pt x="2636402" y="945026"/>
                  <a:pt x="2650280" y="943778"/>
                  <a:pt x="2652728" y="940788"/>
                </a:cubicBezTo>
                <a:cubicBezTo>
                  <a:pt x="2655167" y="937807"/>
                  <a:pt x="2663377" y="938350"/>
                  <a:pt x="2677427" y="942283"/>
                </a:cubicBezTo>
                <a:cubicBezTo>
                  <a:pt x="2691485" y="946207"/>
                  <a:pt x="2701763" y="948131"/>
                  <a:pt x="2708088" y="947931"/>
                </a:cubicBezTo>
                <a:cubicBezTo>
                  <a:pt x="2714412" y="947741"/>
                  <a:pt x="2718794" y="945236"/>
                  <a:pt x="2721184" y="940788"/>
                </a:cubicBezTo>
                <a:cubicBezTo>
                  <a:pt x="2723575" y="936349"/>
                  <a:pt x="2734786" y="935235"/>
                  <a:pt x="2755122" y="937520"/>
                </a:cubicBezTo>
                <a:cubicBezTo>
                  <a:pt x="2775448" y="939797"/>
                  <a:pt x="2789384" y="937920"/>
                  <a:pt x="2796785" y="931863"/>
                </a:cubicBezTo>
                <a:cubicBezTo>
                  <a:pt x="2804195" y="925805"/>
                  <a:pt x="2809681" y="917756"/>
                  <a:pt x="2813158" y="907450"/>
                </a:cubicBezTo>
                <a:cubicBezTo>
                  <a:pt x="2816634" y="897144"/>
                  <a:pt x="2843676" y="893363"/>
                  <a:pt x="2894416" y="896144"/>
                </a:cubicBezTo>
                <a:cubicBezTo>
                  <a:pt x="2945155" y="898925"/>
                  <a:pt x="2976788" y="894191"/>
                  <a:pt x="2989075" y="882152"/>
                </a:cubicBezTo>
                <a:cubicBezTo>
                  <a:pt x="3001362" y="870112"/>
                  <a:pt x="3006687" y="859892"/>
                  <a:pt x="3005153" y="851196"/>
                </a:cubicBezTo>
                <a:cubicBezTo>
                  <a:pt x="3003610" y="842509"/>
                  <a:pt x="2997591" y="835270"/>
                  <a:pt x="2987285" y="829764"/>
                </a:cubicBezTo>
                <a:cubicBezTo>
                  <a:pt x="2976988" y="824259"/>
                  <a:pt x="2969196" y="815953"/>
                  <a:pt x="2963777" y="804466"/>
                </a:cubicBezTo>
                <a:cubicBezTo>
                  <a:pt x="2958347" y="792979"/>
                  <a:pt x="2952375" y="785120"/>
                  <a:pt x="2945917" y="780949"/>
                </a:cubicBezTo>
                <a:cubicBezTo>
                  <a:pt x="2939450" y="776786"/>
                  <a:pt x="2916018" y="777405"/>
                  <a:pt x="2875670" y="783035"/>
                </a:cubicBezTo>
                <a:cubicBezTo>
                  <a:pt x="2835323" y="788664"/>
                  <a:pt x="2797127" y="781768"/>
                  <a:pt x="2761066" y="762499"/>
                </a:cubicBezTo>
                <a:cubicBezTo>
                  <a:pt x="2725014" y="743229"/>
                  <a:pt x="2701839" y="733904"/>
                  <a:pt x="2691714" y="734219"/>
                </a:cubicBezTo>
                <a:cubicBezTo>
                  <a:pt x="2681599" y="734533"/>
                  <a:pt x="2672883" y="738315"/>
                  <a:pt x="2665520" y="745830"/>
                </a:cubicBezTo>
                <a:cubicBezTo>
                  <a:pt x="2658158" y="753345"/>
                  <a:pt x="2652490" y="755136"/>
                  <a:pt x="2648556" y="750888"/>
                </a:cubicBezTo>
                <a:cubicBezTo>
                  <a:pt x="2644623" y="746640"/>
                  <a:pt x="2635364" y="746316"/>
                  <a:pt x="2620277" y="749697"/>
                </a:cubicBezTo>
                <a:cubicBezTo>
                  <a:pt x="2605189" y="753078"/>
                  <a:pt x="2594292" y="752678"/>
                  <a:pt x="2587834" y="748506"/>
                </a:cubicBezTo>
                <a:cubicBezTo>
                  <a:pt x="2581377" y="744335"/>
                  <a:pt x="2568708" y="742553"/>
                  <a:pt x="2549734" y="743144"/>
                </a:cubicBezTo>
                <a:cubicBezTo>
                  <a:pt x="2530761" y="743744"/>
                  <a:pt x="2517273" y="741915"/>
                  <a:pt x="2509549" y="737791"/>
                </a:cubicBezTo>
                <a:cubicBezTo>
                  <a:pt x="2501824" y="733667"/>
                  <a:pt x="2490499" y="731657"/>
                  <a:pt x="2475316" y="732133"/>
                </a:cubicBezTo>
                <a:cubicBezTo>
                  <a:pt x="2460142" y="732609"/>
                  <a:pt x="2450703" y="735095"/>
                  <a:pt x="2447045" y="739581"/>
                </a:cubicBezTo>
                <a:cubicBezTo>
                  <a:pt x="2443388" y="744058"/>
                  <a:pt x="2430015" y="745354"/>
                  <a:pt x="2407155" y="743144"/>
                </a:cubicBezTo>
                <a:cubicBezTo>
                  <a:pt x="2384295" y="740953"/>
                  <a:pt x="2368502" y="742706"/>
                  <a:pt x="2359835" y="748802"/>
                </a:cubicBezTo>
                <a:cubicBezTo>
                  <a:pt x="2351157" y="754898"/>
                  <a:pt x="2345718" y="762613"/>
                  <a:pt x="2343461" y="771424"/>
                </a:cubicBezTo>
                <a:cubicBezTo>
                  <a:pt x="2341204" y="780234"/>
                  <a:pt x="2338327" y="784701"/>
                  <a:pt x="2334527" y="784825"/>
                </a:cubicBezTo>
                <a:cubicBezTo>
                  <a:pt x="2332631" y="784882"/>
                  <a:pt x="2330774" y="784759"/>
                  <a:pt x="2328878" y="784825"/>
                </a:cubicBezTo>
                <a:cubicBezTo>
                  <a:pt x="2328802" y="782635"/>
                  <a:pt x="2328640" y="780453"/>
                  <a:pt x="2328574" y="778272"/>
                </a:cubicBezTo>
                <a:cubicBezTo>
                  <a:pt x="2328440" y="773910"/>
                  <a:pt x="2329202" y="759337"/>
                  <a:pt x="2330955" y="734514"/>
                </a:cubicBezTo>
                <a:cubicBezTo>
                  <a:pt x="2332717" y="709692"/>
                  <a:pt x="2335832" y="690623"/>
                  <a:pt x="2340480" y="677364"/>
                </a:cubicBezTo>
                <a:cubicBezTo>
                  <a:pt x="2345138" y="664105"/>
                  <a:pt x="2355634" y="656714"/>
                  <a:pt x="2372036" y="654742"/>
                </a:cubicBezTo>
                <a:cubicBezTo>
                  <a:pt x="2388438" y="652780"/>
                  <a:pt x="2403116" y="656561"/>
                  <a:pt x="2416089" y="666353"/>
                </a:cubicBezTo>
                <a:cubicBezTo>
                  <a:pt x="2429053" y="676145"/>
                  <a:pt x="2439978" y="680917"/>
                  <a:pt x="2448827" y="680641"/>
                </a:cubicBezTo>
                <a:cubicBezTo>
                  <a:pt x="2457685" y="680365"/>
                  <a:pt x="2466391" y="676288"/>
                  <a:pt x="2475020" y="668735"/>
                </a:cubicBezTo>
                <a:cubicBezTo>
                  <a:pt x="2483650" y="661181"/>
                  <a:pt x="2515797" y="656781"/>
                  <a:pt x="2571461" y="655038"/>
                </a:cubicBezTo>
                <a:cubicBezTo>
                  <a:pt x="2627125" y="653304"/>
                  <a:pt x="2664520" y="645522"/>
                  <a:pt x="2683084" y="631825"/>
                </a:cubicBezTo>
                <a:cubicBezTo>
                  <a:pt x="2701649" y="618138"/>
                  <a:pt x="2717756" y="614566"/>
                  <a:pt x="2731900" y="621405"/>
                </a:cubicBezTo>
                <a:cubicBezTo>
                  <a:pt x="2746045" y="628253"/>
                  <a:pt x="2758865" y="632216"/>
                  <a:pt x="2770295" y="633311"/>
                </a:cubicBezTo>
                <a:cubicBezTo>
                  <a:pt x="2781725" y="634416"/>
                  <a:pt x="2793755" y="633349"/>
                  <a:pt x="2806310" y="630044"/>
                </a:cubicBezTo>
                <a:cubicBezTo>
                  <a:pt x="2818873" y="626730"/>
                  <a:pt x="2832570" y="618938"/>
                  <a:pt x="2847391" y="606822"/>
                </a:cubicBezTo>
                <a:cubicBezTo>
                  <a:pt x="2862212" y="594707"/>
                  <a:pt x="2872823" y="590115"/>
                  <a:pt x="2879242" y="592830"/>
                </a:cubicBezTo>
                <a:cubicBezTo>
                  <a:pt x="2885653" y="595544"/>
                  <a:pt x="2904808" y="595573"/>
                  <a:pt x="2936392" y="593125"/>
                </a:cubicBezTo>
                <a:cubicBezTo>
                  <a:pt x="2967968" y="590687"/>
                  <a:pt x="2986237" y="587238"/>
                  <a:pt x="2991161" y="582714"/>
                </a:cubicBezTo>
                <a:cubicBezTo>
                  <a:pt x="2996085" y="578190"/>
                  <a:pt x="2998229" y="572427"/>
                  <a:pt x="2998009" y="565150"/>
                </a:cubicBezTo>
                <a:cubicBezTo>
                  <a:pt x="2997781" y="557873"/>
                  <a:pt x="2995000" y="549910"/>
                  <a:pt x="2989666" y="541338"/>
                </a:cubicBezTo>
                <a:cubicBezTo>
                  <a:pt x="2987008" y="537051"/>
                  <a:pt x="2984303" y="532823"/>
                  <a:pt x="2981636" y="528536"/>
                </a:cubicBezTo>
                <a:cubicBezTo>
                  <a:pt x="2988570" y="527593"/>
                  <a:pt x="2995533" y="526507"/>
                  <a:pt x="3002467" y="525564"/>
                </a:cubicBezTo>
                <a:cubicBezTo>
                  <a:pt x="3016336" y="523669"/>
                  <a:pt x="3025870" y="519935"/>
                  <a:pt x="3030747" y="513953"/>
                </a:cubicBezTo>
                <a:cubicBezTo>
                  <a:pt x="3035624" y="507972"/>
                  <a:pt x="3037910" y="499732"/>
                  <a:pt x="3037595" y="489550"/>
                </a:cubicBezTo>
                <a:cubicBezTo>
                  <a:pt x="3037272" y="479359"/>
                  <a:pt x="3032271" y="467843"/>
                  <a:pt x="3023003" y="455013"/>
                </a:cubicBezTo>
                <a:cubicBezTo>
                  <a:pt x="3013745" y="442192"/>
                  <a:pt x="2990780" y="434124"/>
                  <a:pt x="2953947" y="430905"/>
                </a:cubicBezTo>
                <a:cubicBezTo>
                  <a:pt x="2917123" y="427685"/>
                  <a:pt x="2873756" y="418256"/>
                  <a:pt x="2823874" y="402330"/>
                </a:cubicBezTo>
                <a:cubicBezTo>
                  <a:pt x="2773991" y="386413"/>
                  <a:pt x="2742197" y="379308"/>
                  <a:pt x="2728328" y="381194"/>
                </a:cubicBezTo>
                <a:cubicBezTo>
                  <a:pt x="2714460" y="383089"/>
                  <a:pt x="2698077" y="391024"/>
                  <a:pt x="2679513" y="404711"/>
                </a:cubicBezTo>
                <a:cubicBezTo>
                  <a:pt x="2660948" y="418408"/>
                  <a:pt x="2647994" y="422504"/>
                  <a:pt x="2640222" y="416913"/>
                </a:cubicBezTo>
                <a:cubicBezTo>
                  <a:pt x="2632450" y="411331"/>
                  <a:pt x="2619534" y="408626"/>
                  <a:pt x="2601827" y="409178"/>
                </a:cubicBezTo>
                <a:cubicBezTo>
                  <a:pt x="2584110" y="409731"/>
                  <a:pt x="2565546" y="403825"/>
                  <a:pt x="2546163" y="391319"/>
                </a:cubicBezTo>
                <a:cubicBezTo>
                  <a:pt x="2526779" y="378813"/>
                  <a:pt x="2503310" y="375069"/>
                  <a:pt x="2475620" y="380308"/>
                </a:cubicBezTo>
                <a:cubicBezTo>
                  <a:pt x="2447922" y="385537"/>
                  <a:pt x="2416994" y="387214"/>
                  <a:pt x="2382752" y="385366"/>
                </a:cubicBezTo>
                <a:cubicBezTo>
                  <a:pt x="2348500" y="383518"/>
                  <a:pt x="2325268" y="385699"/>
                  <a:pt x="2312800" y="391919"/>
                </a:cubicBezTo>
                <a:cubicBezTo>
                  <a:pt x="2300332" y="398129"/>
                  <a:pt x="2291436" y="405016"/>
                  <a:pt x="2286606" y="412455"/>
                </a:cubicBezTo>
                <a:cubicBezTo>
                  <a:pt x="2281777" y="419884"/>
                  <a:pt x="2276262" y="423866"/>
                  <a:pt x="2269938" y="424056"/>
                </a:cubicBezTo>
                <a:cubicBezTo>
                  <a:pt x="2263613" y="424256"/>
                  <a:pt x="2252650" y="420113"/>
                  <a:pt x="2237191" y="411855"/>
                </a:cubicBezTo>
                <a:cubicBezTo>
                  <a:pt x="2221741" y="403597"/>
                  <a:pt x="2202815" y="399834"/>
                  <a:pt x="2180041" y="400549"/>
                </a:cubicBezTo>
                <a:cubicBezTo>
                  <a:pt x="2157276" y="401253"/>
                  <a:pt x="2142026" y="398063"/>
                  <a:pt x="2134206" y="391024"/>
                </a:cubicBezTo>
                <a:cubicBezTo>
                  <a:pt x="2126386" y="383985"/>
                  <a:pt x="2107775" y="378698"/>
                  <a:pt x="2078542" y="375250"/>
                </a:cubicBezTo>
                <a:cubicBezTo>
                  <a:pt x="2049310" y="371793"/>
                  <a:pt x="2028907" y="370421"/>
                  <a:pt x="2017525" y="370783"/>
                </a:cubicBezTo>
                <a:cubicBezTo>
                  <a:pt x="2006143" y="371136"/>
                  <a:pt x="1996703" y="373621"/>
                  <a:pt x="1989245" y="378222"/>
                </a:cubicBezTo>
                <a:cubicBezTo>
                  <a:pt x="1981797" y="382823"/>
                  <a:pt x="1976263" y="382137"/>
                  <a:pt x="1972281" y="376431"/>
                </a:cubicBezTo>
                <a:cubicBezTo>
                  <a:pt x="1968300" y="370735"/>
                  <a:pt x="1963918" y="357705"/>
                  <a:pt x="1959480" y="337445"/>
                </a:cubicBezTo>
                <a:cubicBezTo>
                  <a:pt x="1955051" y="317186"/>
                  <a:pt x="1947850" y="302994"/>
                  <a:pt x="1937458" y="294583"/>
                </a:cubicBezTo>
                <a:cubicBezTo>
                  <a:pt x="1927066" y="286163"/>
                  <a:pt x="1921770" y="280524"/>
                  <a:pt x="1921685" y="277619"/>
                </a:cubicBezTo>
                <a:cubicBezTo>
                  <a:pt x="1921589" y="274704"/>
                  <a:pt x="1928228" y="269246"/>
                  <a:pt x="1941916" y="261541"/>
                </a:cubicBezTo>
                <a:cubicBezTo>
                  <a:pt x="1955613" y="253826"/>
                  <a:pt x="1963090" y="243424"/>
                  <a:pt x="1963947" y="230289"/>
                </a:cubicBezTo>
                <a:cubicBezTo>
                  <a:pt x="1964804" y="217145"/>
                  <a:pt x="1961909" y="206382"/>
                  <a:pt x="1955317" y="197838"/>
                </a:cubicBezTo>
                <a:cubicBezTo>
                  <a:pt x="1948716" y="189303"/>
                  <a:pt x="1937477" y="180169"/>
                  <a:pt x="1921980" y="170463"/>
                </a:cubicBezTo>
                <a:cubicBezTo>
                  <a:pt x="1906483" y="160747"/>
                  <a:pt x="1891205" y="153184"/>
                  <a:pt x="1875841" y="147831"/>
                </a:cubicBezTo>
                <a:cubicBezTo>
                  <a:pt x="1860477" y="142488"/>
                  <a:pt x="1845180" y="139916"/>
                  <a:pt x="1829997" y="140392"/>
                </a:cubicBezTo>
                <a:cubicBezTo>
                  <a:pt x="1814823" y="140869"/>
                  <a:pt x="1796469" y="145879"/>
                  <a:pt x="1775228" y="155280"/>
                </a:cubicBezTo>
                <a:cubicBezTo>
                  <a:pt x="1753997" y="164681"/>
                  <a:pt x="1738700" y="162414"/>
                  <a:pt x="1729394" y="148136"/>
                </a:cubicBezTo>
                <a:cubicBezTo>
                  <a:pt x="1720088" y="133858"/>
                  <a:pt x="1708486" y="126867"/>
                  <a:pt x="1694570" y="127295"/>
                </a:cubicBezTo>
                <a:cubicBezTo>
                  <a:pt x="1680654" y="127734"/>
                  <a:pt x="1669739" y="122961"/>
                  <a:pt x="1661823" y="113008"/>
                </a:cubicBezTo>
                <a:cubicBezTo>
                  <a:pt x="1653918" y="103064"/>
                  <a:pt x="1640907" y="92548"/>
                  <a:pt x="1622828" y="81461"/>
                </a:cubicBezTo>
                <a:cubicBezTo>
                  <a:pt x="1604759" y="70364"/>
                  <a:pt x="1583766" y="65231"/>
                  <a:pt x="1559735" y="65983"/>
                </a:cubicBezTo>
                <a:cubicBezTo>
                  <a:pt x="1535693" y="66736"/>
                  <a:pt x="1503870" y="75794"/>
                  <a:pt x="1463884" y="93063"/>
                </a:cubicBezTo>
                <a:cubicBezTo>
                  <a:pt x="1443891" y="101702"/>
                  <a:pt x="1423746" y="110322"/>
                  <a:pt x="1403753" y="118961"/>
                </a:cubicBezTo>
                <a:cubicBezTo>
                  <a:pt x="1402991" y="114618"/>
                  <a:pt x="1402143" y="110217"/>
                  <a:pt x="1401372" y="105864"/>
                </a:cubicBezTo>
                <a:cubicBezTo>
                  <a:pt x="1399838" y="97177"/>
                  <a:pt x="1386037" y="81633"/>
                  <a:pt x="1360005" y="59135"/>
                </a:cubicBezTo>
                <a:cubicBezTo>
                  <a:pt x="1333973" y="36636"/>
                  <a:pt x="1310418" y="24797"/>
                  <a:pt x="1288863" y="24006"/>
                </a:cubicBezTo>
                <a:cubicBezTo>
                  <a:pt x="1267307" y="23225"/>
                  <a:pt x="1252810" y="25987"/>
                  <a:pt x="1245410" y="32045"/>
                </a:cubicBezTo>
                <a:cubicBezTo>
                  <a:pt x="1237999" y="38103"/>
                  <a:pt x="1229808" y="41923"/>
                  <a:pt x="1220997" y="43656"/>
                </a:cubicBezTo>
                <a:cubicBezTo>
                  <a:pt x="1212186" y="45390"/>
                  <a:pt x="1198680" y="39199"/>
                  <a:pt x="1180516" y="25206"/>
                </a:cubicBezTo>
                <a:cubicBezTo>
                  <a:pt x="1162350" y="11205"/>
                  <a:pt x="1144442" y="3156"/>
                  <a:pt x="1126640" y="794"/>
                </a:cubicBezTo>
                <a:close/>
                <a:moveTo>
                  <a:pt x="1837741" y="629739"/>
                </a:moveTo>
                <a:cubicBezTo>
                  <a:pt x="1838417" y="631178"/>
                  <a:pt x="1838846" y="632768"/>
                  <a:pt x="1839522" y="634206"/>
                </a:cubicBezTo>
                <a:cubicBezTo>
                  <a:pt x="1840884" y="637074"/>
                  <a:pt x="1832102" y="672887"/>
                  <a:pt x="1812738" y="741963"/>
                </a:cubicBezTo>
                <a:cubicBezTo>
                  <a:pt x="1793364" y="811038"/>
                  <a:pt x="1770170" y="862692"/>
                  <a:pt x="1743386" y="897039"/>
                </a:cubicBezTo>
                <a:cubicBezTo>
                  <a:pt x="1716602" y="931377"/>
                  <a:pt x="1700819" y="948674"/>
                  <a:pt x="1695761" y="948827"/>
                </a:cubicBezTo>
                <a:cubicBezTo>
                  <a:pt x="1690694" y="948988"/>
                  <a:pt x="1684636" y="942683"/>
                  <a:pt x="1677902" y="929777"/>
                </a:cubicBezTo>
                <a:cubicBezTo>
                  <a:pt x="1671167" y="916880"/>
                  <a:pt x="1666729" y="895116"/>
                  <a:pt x="1664510" y="864588"/>
                </a:cubicBezTo>
                <a:cubicBezTo>
                  <a:pt x="1662281" y="834069"/>
                  <a:pt x="1653889" y="806742"/>
                  <a:pt x="1639202" y="782444"/>
                </a:cubicBezTo>
                <a:cubicBezTo>
                  <a:pt x="1631858" y="770290"/>
                  <a:pt x="1624524" y="757984"/>
                  <a:pt x="1617180" y="745830"/>
                </a:cubicBezTo>
                <a:cubicBezTo>
                  <a:pt x="1624085" y="744154"/>
                  <a:pt x="1630801" y="742439"/>
                  <a:pt x="1637716" y="740763"/>
                </a:cubicBezTo>
                <a:cubicBezTo>
                  <a:pt x="1651536" y="737419"/>
                  <a:pt x="1665186" y="741430"/>
                  <a:pt x="1678197" y="752669"/>
                </a:cubicBezTo>
                <a:cubicBezTo>
                  <a:pt x="1691208" y="763918"/>
                  <a:pt x="1701562" y="769585"/>
                  <a:pt x="1709153" y="769338"/>
                </a:cubicBezTo>
                <a:cubicBezTo>
                  <a:pt x="1716745" y="769109"/>
                  <a:pt x="1725336" y="762222"/>
                  <a:pt x="1735052" y="748802"/>
                </a:cubicBezTo>
                <a:cubicBezTo>
                  <a:pt x="1744758" y="735390"/>
                  <a:pt x="1750987" y="717769"/>
                  <a:pt x="1754102" y="695824"/>
                </a:cubicBezTo>
                <a:cubicBezTo>
                  <a:pt x="1755654" y="684851"/>
                  <a:pt x="1757302" y="673754"/>
                  <a:pt x="1758864" y="662781"/>
                </a:cubicBezTo>
                <a:cubicBezTo>
                  <a:pt x="1765236" y="664039"/>
                  <a:pt x="1771542" y="665391"/>
                  <a:pt x="1777914" y="666649"/>
                </a:cubicBezTo>
                <a:cubicBezTo>
                  <a:pt x="1790649" y="669163"/>
                  <a:pt x="1803994" y="663515"/>
                  <a:pt x="1817500" y="649980"/>
                </a:cubicBezTo>
                <a:cubicBezTo>
                  <a:pt x="1824253" y="643217"/>
                  <a:pt x="1830987" y="636512"/>
                  <a:pt x="1837741" y="629739"/>
                </a:cubicBezTo>
                <a:close/>
                <a:moveTo>
                  <a:pt x="1902330" y="630044"/>
                </a:moveTo>
                <a:cubicBezTo>
                  <a:pt x="1907435" y="631339"/>
                  <a:pt x="1912121" y="638493"/>
                  <a:pt x="1916322" y="651475"/>
                </a:cubicBezTo>
                <a:cubicBezTo>
                  <a:pt x="1920522" y="664448"/>
                  <a:pt x="1930086" y="674135"/>
                  <a:pt x="1945497" y="680936"/>
                </a:cubicBezTo>
                <a:cubicBezTo>
                  <a:pt x="1953193" y="684337"/>
                  <a:pt x="1961004" y="687956"/>
                  <a:pt x="1968709" y="691356"/>
                </a:cubicBezTo>
                <a:cubicBezTo>
                  <a:pt x="1963080" y="693719"/>
                  <a:pt x="1957365" y="695843"/>
                  <a:pt x="1951745" y="698205"/>
                </a:cubicBezTo>
                <a:cubicBezTo>
                  <a:pt x="1940496" y="702920"/>
                  <a:pt x="1922799" y="705787"/>
                  <a:pt x="1898758" y="706539"/>
                </a:cubicBezTo>
                <a:cubicBezTo>
                  <a:pt x="1874726" y="707292"/>
                  <a:pt x="1862039" y="701138"/>
                  <a:pt x="1860363" y="688080"/>
                </a:cubicBezTo>
                <a:cubicBezTo>
                  <a:pt x="1858686" y="675021"/>
                  <a:pt x="1859562" y="663267"/>
                  <a:pt x="1863039" y="652961"/>
                </a:cubicBezTo>
                <a:cubicBezTo>
                  <a:pt x="1866516" y="642655"/>
                  <a:pt x="1872735" y="635902"/>
                  <a:pt x="1881498" y="632720"/>
                </a:cubicBezTo>
                <a:cubicBezTo>
                  <a:pt x="1890262" y="629529"/>
                  <a:pt x="1897224" y="628739"/>
                  <a:pt x="1902330" y="630044"/>
                </a:cubicBezTo>
                <a:close/>
                <a:moveTo>
                  <a:pt x="1437395" y="644331"/>
                </a:moveTo>
                <a:cubicBezTo>
                  <a:pt x="1441234" y="645665"/>
                  <a:pt x="1443844" y="651437"/>
                  <a:pt x="1445435" y="661591"/>
                </a:cubicBezTo>
                <a:cubicBezTo>
                  <a:pt x="1447016" y="671735"/>
                  <a:pt x="1451854" y="681079"/>
                  <a:pt x="1459722" y="689575"/>
                </a:cubicBezTo>
                <a:cubicBezTo>
                  <a:pt x="1467580" y="698062"/>
                  <a:pt x="1471438" y="705177"/>
                  <a:pt x="1471628" y="711006"/>
                </a:cubicBezTo>
                <a:cubicBezTo>
                  <a:pt x="1471809" y="716826"/>
                  <a:pt x="1460132" y="726913"/>
                  <a:pt x="1436500" y="740763"/>
                </a:cubicBezTo>
                <a:cubicBezTo>
                  <a:pt x="1412868" y="754622"/>
                  <a:pt x="1399286" y="765223"/>
                  <a:pt x="1395724" y="772614"/>
                </a:cubicBezTo>
                <a:cubicBezTo>
                  <a:pt x="1392152" y="780015"/>
                  <a:pt x="1387684" y="783768"/>
                  <a:pt x="1382627" y="783930"/>
                </a:cubicBezTo>
                <a:cubicBezTo>
                  <a:pt x="1377559" y="784082"/>
                  <a:pt x="1369254" y="775434"/>
                  <a:pt x="1357328" y="758327"/>
                </a:cubicBezTo>
                <a:cubicBezTo>
                  <a:pt x="1345393" y="741220"/>
                  <a:pt x="1338574" y="729247"/>
                  <a:pt x="1337078" y="722017"/>
                </a:cubicBezTo>
                <a:cubicBezTo>
                  <a:pt x="1335592" y="714778"/>
                  <a:pt x="1339831" y="705101"/>
                  <a:pt x="1349584" y="693138"/>
                </a:cubicBezTo>
                <a:cubicBezTo>
                  <a:pt x="1359338" y="681184"/>
                  <a:pt x="1371139" y="674192"/>
                  <a:pt x="1385008" y="672306"/>
                </a:cubicBezTo>
                <a:cubicBezTo>
                  <a:pt x="1398876" y="670421"/>
                  <a:pt x="1410059" y="664944"/>
                  <a:pt x="1418641" y="655933"/>
                </a:cubicBezTo>
                <a:cubicBezTo>
                  <a:pt x="1427223" y="646923"/>
                  <a:pt x="1433557" y="642988"/>
                  <a:pt x="1437395" y="644331"/>
                </a:cubicBezTo>
                <a:close/>
                <a:moveTo>
                  <a:pt x="1002517" y="647008"/>
                </a:moveTo>
                <a:cubicBezTo>
                  <a:pt x="1005047" y="646923"/>
                  <a:pt x="1007428" y="647084"/>
                  <a:pt x="1009959" y="647008"/>
                </a:cubicBezTo>
                <a:cubicBezTo>
                  <a:pt x="1009508" y="652847"/>
                  <a:pt x="1009219" y="658724"/>
                  <a:pt x="1008768" y="664563"/>
                </a:cubicBezTo>
                <a:cubicBezTo>
                  <a:pt x="1007866" y="676250"/>
                  <a:pt x="1013542" y="683813"/>
                  <a:pt x="1026330" y="687785"/>
                </a:cubicBezTo>
                <a:cubicBezTo>
                  <a:pt x="1039117" y="691756"/>
                  <a:pt x="1049203" y="707654"/>
                  <a:pt x="1056394" y="735114"/>
                </a:cubicBezTo>
                <a:cubicBezTo>
                  <a:pt x="1059987" y="748840"/>
                  <a:pt x="1063514" y="762461"/>
                  <a:pt x="1067109" y="776186"/>
                </a:cubicBezTo>
                <a:cubicBezTo>
                  <a:pt x="1060828" y="777844"/>
                  <a:pt x="1054636" y="779596"/>
                  <a:pt x="1048356" y="781244"/>
                </a:cubicBezTo>
                <a:cubicBezTo>
                  <a:pt x="1035797" y="784558"/>
                  <a:pt x="1025768" y="783263"/>
                  <a:pt x="1017995" y="777681"/>
                </a:cubicBezTo>
                <a:cubicBezTo>
                  <a:pt x="1010223" y="772090"/>
                  <a:pt x="1001236" y="770881"/>
                  <a:pt x="991206" y="774100"/>
                </a:cubicBezTo>
                <a:cubicBezTo>
                  <a:pt x="981176" y="777329"/>
                  <a:pt x="971578" y="777634"/>
                  <a:pt x="962631" y="774996"/>
                </a:cubicBezTo>
                <a:cubicBezTo>
                  <a:pt x="953684" y="772367"/>
                  <a:pt x="946244" y="772786"/>
                  <a:pt x="940009" y="775891"/>
                </a:cubicBezTo>
                <a:cubicBezTo>
                  <a:pt x="933775" y="778996"/>
                  <a:pt x="930034" y="784054"/>
                  <a:pt x="928997" y="791369"/>
                </a:cubicBezTo>
                <a:cubicBezTo>
                  <a:pt x="927958" y="798684"/>
                  <a:pt x="926169" y="802599"/>
                  <a:pt x="923638" y="802675"/>
                </a:cubicBezTo>
                <a:cubicBezTo>
                  <a:pt x="921108" y="802761"/>
                  <a:pt x="915953" y="794941"/>
                  <a:pt x="907863" y="779167"/>
                </a:cubicBezTo>
                <a:cubicBezTo>
                  <a:pt x="899772" y="763394"/>
                  <a:pt x="894584" y="745325"/>
                  <a:pt x="892682" y="724989"/>
                </a:cubicBezTo>
                <a:cubicBezTo>
                  <a:pt x="890780" y="704653"/>
                  <a:pt x="902954" y="690233"/>
                  <a:pt x="929294" y="682127"/>
                </a:cubicBezTo>
                <a:cubicBezTo>
                  <a:pt x="955633" y="674021"/>
                  <a:pt x="973351" y="666163"/>
                  <a:pt x="981978" y="658619"/>
                </a:cubicBezTo>
                <a:cubicBezTo>
                  <a:pt x="990607" y="651056"/>
                  <a:pt x="997457" y="647160"/>
                  <a:pt x="1002517" y="647008"/>
                </a:cubicBezTo>
                <a:close/>
                <a:moveTo>
                  <a:pt x="2169030" y="658619"/>
                </a:moveTo>
                <a:cubicBezTo>
                  <a:pt x="2178069" y="664163"/>
                  <a:pt x="2187080" y="669735"/>
                  <a:pt x="2196119" y="675288"/>
                </a:cubicBezTo>
                <a:cubicBezTo>
                  <a:pt x="2214197" y="686375"/>
                  <a:pt x="2232847" y="691023"/>
                  <a:pt x="2251783" y="688975"/>
                </a:cubicBezTo>
                <a:cubicBezTo>
                  <a:pt x="2270709" y="686927"/>
                  <a:pt x="2280691" y="688851"/>
                  <a:pt x="2282139" y="694633"/>
                </a:cubicBezTo>
                <a:cubicBezTo>
                  <a:pt x="2283587" y="700415"/>
                  <a:pt x="2282596" y="709064"/>
                  <a:pt x="2279167" y="720827"/>
                </a:cubicBezTo>
                <a:cubicBezTo>
                  <a:pt x="2275729" y="732590"/>
                  <a:pt x="2265556" y="744649"/>
                  <a:pt x="2248211" y="756841"/>
                </a:cubicBezTo>
                <a:cubicBezTo>
                  <a:pt x="2230866" y="769033"/>
                  <a:pt x="2211968" y="778996"/>
                  <a:pt x="2191947" y="786902"/>
                </a:cubicBezTo>
                <a:cubicBezTo>
                  <a:pt x="2171935" y="794817"/>
                  <a:pt x="2159552" y="798322"/>
                  <a:pt x="2154447" y="797027"/>
                </a:cubicBezTo>
                <a:cubicBezTo>
                  <a:pt x="2149342" y="795731"/>
                  <a:pt x="2145227" y="787692"/>
                  <a:pt x="2142245" y="773214"/>
                </a:cubicBezTo>
                <a:cubicBezTo>
                  <a:pt x="2139255" y="758736"/>
                  <a:pt x="2142826" y="735972"/>
                  <a:pt x="2153256" y="705044"/>
                </a:cubicBezTo>
                <a:cubicBezTo>
                  <a:pt x="2158476" y="689585"/>
                  <a:pt x="2163820" y="674069"/>
                  <a:pt x="2169030" y="658619"/>
                </a:cubicBezTo>
                <a:close/>
                <a:moveTo>
                  <a:pt x="1124853" y="676174"/>
                </a:moveTo>
                <a:cubicBezTo>
                  <a:pt x="1127430" y="677555"/>
                  <a:pt x="1128137" y="684137"/>
                  <a:pt x="1127235" y="695824"/>
                </a:cubicBezTo>
                <a:cubicBezTo>
                  <a:pt x="1126334" y="707501"/>
                  <a:pt x="1128112" y="714464"/>
                  <a:pt x="1131997" y="717255"/>
                </a:cubicBezTo>
                <a:cubicBezTo>
                  <a:pt x="1135883" y="720046"/>
                  <a:pt x="1136996" y="723866"/>
                  <a:pt x="1135867" y="728266"/>
                </a:cubicBezTo>
                <a:cubicBezTo>
                  <a:pt x="1134739" y="732676"/>
                  <a:pt x="1127980" y="735010"/>
                  <a:pt x="1115328" y="735410"/>
                </a:cubicBezTo>
                <a:cubicBezTo>
                  <a:pt x="1102678" y="735800"/>
                  <a:pt x="1092488" y="732333"/>
                  <a:pt x="1084670" y="725294"/>
                </a:cubicBezTo>
                <a:cubicBezTo>
                  <a:pt x="1076852" y="718245"/>
                  <a:pt x="1072739" y="710502"/>
                  <a:pt x="1072466" y="701777"/>
                </a:cubicBezTo>
                <a:cubicBezTo>
                  <a:pt x="1072194" y="693042"/>
                  <a:pt x="1080267" y="686118"/>
                  <a:pt x="1096577" y="681231"/>
                </a:cubicBezTo>
                <a:cubicBezTo>
                  <a:pt x="1112886" y="676354"/>
                  <a:pt x="1122278" y="674802"/>
                  <a:pt x="1124853" y="676174"/>
                </a:cubicBezTo>
                <a:close/>
                <a:moveTo>
                  <a:pt x="2102059" y="704453"/>
                </a:moveTo>
                <a:cubicBezTo>
                  <a:pt x="2104593" y="704377"/>
                  <a:pt x="2107270" y="704529"/>
                  <a:pt x="2109803" y="704453"/>
                </a:cubicBezTo>
                <a:cubicBezTo>
                  <a:pt x="2107584" y="714721"/>
                  <a:pt x="2105165" y="724846"/>
                  <a:pt x="2102955" y="735114"/>
                </a:cubicBezTo>
                <a:cubicBezTo>
                  <a:pt x="2098526" y="755650"/>
                  <a:pt x="2098564" y="775243"/>
                  <a:pt x="2102955" y="794046"/>
                </a:cubicBezTo>
                <a:cubicBezTo>
                  <a:pt x="2107336" y="812848"/>
                  <a:pt x="2101593" y="831431"/>
                  <a:pt x="2085686" y="849414"/>
                </a:cubicBezTo>
                <a:cubicBezTo>
                  <a:pt x="2069789" y="867388"/>
                  <a:pt x="2053168" y="880275"/>
                  <a:pt x="2035680" y="888105"/>
                </a:cubicBezTo>
                <a:cubicBezTo>
                  <a:pt x="2018201" y="895935"/>
                  <a:pt x="1990293" y="900316"/>
                  <a:pt x="1952336" y="901506"/>
                </a:cubicBezTo>
                <a:cubicBezTo>
                  <a:pt x="1914388" y="902688"/>
                  <a:pt x="1884375" y="912498"/>
                  <a:pt x="1862153" y="930672"/>
                </a:cubicBezTo>
                <a:cubicBezTo>
                  <a:pt x="1839922" y="948846"/>
                  <a:pt x="1814309" y="960523"/>
                  <a:pt x="1785353" y="965800"/>
                </a:cubicBezTo>
                <a:cubicBezTo>
                  <a:pt x="1770875" y="968429"/>
                  <a:pt x="1756378" y="970896"/>
                  <a:pt x="1741891" y="973535"/>
                </a:cubicBezTo>
                <a:cubicBezTo>
                  <a:pt x="1755988" y="958523"/>
                  <a:pt x="1770066" y="943597"/>
                  <a:pt x="1784163" y="928586"/>
                </a:cubicBezTo>
                <a:cubicBezTo>
                  <a:pt x="1812347" y="898573"/>
                  <a:pt x="1828406" y="876913"/>
                  <a:pt x="1831788" y="863702"/>
                </a:cubicBezTo>
                <a:cubicBezTo>
                  <a:pt x="1835169" y="850481"/>
                  <a:pt x="1836455" y="835956"/>
                  <a:pt x="1835960" y="819944"/>
                </a:cubicBezTo>
                <a:cubicBezTo>
                  <a:pt x="1835455" y="803932"/>
                  <a:pt x="1839255" y="787083"/>
                  <a:pt x="1847561" y="769338"/>
                </a:cubicBezTo>
                <a:cubicBezTo>
                  <a:pt x="1855876" y="751602"/>
                  <a:pt x="1870754" y="741706"/>
                  <a:pt x="1892214" y="739581"/>
                </a:cubicBezTo>
                <a:cubicBezTo>
                  <a:pt x="1913674" y="737448"/>
                  <a:pt x="1935743" y="732381"/>
                  <a:pt x="1958289" y="724399"/>
                </a:cubicBezTo>
                <a:cubicBezTo>
                  <a:pt x="1980835" y="716407"/>
                  <a:pt x="2001171" y="714331"/>
                  <a:pt x="2019011" y="718150"/>
                </a:cubicBezTo>
                <a:cubicBezTo>
                  <a:pt x="2036861" y="721960"/>
                  <a:pt x="2053949" y="720608"/>
                  <a:pt x="2070208" y="714274"/>
                </a:cubicBezTo>
                <a:cubicBezTo>
                  <a:pt x="2086476" y="707940"/>
                  <a:pt x="2097002" y="704616"/>
                  <a:pt x="2102059" y="704453"/>
                </a:cubicBezTo>
                <a:close/>
                <a:moveTo>
                  <a:pt x="1543656" y="708920"/>
                </a:moveTo>
                <a:cubicBezTo>
                  <a:pt x="1546190" y="708835"/>
                  <a:pt x="1548324" y="713950"/>
                  <a:pt x="1549905" y="724094"/>
                </a:cubicBezTo>
                <a:cubicBezTo>
                  <a:pt x="1551486" y="734247"/>
                  <a:pt x="1558239" y="742772"/>
                  <a:pt x="1569850" y="749697"/>
                </a:cubicBezTo>
                <a:cubicBezTo>
                  <a:pt x="1581461" y="756622"/>
                  <a:pt x="1592472" y="769195"/>
                  <a:pt x="1603188" y="787797"/>
                </a:cubicBezTo>
                <a:cubicBezTo>
                  <a:pt x="1613903" y="806399"/>
                  <a:pt x="1621247" y="833945"/>
                  <a:pt x="1624914" y="870246"/>
                </a:cubicBezTo>
                <a:cubicBezTo>
                  <a:pt x="1628581" y="906555"/>
                  <a:pt x="1628553" y="932072"/>
                  <a:pt x="1625209" y="946750"/>
                </a:cubicBezTo>
                <a:cubicBezTo>
                  <a:pt x="1621876" y="961419"/>
                  <a:pt x="1616618" y="975382"/>
                  <a:pt x="1609436" y="988717"/>
                </a:cubicBezTo>
                <a:cubicBezTo>
                  <a:pt x="1602254" y="1002053"/>
                  <a:pt x="1591424" y="1016254"/>
                  <a:pt x="1576698" y="1031275"/>
                </a:cubicBezTo>
                <a:cubicBezTo>
                  <a:pt x="1561973" y="1046306"/>
                  <a:pt x="1550905" y="1054592"/>
                  <a:pt x="1543361" y="1056288"/>
                </a:cubicBezTo>
                <a:cubicBezTo>
                  <a:pt x="1535817" y="1057974"/>
                  <a:pt x="1519701" y="1055669"/>
                  <a:pt x="1495441" y="1049144"/>
                </a:cubicBezTo>
                <a:cubicBezTo>
                  <a:pt x="1471171" y="1042610"/>
                  <a:pt x="1454645" y="1033713"/>
                  <a:pt x="1445435" y="1022350"/>
                </a:cubicBezTo>
                <a:cubicBezTo>
                  <a:pt x="1436214" y="1010987"/>
                  <a:pt x="1428756" y="995870"/>
                  <a:pt x="1423108" y="977106"/>
                </a:cubicBezTo>
                <a:cubicBezTo>
                  <a:pt x="1417450" y="958342"/>
                  <a:pt x="1413916" y="929186"/>
                  <a:pt x="1412688" y="889895"/>
                </a:cubicBezTo>
                <a:cubicBezTo>
                  <a:pt x="1411459" y="850596"/>
                  <a:pt x="1413145" y="823640"/>
                  <a:pt x="1417745" y="808933"/>
                </a:cubicBezTo>
                <a:cubicBezTo>
                  <a:pt x="1422355" y="794217"/>
                  <a:pt x="1439539" y="780739"/>
                  <a:pt x="1469542" y="768156"/>
                </a:cubicBezTo>
                <a:cubicBezTo>
                  <a:pt x="1499536" y="755565"/>
                  <a:pt x="1518834" y="742534"/>
                  <a:pt x="1527283" y="729161"/>
                </a:cubicBezTo>
                <a:cubicBezTo>
                  <a:pt x="1535731" y="715788"/>
                  <a:pt x="1541123" y="708997"/>
                  <a:pt x="1543656" y="708920"/>
                </a:cubicBezTo>
                <a:close/>
                <a:moveTo>
                  <a:pt x="856368" y="712788"/>
                </a:moveTo>
                <a:cubicBezTo>
                  <a:pt x="857724" y="715655"/>
                  <a:pt x="858881" y="718550"/>
                  <a:pt x="860238" y="721417"/>
                </a:cubicBezTo>
                <a:cubicBezTo>
                  <a:pt x="862949" y="727161"/>
                  <a:pt x="862280" y="740477"/>
                  <a:pt x="857856" y="761013"/>
                </a:cubicBezTo>
                <a:cubicBezTo>
                  <a:pt x="853433" y="781539"/>
                  <a:pt x="855665" y="794455"/>
                  <a:pt x="864703" y="799999"/>
                </a:cubicBezTo>
                <a:cubicBezTo>
                  <a:pt x="873740" y="805542"/>
                  <a:pt x="878304" y="809885"/>
                  <a:pt x="878394" y="812800"/>
                </a:cubicBezTo>
                <a:cubicBezTo>
                  <a:pt x="878440" y="814258"/>
                  <a:pt x="878646" y="815515"/>
                  <a:pt x="878692" y="816963"/>
                </a:cubicBezTo>
                <a:cubicBezTo>
                  <a:pt x="871688" y="815734"/>
                  <a:pt x="864562" y="814638"/>
                  <a:pt x="857559" y="813400"/>
                </a:cubicBezTo>
                <a:cubicBezTo>
                  <a:pt x="843552" y="810924"/>
                  <a:pt x="830187" y="811905"/>
                  <a:pt x="817672" y="816667"/>
                </a:cubicBezTo>
                <a:cubicBezTo>
                  <a:pt x="805158" y="821430"/>
                  <a:pt x="794357" y="819763"/>
                  <a:pt x="785228" y="811314"/>
                </a:cubicBezTo>
                <a:cubicBezTo>
                  <a:pt x="776099" y="802856"/>
                  <a:pt x="770011" y="792188"/>
                  <a:pt x="767072" y="779167"/>
                </a:cubicBezTo>
                <a:cubicBezTo>
                  <a:pt x="764132" y="766147"/>
                  <a:pt x="758365" y="759537"/>
                  <a:pt x="749509" y="759813"/>
                </a:cubicBezTo>
                <a:cubicBezTo>
                  <a:pt x="745081" y="759956"/>
                  <a:pt x="740543" y="760270"/>
                  <a:pt x="736115" y="760413"/>
                </a:cubicBezTo>
                <a:cubicBezTo>
                  <a:pt x="736679" y="758212"/>
                  <a:pt x="737336" y="756069"/>
                  <a:pt x="737900" y="753869"/>
                </a:cubicBezTo>
                <a:cubicBezTo>
                  <a:pt x="739029" y="749459"/>
                  <a:pt x="743246" y="744772"/>
                  <a:pt x="750700" y="740172"/>
                </a:cubicBezTo>
                <a:cubicBezTo>
                  <a:pt x="758154" y="735572"/>
                  <a:pt x="764392" y="733191"/>
                  <a:pt x="769453" y="733028"/>
                </a:cubicBezTo>
                <a:cubicBezTo>
                  <a:pt x="774513" y="732866"/>
                  <a:pt x="779167" y="735657"/>
                  <a:pt x="783144" y="741363"/>
                </a:cubicBezTo>
                <a:cubicBezTo>
                  <a:pt x="787122" y="747068"/>
                  <a:pt x="794204" y="749087"/>
                  <a:pt x="804278" y="747316"/>
                </a:cubicBezTo>
                <a:cubicBezTo>
                  <a:pt x="814354" y="745544"/>
                  <a:pt x="825581" y="739448"/>
                  <a:pt x="837913" y="728856"/>
                </a:cubicBezTo>
                <a:cubicBezTo>
                  <a:pt x="844079" y="723570"/>
                  <a:pt x="850202" y="718084"/>
                  <a:pt x="856368" y="712788"/>
                </a:cubicBezTo>
                <a:close/>
                <a:moveTo>
                  <a:pt x="1302855" y="720827"/>
                </a:moveTo>
                <a:cubicBezTo>
                  <a:pt x="1306646" y="720703"/>
                  <a:pt x="1310694" y="725008"/>
                  <a:pt x="1314761" y="733619"/>
                </a:cubicBezTo>
                <a:cubicBezTo>
                  <a:pt x="1318828" y="742239"/>
                  <a:pt x="1324534" y="760041"/>
                  <a:pt x="1331725" y="787502"/>
                </a:cubicBezTo>
                <a:cubicBezTo>
                  <a:pt x="1338916" y="814953"/>
                  <a:pt x="1346889" y="830107"/>
                  <a:pt x="1355833" y="832745"/>
                </a:cubicBezTo>
                <a:cubicBezTo>
                  <a:pt x="1364786" y="835374"/>
                  <a:pt x="1370644" y="840432"/>
                  <a:pt x="1373397" y="847624"/>
                </a:cubicBezTo>
                <a:cubicBezTo>
                  <a:pt x="1376159" y="854824"/>
                  <a:pt x="1377255" y="869217"/>
                  <a:pt x="1376674" y="891086"/>
                </a:cubicBezTo>
                <a:cubicBezTo>
                  <a:pt x="1376092" y="912956"/>
                  <a:pt x="1372606" y="928291"/>
                  <a:pt x="1366548" y="937225"/>
                </a:cubicBezTo>
                <a:cubicBezTo>
                  <a:pt x="1360500" y="946150"/>
                  <a:pt x="1351785" y="950227"/>
                  <a:pt x="1340355" y="949131"/>
                </a:cubicBezTo>
                <a:cubicBezTo>
                  <a:pt x="1328925" y="948027"/>
                  <a:pt x="1317285" y="941664"/>
                  <a:pt x="1305531" y="930377"/>
                </a:cubicBezTo>
                <a:cubicBezTo>
                  <a:pt x="1293777" y="919090"/>
                  <a:pt x="1288624" y="911260"/>
                  <a:pt x="1289758" y="906860"/>
                </a:cubicBezTo>
                <a:cubicBezTo>
                  <a:pt x="1290882" y="902449"/>
                  <a:pt x="1298797" y="893639"/>
                  <a:pt x="1313570" y="880075"/>
                </a:cubicBezTo>
                <a:cubicBezTo>
                  <a:pt x="1328344" y="866502"/>
                  <a:pt x="1333640" y="851615"/>
                  <a:pt x="1329344" y="835717"/>
                </a:cubicBezTo>
                <a:cubicBezTo>
                  <a:pt x="1325048" y="819829"/>
                  <a:pt x="1318190" y="808485"/>
                  <a:pt x="1309103" y="801494"/>
                </a:cubicBezTo>
                <a:cubicBezTo>
                  <a:pt x="1300016" y="794493"/>
                  <a:pt x="1288062" y="789635"/>
                  <a:pt x="1272784" y="787206"/>
                </a:cubicBezTo>
                <a:cubicBezTo>
                  <a:pt x="1265155" y="785987"/>
                  <a:pt x="1257506" y="784854"/>
                  <a:pt x="1249867" y="783625"/>
                </a:cubicBezTo>
                <a:cubicBezTo>
                  <a:pt x="1257773" y="773186"/>
                  <a:pt x="1265479" y="762822"/>
                  <a:pt x="1273384" y="752374"/>
                </a:cubicBezTo>
                <a:cubicBezTo>
                  <a:pt x="1289196" y="731485"/>
                  <a:pt x="1299054" y="720941"/>
                  <a:pt x="1302855" y="720827"/>
                </a:cubicBezTo>
                <a:close/>
                <a:moveTo>
                  <a:pt x="1176649" y="748802"/>
                </a:moveTo>
                <a:cubicBezTo>
                  <a:pt x="1189345" y="749869"/>
                  <a:pt x="1198832" y="756117"/>
                  <a:pt x="1205519" y="767556"/>
                </a:cubicBezTo>
                <a:cubicBezTo>
                  <a:pt x="1208862" y="773281"/>
                  <a:pt x="1212291" y="779101"/>
                  <a:pt x="1215634" y="784825"/>
                </a:cubicBezTo>
                <a:cubicBezTo>
                  <a:pt x="1199280" y="788245"/>
                  <a:pt x="1182878" y="791512"/>
                  <a:pt x="1166523" y="794941"/>
                </a:cubicBezTo>
                <a:cubicBezTo>
                  <a:pt x="1150171" y="798370"/>
                  <a:pt x="1133768" y="801932"/>
                  <a:pt x="1117413" y="805361"/>
                </a:cubicBezTo>
                <a:cubicBezTo>
                  <a:pt x="1116575" y="798827"/>
                  <a:pt x="1115869" y="792245"/>
                  <a:pt x="1115031" y="785711"/>
                </a:cubicBezTo>
                <a:cubicBezTo>
                  <a:pt x="1113357" y="772652"/>
                  <a:pt x="1119976" y="762842"/>
                  <a:pt x="1134975" y="756545"/>
                </a:cubicBezTo>
                <a:cubicBezTo>
                  <a:pt x="1149974" y="750249"/>
                  <a:pt x="1163950" y="747744"/>
                  <a:pt x="1176649" y="748802"/>
                </a:cubicBezTo>
                <a:close/>
                <a:moveTo>
                  <a:pt x="2242258" y="813695"/>
                </a:moveTo>
                <a:cubicBezTo>
                  <a:pt x="2242458" y="820239"/>
                  <a:pt x="2242648" y="826792"/>
                  <a:pt x="2242849" y="833336"/>
                </a:cubicBezTo>
                <a:cubicBezTo>
                  <a:pt x="2243258" y="846433"/>
                  <a:pt x="2237734" y="855406"/>
                  <a:pt x="2226485" y="860130"/>
                </a:cubicBezTo>
                <a:cubicBezTo>
                  <a:pt x="2215226" y="864845"/>
                  <a:pt x="2206158" y="871065"/>
                  <a:pt x="2198795" y="878580"/>
                </a:cubicBezTo>
                <a:cubicBezTo>
                  <a:pt x="2191433" y="886095"/>
                  <a:pt x="2187127" y="892038"/>
                  <a:pt x="2186003" y="896439"/>
                </a:cubicBezTo>
                <a:cubicBezTo>
                  <a:pt x="2184870" y="900849"/>
                  <a:pt x="2186232" y="905288"/>
                  <a:pt x="2190166" y="909536"/>
                </a:cubicBezTo>
                <a:cubicBezTo>
                  <a:pt x="2194099" y="913784"/>
                  <a:pt x="2200005" y="917908"/>
                  <a:pt x="2207730" y="922042"/>
                </a:cubicBezTo>
                <a:cubicBezTo>
                  <a:pt x="2215455" y="926167"/>
                  <a:pt x="2230637" y="925633"/>
                  <a:pt x="2253269" y="920556"/>
                </a:cubicBezTo>
                <a:cubicBezTo>
                  <a:pt x="2275900" y="915470"/>
                  <a:pt x="2299179" y="912670"/>
                  <a:pt x="2323220" y="911917"/>
                </a:cubicBezTo>
                <a:cubicBezTo>
                  <a:pt x="2335241" y="911546"/>
                  <a:pt x="2347214" y="911108"/>
                  <a:pt x="2359234" y="910727"/>
                </a:cubicBezTo>
                <a:cubicBezTo>
                  <a:pt x="2359282" y="912184"/>
                  <a:pt x="2359482" y="913441"/>
                  <a:pt x="2359530" y="914899"/>
                </a:cubicBezTo>
                <a:cubicBezTo>
                  <a:pt x="2359625" y="917804"/>
                  <a:pt x="2346966" y="925681"/>
                  <a:pt x="2322030" y="938111"/>
                </a:cubicBezTo>
                <a:cubicBezTo>
                  <a:pt x="2297093" y="950551"/>
                  <a:pt x="2280282" y="956885"/>
                  <a:pt x="2271424" y="957161"/>
                </a:cubicBezTo>
                <a:cubicBezTo>
                  <a:pt x="2262575" y="957437"/>
                  <a:pt x="2250992" y="954808"/>
                  <a:pt x="2236895" y="949427"/>
                </a:cubicBezTo>
                <a:cubicBezTo>
                  <a:pt x="2222798" y="944036"/>
                  <a:pt x="2206987" y="941731"/>
                  <a:pt x="2189270" y="942283"/>
                </a:cubicBezTo>
                <a:cubicBezTo>
                  <a:pt x="2171563" y="942835"/>
                  <a:pt x="2153723" y="938226"/>
                  <a:pt x="2135692" y="928586"/>
                </a:cubicBezTo>
                <a:cubicBezTo>
                  <a:pt x="2117661" y="918957"/>
                  <a:pt x="2108451" y="911822"/>
                  <a:pt x="2108308" y="907450"/>
                </a:cubicBezTo>
                <a:cubicBezTo>
                  <a:pt x="2108175" y="903088"/>
                  <a:pt x="2115090" y="893572"/>
                  <a:pt x="2128549" y="878580"/>
                </a:cubicBezTo>
                <a:cubicBezTo>
                  <a:pt x="2142007" y="863597"/>
                  <a:pt x="2162962" y="849129"/>
                  <a:pt x="2191652" y="835127"/>
                </a:cubicBezTo>
                <a:cubicBezTo>
                  <a:pt x="2220341" y="821115"/>
                  <a:pt x="2235857" y="814067"/>
                  <a:pt x="2238391" y="813991"/>
                </a:cubicBezTo>
                <a:cubicBezTo>
                  <a:pt x="2239648" y="813952"/>
                  <a:pt x="2240991" y="813734"/>
                  <a:pt x="2242258" y="8136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-74100" y="2504125"/>
            <a:ext cx="13865098" cy="4455256"/>
          </a:xfrm>
          <a:custGeom>
            <a:avLst/>
            <a:gdLst/>
            <a:ahLst/>
            <a:cxnLst/>
            <a:rect l="l" t="t" r="r" b="b"/>
            <a:pathLst>
              <a:path w="13796117" h="4455256" extrusionOk="0">
                <a:moveTo>
                  <a:pt x="11644896" y="1728"/>
                </a:moveTo>
                <a:cubicBezTo>
                  <a:pt x="11626322" y="4166"/>
                  <a:pt x="11607272" y="9100"/>
                  <a:pt x="11587746" y="16911"/>
                </a:cubicBezTo>
                <a:cubicBezTo>
                  <a:pt x="11548694" y="32532"/>
                  <a:pt x="11521547" y="41447"/>
                  <a:pt x="11505926" y="43400"/>
                </a:cubicBezTo>
                <a:cubicBezTo>
                  <a:pt x="11490306" y="45352"/>
                  <a:pt x="11471731" y="41562"/>
                  <a:pt x="11450205" y="31789"/>
                </a:cubicBezTo>
                <a:cubicBezTo>
                  <a:pt x="11428773" y="22026"/>
                  <a:pt x="11412200" y="16901"/>
                  <a:pt x="11400580" y="16911"/>
                </a:cubicBezTo>
                <a:cubicBezTo>
                  <a:pt x="11388864" y="16911"/>
                  <a:pt x="11377149" y="21006"/>
                  <a:pt x="11365432" y="28817"/>
                </a:cubicBezTo>
                <a:cubicBezTo>
                  <a:pt x="11353716" y="36628"/>
                  <a:pt x="11333048" y="43495"/>
                  <a:pt x="11303805" y="49353"/>
                </a:cubicBezTo>
                <a:cubicBezTo>
                  <a:pt x="11274469" y="55211"/>
                  <a:pt x="11257991" y="61059"/>
                  <a:pt x="11254085" y="66917"/>
                </a:cubicBezTo>
                <a:cubicBezTo>
                  <a:pt x="11250180" y="72775"/>
                  <a:pt x="11249132" y="81395"/>
                  <a:pt x="11251132" y="93111"/>
                </a:cubicBezTo>
                <a:cubicBezTo>
                  <a:pt x="11253038" y="104827"/>
                  <a:pt x="11229701" y="118562"/>
                  <a:pt x="11180838" y="134183"/>
                </a:cubicBezTo>
                <a:cubicBezTo>
                  <a:pt x="11132069" y="149804"/>
                  <a:pt x="11104543" y="165301"/>
                  <a:pt x="11098732" y="180912"/>
                </a:cubicBezTo>
                <a:cubicBezTo>
                  <a:pt x="11092826" y="196533"/>
                  <a:pt x="11078445" y="208239"/>
                  <a:pt x="11054917" y="216040"/>
                </a:cubicBezTo>
                <a:cubicBezTo>
                  <a:pt x="11031486" y="223851"/>
                  <a:pt x="11019866" y="233795"/>
                  <a:pt x="11019866" y="245511"/>
                </a:cubicBezTo>
                <a:cubicBezTo>
                  <a:pt x="11019866" y="257227"/>
                  <a:pt x="11016722" y="265837"/>
                  <a:pt x="11010912" y="271705"/>
                </a:cubicBezTo>
                <a:cubicBezTo>
                  <a:pt x="11005006" y="277563"/>
                  <a:pt x="10984432" y="289259"/>
                  <a:pt x="10949285" y="306823"/>
                </a:cubicBezTo>
                <a:cubicBezTo>
                  <a:pt x="10914138" y="324397"/>
                  <a:pt x="10896612" y="338132"/>
                  <a:pt x="10896612" y="347905"/>
                </a:cubicBezTo>
                <a:cubicBezTo>
                  <a:pt x="10896612" y="357668"/>
                  <a:pt x="10906518" y="367612"/>
                  <a:pt x="10926045" y="377375"/>
                </a:cubicBezTo>
                <a:cubicBezTo>
                  <a:pt x="10945570" y="387129"/>
                  <a:pt x="10955191" y="395758"/>
                  <a:pt x="10955191" y="403569"/>
                </a:cubicBezTo>
                <a:cubicBezTo>
                  <a:pt x="10955191" y="411370"/>
                  <a:pt x="10948333" y="420295"/>
                  <a:pt x="10934712" y="430058"/>
                </a:cubicBezTo>
                <a:cubicBezTo>
                  <a:pt x="10920996" y="439821"/>
                  <a:pt x="10894898" y="441573"/>
                  <a:pt x="10855844" y="435706"/>
                </a:cubicBezTo>
                <a:cubicBezTo>
                  <a:pt x="10816792" y="429858"/>
                  <a:pt x="10796124" y="421228"/>
                  <a:pt x="10794218" y="409512"/>
                </a:cubicBezTo>
                <a:cubicBezTo>
                  <a:pt x="10792218" y="397806"/>
                  <a:pt x="10783359" y="387862"/>
                  <a:pt x="10767738" y="380051"/>
                </a:cubicBezTo>
                <a:cubicBezTo>
                  <a:pt x="10752118" y="372241"/>
                  <a:pt x="10729733" y="368440"/>
                  <a:pt x="10700492" y="368440"/>
                </a:cubicBezTo>
                <a:cubicBezTo>
                  <a:pt x="10671156" y="368440"/>
                  <a:pt x="10639913" y="376337"/>
                  <a:pt x="10606671" y="391958"/>
                </a:cubicBezTo>
                <a:cubicBezTo>
                  <a:pt x="10573524" y="407579"/>
                  <a:pt x="10534662" y="415475"/>
                  <a:pt x="10489704" y="415475"/>
                </a:cubicBezTo>
                <a:cubicBezTo>
                  <a:pt x="10444842" y="415475"/>
                  <a:pt x="10404551" y="409322"/>
                  <a:pt x="10369403" y="397606"/>
                </a:cubicBezTo>
                <a:cubicBezTo>
                  <a:pt x="10334351" y="385900"/>
                  <a:pt x="10296441" y="379328"/>
                  <a:pt x="10255484" y="377375"/>
                </a:cubicBezTo>
                <a:cubicBezTo>
                  <a:pt x="10214431" y="375422"/>
                  <a:pt x="10191762" y="376137"/>
                  <a:pt x="10187857" y="380051"/>
                </a:cubicBezTo>
                <a:cubicBezTo>
                  <a:pt x="10183952" y="383957"/>
                  <a:pt x="10183952" y="394920"/>
                  <a:pt x="10187857" y="412494"/>
                </a:cubicBezTo>
                <a:cubicBezTo>
                  <a:pt x="10191762" y="430067"/>
                  <a:pt x="10189000" y="441754"/>
                  <a:pt x="10179284" y="447612"/>
                </a:cubicBezTo>
                <a:cubicBezTo>
                  <a:pt x="10169473" y="453470"/>
                  <a:pt x="10147852" y="453470"/>
                  <a:pt x="10114705" y="447612"/>
                </a:cubicBezTo>
                <a:cubicBezTo>
                  <a:pt x="10081463" y="441764"/>
                  <a:pt x="10040505" y="444536"/>
                  <a:pt x="9991737" y="456251"/>
                </a:cubicBezTo>
                <a:cubicBezTo>
                  <a:pt x="9942873" y="467967"/>
                  <a:pt x="9918490" y="482731"/>
                  <a:pt x="9918490" y="500305"/>
                </a:cubicBezTo>
                <a:cubicBezTo>
                  <a:pt x="9918490" y="517878"/>
                  <a:pt x="9913727" y="530585"/>
                  <a:pt x="9903916" y="538405"/>
                </a:cubicBezTo>
                <a:cubicBezTo>
                  <a:pt x="9894201" y="546215"/>
                  <a:pt x="9892105" y="557902"/>
                  <a:pt x="9897916" y="573523"/>
                </a:cubicBezTo>
                <a:cubicBezTo>
                  <a:pt x="9903821" y="589144"/>
                  <a:pt x="9897916" y="601870"/>
                  <a:pt x="9880390" y="611623"/>
                </a:cubicBezTo>
                <a:cubicBezTo>
                  <a:pt x="9862863" y="621386"/>
                  <a:pt x="9842481" y="628264"/>
                  <a:pt x="9819048" y="632169"/>
                </a:cubicBezTo>
                <a:cubicBezTo>
                  <a:pt x="9795617" y="636064"/>
                  <a:pt x="9781901" y="639865"/>
                  <a:pt x="9777996" y="643770"/>
                </a:cubicBezTo>
                <a:cubicBezTo>
                  <a:pt x="9774091" y="647675"/>
                  <a:pt x="9773043" y="654543"/>
                  <a:pt x="9775043" y="664306"/>
                </a:cubicBezTo>
                <a:cubicBezTo>
                  <a:pt x="9775995" y="669192"/>
                  <a:pt x="9777044" y="674012"/>
                  <a:pt x="9777996" y="678898"/>
                </a:cubicBezTo>
                <a:cubicBezTo>
                  <a:pt x="9773138" y="679870"/>
                  <a:pt x="9768280" y="680898"/>
                  <a:pt x="9763423" y="681870"/>
                </a:cubicBezTo>
                <a:cubicBezTo>
                  <a:pt x="9753707" y="683823"/>
                  <a:pt x="9741991" y="692452"/>
                  <a:pt x="9728275" y="708064"/>
                </a:cubicBezTo>
                <a:cubicBezTo>
                  <a:pt x="9714655" y="723685"/>
                  <a:pt x="9707796" y="741230"/>
                  <a:pt x="9707796" y="760756"/>
                </a:cubicBezTo>
                <a:cubicBezTo>
                  <a:pt x="9707796" y="780273"/>
                  <a:pt x="9688175" y="791246"/>
                  <a:pt x="9649123" y="793198"/>
                </a:cubicBezTo>
                <a:cubicBezTo>
                  <a:pt x="9610070" y="795151"/>
                  <a:pt x="9588734" y="798951"/>
                  <a:pt x="9584829" y="804800"/>
                </a:cubicBezTo>
                <a:cubicBezTo>
                  <a:pt x="9580924" y="810658"/>
                  <a:pt x="9561302" y="820306"/>
                  <a:pt x="9526193" y="833975"/>
                </a:cubicBezTo>
                <a:cubicBezTo>
                  <a:pt x="9491046" y="847643"/>
                  <a:pt x="9471463" y="856549"/>
                  <a:pt x="9467557" y="860464"/>
                </a:cubicBezTo>
                <a:cubicBezTo>
                  <a:pt x="9463652" y="864369"/>
                  <a:pt x="9463633" y="873294"/>
                  <a:pt x="9467557" y="886962"/>
                </a:cubicBezTo>
                <a:cubicBezTo>
                  <a:pt x="9471453" y="900621"/>
                  <a:pt x="9471472" y="910270"/>
                  <a:pt x="9467557" y="916128"/>
                </a:cubicBezTo>
                <a:cubicBezTo>
                  <a:pt x="9463652" y="921986"/>
                  <a:pt x="9462604" y="932663"/>
                  <a:pt x="9464576" y="948275"/>
                </a:cubicBezTo>
                <a:cubicBezTo>
                  <a:pt x="9466529" y="963896"/>
                  <a:pt x="9462709" y="975593"/>
                  <a:pt x="9452965" y="983394"/>
                </a:cubicBezTo>
                <a:cubicBezTo>
                  <a:pt x="9443202" y="991204"/>
                  <a:pt x="9438401" y="998062"/>
                  <a:pt x="9438382" y="1003939"/>
                </a:cubicBezTo>
                <a:cubicBezTo>
                  <a:pt x="9438382" y="1009797"/>
                  <a:pt x="9445259" y="1016683"/>
                  <a:pt x="9458918" y="1024475"/>
                </a:cubicBezTo>
                <a:cubicBezTo>
                  <a:pt x="9472586" y="1032285"/>
                  <a:pt x="9494932" y="1034324"/>
                  <a:pt x="9526193" y="1030428"/>
                </a:cubicBezTo>
                <a:cubicBezTo>
                  <a:pt x="9541814" y="1028475"/>
                  <a:pt x="9557302" y="1026418"/>
                  <a:pt x="9572923" y="1024475"/>
                </a:cubicBezTo>
                <a:cubicBezTo>
                  <a:pt x="9571018" y="1029352"/>
                  <a:pt x="9569208" y="1034171"/>
                  <a:pt x="9567303" y="1039058"/>
                </a:cubicBezTo>
                <a:cubicBezTo>
                  <a:pt x="9563398" y="1048821"/>
                  <a:pt x="9565112" y="1057746"/>
                  <a:pt x="9572923" y="1065556"/>
                </a:cubicBezTo>
                <a:cubicBezTo>
                  <a:pt x="9580733" y="1073357"/>
                  <a:pt x="9607212" y="1074376"/>
                  <a:pt x="9652075" y="1068528"/>
                </a:cubicBezTo>
                <a:cubicBezTo>
                  <a:pt x="9697034" y="1062670"/>
                  <a:pt x="9721418" y="1066461"/>
                  <a:pt x="9725323" y="1080139"/>
                </a:cubicBezTo>
                <a:cubicBezTo>
                  <a:pt x="9729228" y="1093807"/>
                  <a:pt x="9752659" y="1098627"/>
                  <a:pt x="9795617" y="1094722"/>
                </a:cubicBezTo>
                <a:cubicBezTo>
                  <a:pt x="9838480" y="1090816"/>
                  <a:pt x="9867721" y="1085997"/>
                  <a:pt x="9883342" y="1080139"/>
                </a:cubicBezTo>
                <a:cubicBezTo>
                  <a:pt x="9898963" y="1074281"/>
                  <a:pt x="9912680" y="1071195"/>
                  <a:pt x="9924491" y="1071205"/>
                </a:cubicBezTo>
                <a:cubicBezTo>
                  <a:pt x="9936206" y="1071205"/>
                  <a:pt x="9944779" y="1075300"/>
                  <a:pt x="9950684" y="1083111"/>
                </a:cubicBezTo>
                <a:cubicBezTo>
                  <a:pt x="9956495" y="1090921"/>
                  <a:pt x="9964400" y="1094712"/>
                  <a:pt x="9974116" y="1094722"/>
                </a:cubicBezTo>
                <a:cubicBezTo>
                  <a:pt x="9983927" y="1094722"/>
                  <a:pt x="9990784" y="1092674"/>
                  <a:pt x="9994690" y="1088769"/>
                </a:cubicBezTo>
                <a:cubicBezTo>
                  <a:pt x="9998594" y="1084863"/>
                  <a:pt x="10020979" y="1080044"/>
                  <a:pt x="10061936" y="1074186"/>
                </a:cubicBezTo>
                <a:cubicBezTo>
                  <a:pt x="10102989" y="1068328"/>
                  <a:pt x="10131469" y="1072405"/>
                  <a:pt x="10147090" y="1086092"/>
                </a:cubicBezTo>
                <a:cubicBezTo>
                  <a:pt x="10162711" y="1099760"/>
                  <a:pt x="10179189" y="1107352"/>
                  <a:pt x="10196810" y="1109305"/>
                </a:cubicBezTo>
                <a:cubicBezTo>
                  <a:pt x="10214336" y="1111257"/>
                  <a:pt x="10236719" y="1103666"/>
                  <a:pt x="10264057" y="1086092"/>
                </a:cubicBezTo>
                <a:cubicBezTo>
                  <a:pt x="10291394" y="1068518"/>
                  <a:pt x="10331589" y="1067490"/>
                  <a:pt x="10384357" y="1083111"/>
                </a:cubicBezTo>
                <a:cubicBezTo>
                  <a:pt x="10437030" y="1098732"/>
                  <a:pt x="10482846" y="1102542"/>
                  <a:pt x="10521803" y="1094722"/>
                </a:cubicBezTo>
                <a:cubicBezTo>
                  <a:pt x="10560855" y="1086911"/>
                  <a:pt x="10587335" y="1084149"/>
                  <a:pt x="10601051" y="1086092"/>
                </a:cubicBezTo>
                <a:cubicBezTo>
                  <a:pt x="10614672" y="1088045"/>
                  <a:pt x="10639151" y="1114219"/>
                  <a:pt x="10674203" y="1164969"/>
                </a:cubicBezTo>
                <a:cubicBezTo>
                  <a:pt x="10709351" y="1215727"/>
                  <a:pt x="10741450" y="1250084"/>
                  <a:pt x="10770691" y="1267658"/>
                </a:cubicBezTo>
                <a:cubicBezTo>
                  <a:pt x="10799933" y="1285231"/>
                  <a:pt x="10828508" y="1297652"/>
                  <a:pt x="10855844" y="1305462"/>
                </a:cubicBezTo>
                <a:cubicBezTo>
                  <a:pt x="10883182" y="1313273"/>
                  <a:pt x="10911376" y="1325255"/>
                  <a:pt x="10940617" y="1340886"/>
                </a:cubicBezTo>
                <a:cubicBezTo>
                  <a:pt x="10969955" y="1356507"/>
                  <a:pt x="11008055" y="1388520"/>
                  <a:pt x="11054917" y="1437326"/>
                </a:cubicBezTo>
                <a:cubicBezTo>
                  <a:pt x="11101780" y="1486132"/>
                  <a:pt x="11146548" y="1552503"/>
                  <a:pt x="11189505" y="1636456"/>
                </a:cubicBezTo>
                <a:cubicBezTo>
                  <a:pt x="11232463" y="1720409"/>
                  <a:pt x="11265801" y="1779912"/>
                  <a:pt x="11289232" y="1815050"/>
                </a:cubicBezTo>
                <a:cubicBezTo>
                  <a:pt x="11312664" y="1850197"/>
                  <a:pt x="11331237" y="1904137"/>
                  <a:pt x="11344859" y="1976375"/>
                </a:cubicBezTo>
                <a:cubicBezTo>
                  <a:pt x="11358574" y="2048622"/>
                  <a:pt x="11365432" y="2088532"/>
                  <a:pt x="11365432" y="2096333"/>
                </a:cubicBezTo>
                <a:cubicBezTo>
                  <a:pt x="11365432" y="2100238"/>
                  <a:pt x="11365432" y="2104038"/>
                  <a:pt x="11365432" y="2107944"/>
                </a:cubicBezTo>
                <a:cubicBezTo>
                  <a:pt x="11363432" y="2107944"/>
                  <a:pt x="11361432" y="2107944"/>
                  <a:pt x="11359432" y="2107944"/>
                </a:cubicBezTo>
                <a:cubicBezTo>
                  <a:pt x="11355527" y="2107944"/>
                  <a:pt x="11342858" y="2100343"/>
                  <a:pt x="11321332" y="2084731"/>
                </a:cubicBezTo>
                <a:cubicBezTo>
                  <a:pt x="11299901" y="2069110"/>
                  <a:pt x="11268563" y="2022019"/>
                  <a:pt x="11227605" y="1943933"/>
                </a:cubicBezTo>
                <a:cubicBezTo>
                  <a:pt x="11186553" y="1865837"/>
                  <a:pt x="11161121" y="1828718"/>
                  <a:pt x="11151405" y="1832614"/>
                </a:cubicBezTo>
                <a:cubicBezTo>
                  <a:pt x="11141594" y="1836519"/>
                  <a:pt x="11136832" y="1842368"/>
                  <a:pt x="11136832" y="1850169"/>
                </a:cubicBezTo>
                <a:cubicBezTo>
                  <a:pt x="11136832" y="1857979"/>
                  <a:pt x="11155406" y="1898174"/>
                  <a:pt x="11192459" y="1970431"/>
                </a:cubicBezTo>
                <a:cubicBezTo>
                  <a:pt x="11229606" y="2042669"/>
                  <a:pt x="11269516" y="2096323"/>
                  <a:pt x="11312378" y="2131461"/>
                </a:cubicBezTo>
                <a:cubicBezTo>
                  <a:pt x="11355336" y="2166599"/>
                  <a:pt x="11384863" y="2202698"/>
                  <a:pt x="11400580" y="2239808"/>
                </a:cubicBezTo>
                <a:cubicBezTo>
                  <a:pt x="11416105" y="2276898"/>
                  <a:pt x="11420963" y="2310950"/>
                  <a:pt x="11415153" y="2342201"/>
                </a:cubicBezTo>
                <a:cubicBezTo>
                  <a:pt x="11409248" y="2373434"/>
                  <a:pt x="11401341" y="2399904"/>
                  <a:pt x="11391626" y="2421373"/>
                </a:cubicBezTo>
                <a:cubicBezTo>
                  <a:pt x="11381816" y="2442852"/>
                  <a:pt x="11377053" y="2462435"/>
                  <a:pt x="11377053" y="2480019"/>
                </a:cubicBezTo>
                <a:cubicBezTo>
                  <a:pt x="11377053" y="2497583"/>
                  <a:pt x="11381816" y="2520986"/>
                  <a:pt x="11391626" y="2550256"/>
                </a:cubicBezTo>
                <a:cubicBezTo>
                  <a:pt x="11401341" y="2579546"/>
                  <a:pt x="11407247" y="2618426"/>
                  <a:pt x="11409152" y="2667242"/>
                </a:cubicBezTo>
                <a:cubicBezTo>
                  <a:pt x="11411152" y="2716048"/>
                  <a:pt x="11410105" y="2812974"/>
                  <a:pt x="11406199" y="2957450"/>
                </a:cubicBezTo>
                <a:cubicBezTo>
                  <a:pt x="11402295" y="3101935"/>
                  <a:pt x="11392674" y="3222979"/>
                  <a:pt x="11377053" y="3320600"/>
                </a:cubicBezTo>
                <a:cubicBezTo>
                  <a:pt x="11361432" y="3418212"/>
                  <a:pt x="11346668" y="3483573"/>
                  <a:pt x="11332952" y="3516748"/>
                </a:cubicBezTo>
                <a:cubicBezTo>
                  <a:pt x="11319331" y="3549943"/>
                  <a:pt x="11314473" y="3600530"/>
                  <a:pt x="11318379" y="3668853"/>
                </a:cubicBezTo>
                <a:cubicBezTo>
                  <a:pt x="11318760" y="3675730"/>
                  <a:pt x="11319427" y="3679426"/>
                  <a:pt x="11319903" y="3685817"/>
                </a:cubicBezTo>
                <a:cubicBezTo>
                  <a:pt x="11143976" y="3713163"/>
                  <a:pt x="10970621" y="3778667"/>
                  <a:pt x="10784979" y="3849828"/>
                </a:cubicBezTo>
                <a:cubicBezTo>
                  <a:pt x="10784884" y="3846504"/>
                  <a:pt x="10784502" y="3839351"/>
                  <a:pt x="10784407" y="3836731"/>
                </a:cubicBezTo>
                <a:cubicBezTo>
                  <a:pt x="10782979" y="3803061"/>
                  <a:pt x="10785836" y="3791716"/>
                  <a:pt x="10789741" y="3771542"/>
                </a:cubicBezTo>
                <a:cubicBezTo>
                  <a:pt x="10793647" y="3751378"/>
                  <a:pt x="10794695" y="3747244"/>
                  <a:pt x="10785551" y="3726594"/>
                </a:cubicBezTo>
                <a:cubicBezTo>
                  <a:pt x="10776406" y="3705962"/>
                  <a:pt x="10772882" y="3698771"/>
                  <a:pt x="10776978" y="3659033"/>
                </a:cubicBezTo>
                <a:cubicBezTo>
                  <a:pt x="10780978" y="3619304"/>
                  <a:pt x="10790218" y="3575108"/>
                  <a:pt x="10794504" y="3546219"/>
                </a:cubicBezTo>
                <a:cubicBezTo>
                  <a:pt x="10798694" y="3517377"/>
                  <a:pt x="10834699" y="3409421"/>
                  <a:pt x="10843653" y="3387570"/>
                </a:cubicBezTo>
                <a:cubicBezTo>
                  <a:pt x="10843653" y="3387532"/>
                  <a:pt x="10843558" y="3387313"/>
                  <a:pt x="10843653" y="3387275"/>
                </a:cubicBezTo>
                <a:cubicBezTo>
                  <a:pt x="10843749" y="3387018"/>
                  <a:pt x="10844224" y="3386932"/>
                  <a:pt x="10844224" y="3386675"/>
                </a:cubicBezTo>
                <a:cubicBezTo>
                  <a:pt x="10845748" y="3372978"/>
                  <a:pt x="10888420" y="3290853"/>
                  <a:pt x="10886801" y="3236361"/>
                </a:cubicBezTo>
                <a:cubicBezTo>
                  <a:pt x="10885087" y="3181859"/>
                  <a:pt x="10867275" y="3057291"/>
                  <a:pt x="10865655" y="3042880"/>
                </a:cubicBezTo>
                <a:cubicBezTo>
                  <a:pt x="10864037" y="3028488"/>
                  <a:pt x="10852320" y="2947458"/>
                  <a:pt x="10847177" y="2926198"/>
                </a:cubicBezTo>
                <a:cubicBezTo>
                  <a:pt x="10842034" y="2904958"/>
                  <a:pt x="10861370" y="2822995"/>
                  <a:pt x="10866798" y="2799401"/>
                </a:cubicBezTo>
                <a:cubicBezTo>
                  <a:pt x="10872324" y="2775760"/>
                  <a:pt x="10952714" y="2421326"/>
                  <a:pt x="10958524" y="2406495"/>
                </a:cubicBezTo>
                <a:cubicBezTo>
                  <a:pt x="10958524" y="2406495"/>
                  <a:pt x="10971669" y="2384950"/>
                  <a:pt x="10977288" y="2376730"/>
                </a:cubicBezTo>
                <a:cubicBezTo>
                  <a:pt x="10988623" y="2360032"/>
                  <a:pt x="10971955" y="2317027"/>
                  <a:pt x="10987957" y="2290405"/>
                </a:cubicBezTo>
                <a:cubicBezTo>
                  <a:pt x="10991862" y="2284004"/>
                  <a:pt x="10994148" y="2277108"/>
                  <a:pt x="10995386" y="2270469"/>
                </a:cubicBezTo>
                <a:cubicBezTo>
                  <a:pt x="10997196" y="2272298"/>
                  <a:pt x="11001863" y="2277022"/>
                  <a:pt x="11013865" y="2279994"/>
                </a:cubicBezTo>
                <a:cubicBezTo>
                  <a:pt x="11028533" y="2283575"/>
                  <a:pt x="11019770" y="2272326"/>
                  <a:pt x="11020437" y="2252600"/>
                </a:cubicBezTo>
                <a:cubicBezTo>
                  <a:pt x="11021009" y="2232893"/>
                  <a:pt x="11031105" y="2232950"/>
                  <a:pt x="11041868" y="2226111"/>
                </a:cubicBezTo>
                <a:cubicBezTo>
                  <a:pt x="11052631" y="2219272"/>
                  <a:pt x="11044821" y="2196945"/>
                  <a:pt x="11044821" y="2196945"/>
                </a:cubicBezTo>
                <a:cubicBezTo>
                  <a:pt x="11044821" y="2196945"/>
                  <a:pt x="11044917" y="2195974"/>
                  <a:pt x="11043678" y="2195755"/>
                </a:cubicBezTo>
                <a:cubicBezTo>
                  <a:pt x="11042345" y="2195536"/>
                  <a:pt x="11039868" y="2195993"/>
                  <a:pt x="11033867" y="2199326"/>
                </a:cubicBezTo>
                <a:cubicBezTo>
                  <a:pt x="11022342" y="2205651"/>
                  <a:pt x="10994148" y="2232807"/>
                  <a:pt x="10991291" y="2235636"/>
                </a:cubicBezTo>
                <a:cubicBezTo>
                  <a:pt x="10987957" y="2229797"/>
                  <a:pt x="10983480" y="2225768"/>
                  <a:pt x="10978432" y="2225520"/>
                </a:cubicBezTo>
                <a:cubicBezTo>
                  <a:pt x="10962620" y="2224720"/>
                  <a:pt x="10958429" y="2210156"/>
                  <a:pt x="10979003" y="2159436"/>
                </a:cubicBezTo>
                <a:cubicBezTo>
                  <a:pt x="10994910" y="2120507"/>
                  <a:pt x="10941380" y="2117688"/>
                  <a:pt x="10938236" y="2128480"/>
                </a:cubicBezTo>
                <a:cubicBezTo>
                  <a:pt x="10930330" y="2156397"/>
                  <a:pt x="10914995" y="2199517"/>
                  <a:pt x="10909661" y="2178486"/>
                </a:cubicBezTo>
                <a:cubicBezTo>
                  <a:pt x="10895659" y="2123203"/>
                  <a:pt x="10919377" y="2123936"/>
                  <a:pt x="10890326" y="2122831"/>
                </a:cubicBezTo>
                <a:cubicBezTo>
                  <a:pt x="10854226" y="2120803"/>
                  <a:pt x="10868227" y="2170704"/>
                  <a:pt x="10865084" y="2177295"/>
                </a:cubicBezTo>
                <a:cubicBezTo>
                  <a:pt x="10863846" y="2179772"/>
                  <a:pt x="10838795" y="2190526"/>
                  <a:pt x="10845367" y="2218081"/>
                </a:cubicBezTo>
                <a:cubicBezTo>
                  <a:pt x="10852035" y="2245637"/>
                  <a:pt x="10818030" y="2231854"/>
                  <a:pt x="10814411" y="2253800"/>
                </a:cubicBezTo>
                <a:cubicBezTo>
                  <a:pt x="10816697" y="2269497"/>
                  <a:pt x="10845939" y="2295834"/>
                  <a:pt x="10813840" y="2333267"/>
                </a:cubicBezTo>
                <a:cubicBezTo>
                  <a:pt x="10764405" y="2416068"/>
                  <a:pt x="10820126" y="2443938"/>
                  <a:pt x="10879943" y="2392208"/>
                </a:cubicBezTo>
                <a:cubicBezTo>
                  <a:pt x="10873085" y="2409267"/>
                  <a:pt x="10793932" y="2590328"/>
                  <a:pt x="10777263" y="2624075"/>
                </a:cubicBezTo>
                <a:cubicBezTo>
                  <a:pt x="10761738" y="2657326"/>
                  <a:pt x="10736973" y="2664461"/>
                  <a:pt x="10710017" y="2683911"/>
                </a:cubicBezTo>
                <a:cubicBezTo>
                  <a:pt x="10682967" y="2703352"/>
                  <a:pt x="10594288" y="2850675"/>
                  <a:pt x="10564380" y="2885422"/>
                </a:cubicBezTo>
                <a:cubicBezTo>
                  <a:pt x="10534566" y="2920178"/>
                  <a:pt x="10424172" y="2982234"/>
                  <a:pt x="10403979" y="2993473"/>
                </a:cubicBezTo>
                <a:cubicBezTo>
                  <a:pt x="10383786" y="3004703"/>
                  <a:pt x="10355306" y="3098305"/>
                  <a:pt x="10350734" y="3122956"/>
                </a:cubicBezTo>
                <a:cubicBezTo>
                  <a:pt x="10341590" y="3144950"/>
                  <a:pt x="10331303" y="3312704"/>
                  <a:pt x="10340257" y="3338155"/>
                </a:cubicBezTo>
                <a:cubicBezTo>
                  <a:pt x="10342448" y="3344308"/>
                  <a:pt x="10347115" y="3356671"/>
                  <a:pt x="10350734" y="3366434"/>
                </a:cubicBezTo>
                <a:cubicBezTo>
                  <a:pt x="10350830" y="3367406"/>
                  <a:pt x="10350925" y="3368377"/>
                  <a:pt x="10351305" y="3369711"/>
                </a:cubicBezTo>
                <a:cubicBezTo>
                  <a:pt x="10356545" y="3387770"/>
                  <a:pt x="10364641" y="3419336"/>
                  <a:pt x="10378071" y="3447987"/>
                </a:cubicBezTo>
                <a:cubicBezTo>
                  <a:pt x="10391501" y="3476600"/>
                  <a:pt x="10385215" y="3513767"/>
                  <a:pt x="10385215" y="3513776"/>
                </a:cubicBezTo>
                <a:cubicBezTo>
                  <a:pt x="10385215" y="3513776"/>
                  <a:pt x="10387310" y="3515282"/>
                  <a:pt x="10388167" y="3515862"/>
                </a:cubicBezTo>
                <a:cubicBezTo>
                  <a:pt x="10366927" y="3527683"/>
                  <a:pt x="10365307" y="3556810"/>
                  <a:pt x="10360544" y="3613494"/>
                </a:cubicBezTo>
                <a:cubicBezTo>
                  <a:pt x="10359212" y="3637925"/>
                  <a:pt x="10355973" y="3650079"/>
                  <a:pt x="10353973" y="3671234"/>
                </a:cubicBezTo>
                <a:cubicBezTo>
                  <a:pt x="10351877" y="3692389"/>
                  <a:pt x="10348163" y="3741453"/>
                  <a:pt x="10346543" y="3747139"/>
                </a:cubicBezTo>
                <a:cubicBezTo>
                  <a:pt x="10344924" y="3752854"/>
                  <a:pt x="10337876" y="3828197"/>
                  <a:pt x="10337876" y="3834950"/>
                </a:cubicBezTo>
                <a:cubicBezTo>
                  <a:pt x="10337876" y="3841741"/>
                  <a:pt x="10337209" y="3857372"/>
                  <a:pt x="10342638" y="3875431"/>
                </a:cubicBezTo>
                <a:cubicBezTo>
                  <a:pt x="10348733" y="3856857"/>
                  <a:pt x="10347495" y="3831969"/>
                  <a:pt x="10349496" y="3816491"/>
                </a:cubicBezTo>
                <a:cubicBezTo>
                  <a:pt x="10351591" y="3801012"/>
                  <a:pt x="10347590" y="3778028"/>
                  <a:pt x="10357592" y="3751302"/>
                </a:cubicBezTo>
                <a:cubicBezTo>
                  <a:pt x="10367403" y="3724574"/>
                  <a:pt x="10367879" y="3671663"/>
                  <a:pt x="10367403" y="3665281"/>
                </a:cubicBezTo>
                <a:cubicBezTo>
                  <a:pt x="10366831" y="3658900"/>
                  <a:pt x="10375023" y="3723260"/>
                  <a:pt x="10372451" y="3728975"/>
                </a:cubicBezTo>
                <a:cubicBezTo>
                  <a:pt x="10369880" y="3734652"/>
                  <a:pt x="10368165" y="3764189"/>
                  <a:pt x="10363784" y="3781667"/>
                </a:cubicBezTo>
                <a:cubicBezTo>
                  <a:pt x="10359401" y="3799155"/>
                  <a:pt x="10365879" y="3845151"/>
                  <a:pt x="10364355" y="3862925"/>
                </a:cubicBezTo>
                <a:cubicBezTo>
                  <a:pt x="10362926" y="3880699"/>
                  <a:pt x="10365688" y="3876965"/>
                  <a:pt x="10361402" y="3901920"/>
                </a:cubicBezTo>
                <a:cubicBezTo>
                  <a:pt x="10357020" y="3926866"/>
                  <a:pt x="10361973" y="3913770"/>
                  <a:pt x="10353973" y="3942106"/>
                </a:cubicBezTo>
                <a:cubicBezTo>
                  <a:pt x="10345972" y="3970472"/>
                  <a:pt x="10351305" y="3980835"/>
                  <a:pt x="10351305" y="3984073"/>
                </a:cubicBezTo>
                <a:cubicBezTo>
                  <a:pt x="10351305" y="3987350"/>
                  <a:pt x="10356735" y="3967157"/>
                  <a:pt x="10363784" y="3949250"/>
                </a:cubicBezTo>
                <a:cubicBezTo>
                  <a:pt x="10370832" y="3931334"/>
                  <a:pt x="10378928" y="3915808"/>
                  <a:pt x="10379880" y="3877812"/>
                </a:cubicBezTo>
                <a:cubicBezTo>
                  <a:pt x="10380833" y="3839817"/>
                  <a:pt x="10382643" y="3830540"/>
                  <a:pt x="10384929" y="3820358"/>
                </a:cubicBezTo>
                <a:cubicBezTo>
                  <a:pt x="10387215" y="3810185"/>
                  <a:pt x="10391977" y="3831273"/>
                  <a:pt x="10392930" y="3856077"/>
                </a:cubicBezTo>
                <a:cubicBezTo>
                  <a:pt x="10393882" y="3880937"/>
                  <a:pt x="10397692" y="3891424"/>
                  <a:pt x="10386738" y="3912636"/>
                </a:cubicBezTo>
                <a:cubicBezTo>
                  <a:pt x="10375785" y="3933782"/>
                  <a:pt x="10370737" y="3936001"/>
                  <a:pt x="10373595" y="3959366"/>
                </a:cubicBezTo>
                <a:cubicBezTo>
                  <a:pt x="10374927" y="3970357"/>
                  <a:pt x="10378357" y="3978616"/>
                  <a:pt x="10381691" y="3984664"/>
                </a:cubicBezTo>
                <a:cubicBezTo>
                  <a:pt x="10324445" y="3996484"/>
                  <a:pt x="10243674" y="4008190"/>
                  <a:pt x="10161948" y="4020087"/>
                </a:cubicBezTo>
                <a:cubicBezTo>
                  <a:pt x="10136613" y="3933343"/>
                  <a:pt x="10128326" y="3767970"/>
                  <a:pt x="10128326" y="3767970"/>
                </a:cubicBezTo>
                <a:cubicBezTo>
                  <a:pt x="10128326" y="3767970"/>
                  <a:pt x="10137660" y="3666815"/>
                  <a:pt x="10126897" y="3600987"/>
                </a:cubicBezTo>
                <a:cubicBezTo>
                  <a:pt x="10090511" y="3378598"/>
                  <a:pt x="10146232" y="3373426"/>
                  <a:pt x="10169092" y="3258687"/>
                </a:cubicBezTo>
                <a:cubicBezTo>
                  <a:pt x="10192048" y="3143940"/>
                  <a:pt x="10155757" y="3017667"/>
                  <a:pt x="10160519" y="2946744"/>
                </a:cubicBezTo>
                <a:cubicBezTo>
                  <a:pt x="10165282" y="2875478"/>
                  <a:pt x="10105084" y="2763826"/>
                  <a:pt x="10116134" y="2746719"/>
                </a:cubicBezTo>
                <a:cubicBezTo>
                  <a:pt x="10220432" y="2585222"/>
                  <a:pt x="10331017" y="2130032"/>
                  <a:pt x="10352448" y="2129670"/>
                </a:cubicBezTo>
                <a:cubicBezTo>
                  <a:pt x="10567047" y="2126175"/>
                  <a:pt x="10452081" y="2198488"/>
                  <a:pt x="10544187" y="2171047"/>
                </a:cubicBezTo>
                <a:cubicBezTo>
                  <a:pt x="10648866" y="2139833"/>
                  <a:pt x="10416837" y="2000683"/>
                  <a:pt x="10513802" y="1985605"/>
                </a:cubicBezTo>
                <a:cubicBezTo>
                  <a:pt x="10509706" y="1974517"/>
                  <a:pt x="10496276" y="1962087"/>
                  <a:pt x="10496276" y="1962087"/>
                </a:cubicBezTo>
                <a:cubicBezTo>
                  <a:pt x="10496276" y="1962087"/>
                  <a:pt x="10553141" y="1935989"/>
                  <a:pt x="10564095" y="1876362"/>
                </a:cubicBezTo>
                <a:cubicBezTo>
                  <a:pt x="10544854" y="1858960"/>
                  <a:pt x="10455128" y="1867637"/>
                  <a:pt x="10449509" y="1896908"/>
                </a:cubicBezTo>
                <a:cubicBezTo>
                  <a:pt x="10426553" y="1899889"/>
                  <a:pt x="10467891" y="1773816"/>
                  <a:pt x="10385501" y="1802248"/>
                </a:cubicBezTo>
                <a:cubicBezTo>
                  <a:pt x="10363116" y="1810002"/>
                  <a:pt x="10405694" y="1852255"/>
                  <a:pt x="10384357" y="1869819"/>
                </a:cubicBezTo>
                <a:cubicBezTo>
                  <a:pt x="10351782" y="1855607"/>
                  <a:pt x="10371880" y="1797905"/>
                  <a:pt x="10338542" y="1795105"/>
                </a:cubicBezTo>
                <a:cubicBezTo>
                  <a:pt x="10333684" y="1794705"/>
                  <a:pt x="10327874" y="1795657"/>
                  <a:pt x="10320635" y="1797781"/>
                </a:cubicBezTo>
                <a:cubicBezTo>
                  <a:pt x="10271201" y="1810078"/>
                  <a:pt x="10356735" y="1886078"/>
                  <a:pt x="10299490" y="1902261"/>
                </a:cubicBezTo>
                <a:cubicBezTo>
                  <a:pt x="10296156" y="1891964"/>
                  <a:pt x="10296251" y="1873686"/>
                  <a:pt x="10296251" y="1873686"/>
                </a:cubicBezTo>
                <a:cubicBezTo>
                  <a:pt x="10296251" y="1873686"/>
                  <a:pt x="10286155" y="1843234"/>
                  <a:pt x="10244721" y="1847197"/>
                </a:cubicBezTo>
                <a:cubicBezTo>
                  <a:pt x="10224433" y="1849140"/>
                  <a:pt x="10249770" y="1927264"/>
                  <a:pt x="10249770" y="1927264"/>
                </a:cubicBezTo>
                <a:cubicBezTo>
                  <a:pt x="10249770" y="1927264"/>
                  <a:pt x="10244817" y="1942418"/>
                  <a:pt x="10265294" y="1969231"/>
                </a:cubicBezTo>
                <a:cubicBezTo>
                  <a:pt x="10257008" y="1989538"/>
                  <a:pt x="10166997" y="2169266"/>
                  <a:pt x="10101846" y="2311541"/>
                </a:cubicBezTo>
                <a:cubicBezTo>
                  <a:pt x="10038886" y="2449243"/>
                  <a:pt x="9974497" y="2316846"/>
                  <a:pt x="9820001" y="2626456"/>
                </a:cubicBezTo>
                <a:cubicBezTo>
                  <a:pt x="9660457" y="2740432"/>
                  <a:pt x="9608451" y="2706009"/>
                  <a:pt x="9534232" y="2921436"/>
                </a:cubicBezTo>
                <a:cubicBezTo>
                  <a:pt x="9463157" y="3127757"/>
                  <a:pt x="9541023" y="3428747"/>
                  <a:pt x="9507143" y="3537294"/>
                </a:cubicBezTo>
                <a:cubicBezTo>
                  <a:pt x="9494665" y="3577260"/>
                  <a:pt x="9512086" y="3643583"/>
                  <a:pt x="9510115" y="3672720"/>
                </a:cubicBezTo>
                <a:cubicBezTo>
                  <a:pt x="9508477" y="3696952"/>
                  <a:pt x="9489655" y="3932857"/>
                  <a:pt x="9436601" y="4101945"/>
                </a:cubicBezTo>
                <a:cubicBezTo>
                  <a:pt x="8702042" y="4168753"/>
                  <a:pt x="7804454" y="4218779"/>
                  <a:pt x="7403013" y="4209988"/>
                </a:cubicBezTo>
                <a:cubicBezTo>
                  <a:pt x="6732635" y="4195329"/>
                  <a:pt x="3317369" y="4085029"/>
                  <a:pt x="2897384" y="4119205"/>
                </a:cubicBezTo>
                <a:cubicBezTo>
                  <a:pt x="2477388" y="4153399"/>
                  <a:pt x="19340" y="4204654"/>
                  <a:pt x="19348" y="4204634"/>
                </a:cubicBezTo>
                <a:lnTo>
                  <a:pt x="0" y="4455256"/>
                </a:lnTo>
                <a:lnTo>
                  <a:pt x="12211348" y="4390963"/>
                </a:lnTo>
                <a:lnTo>
                  <a:pt x="12211348" y="3797736"/>
                </a:lnTo>
                <a:cubicBezTo>
                  <a:pt x="12211348" y="3797736"/>
                  <a:pt x="11996940" y="3733128"/>
                  <a:pt x="11761291" y="3696533"/>
                </a:cubicBezTo>
                <a:cubicBezTo>
                  <a:pt x="11759101" y="3671282"/>
                  <a:pt x="11756434" y="3645203"/>
                  <a:pt x="11751766" y="3610512"/>
                </a:cubicBezTo>
                <a:cubicBezTo>
                  <a:pt x="11740051" y="3522654"/>
                  <a:pt x="11734145" y="3412288"/>
                  <a:pt x="11734241" y="3279519"/>
                </a:cubicBezTo>
                <a:cubicBezTo>
                  <a:pt x="11734241" y="3146759"/>
                  <a:pt x="11738336" y="3032583"/>
                  <a:pt x="11746147" y="2936914"/>
                </a:cubicBezTo>
                <a:cubicBezTo>
                  <a:pt x="11753957" y="2841254"/>
                  <a:pt x="11747099" y="2782476"/>
                  <a:pt x="11725573" y="2761006"/>
                </a:cubicBezTo>
                <a:cubicBezTo>
                  <a:pt x="11704141" y="2739527"/>
                  <a:pt x="11689282" y="2716144"/>
                  <a:pt x="11681567" y="2690750"/>
                </a:cubicBezTo>
                <a:cubicBezTo>
                  <a:pt x="11673757" y="2665375"/>
                  <a:pt x="11672708" y="2589356"/>
                  <a:pt x="11678520" y="2462455"/>
                </a:cubicBezTo>
                <a:cubicBezTo>
                  <a:pt x="11684425" y="2335543"/>
                  <a:pt x="11693283" y="2249571"/>
                  <a:pt x="11704998" y="2204680"/>
                </a:cubicBezTo>
                <a:cubicBezTo>
                  <a:pt x="11716714" y="2159779"/>
                  <a:pt x="11755672" y="2081712"/>
                  <a:pt x="11821966" y="1970431"/>
                </a:cubicBezTo>
                <a:cubicBezTo>
                  <a:pt x="11888355" y="1859141"/>
                  <a:pt x="11923788" y="1787951"/>
                  <a:pt x="11927693" y="1756709"/>
                </a:cubicBezTo>
                <a:cubicBezTo>
                  <a:pt x="11931598" y="1725467"/>
                  <a:pt x="11940171" y="1699007"/>
                  <a:pt x="11953887" y="1677537"/>
                </a:cubicBezTo>
                <a:cubicBezTo>
                  <a:pt x="11967508" y="1656059"/>
                  <a:pt x="12000845" y="1582830"/>
                  <a:pt x="12053613" y="1457862"/>
                </a:cubicBezTo>
                <a:cubicBezTo>
                  <a:pt x="12106287" y="1332913"/>
                  <a:pt x="12175438" y="1239349"/>
                  <a:pt x="12261354" y="1176875"/>
                </a:cubicBezTo>
                <a:cubicBezTo>
                  <a:pt x="12347270" y="1114400"/>
                  <a:pt x="12413659" y="1059727"/>
                  <a:pt x="12460522" y="1012864"/>
                </a:cubicBezTo>
                <a:cubicBezTo>
                  <a:pt x="12507384" y="966010"/>
                  <a:pt x="12555105" y="938502"/>
                  <a:pt x="12603968" y="930711"/>
                </a:cubicBezTo>
                <a:cubicBezTo>
                  <a:pt x="12628352" y="926806"/>
                  <a:pt x="12652736" y="923005"/>
                  <a:pt x="12677216" y="919100"/>
                </a:cubicBezTo>
                <a:cubicBezTo>
                  <a:pt x="12677216" y="927891"/>
                  <a:pt x="12677216" y="936521"/>
                  <a:pt x="12677216" y="945294"/>
                </a:cubicBezTo>
                <a:cubicBezTo>
                  <a:pt x="12677216" y="962867"/>
                  <a:pt x="12681311" y="975593"/>
                  <a:pt x="12689122" y="983394"/>
                </a:cubicBezTo>
                <a:cubicBezTo>
                  <a:pt x="12696932" y="991204"/>
                  <a:pt x="12706552" y="995300"/>
                  <a:pt x="12718268" y="995300"/>
                </a:cubicBezTo>
                <a:cubicBezTo>
                  <a:pt x="12729983" y="995300"/>
                  <a:pt x="12758178" y="984337"/>
                  <a:pt x="12803041" y="962858"/>
                </a:cubicBezTo>
                <a:cubicBezTo>
                  <a:pt x="12847998" y="941388"/>
                  <a:pt x="12874478" y="930730"/>
                  <a:pt x="12882288" y="930711"/>
                </a:cubicBezTo>
                <a:cubicBezTo>
                  <a:pt x="12890099" y="930711"/>
                  <a:pt x="12896957" y="940655"/>
                  <a:pt x="12902767" y="960181"/>
                </a:cubicBezTo>
                <a:cubicBezTo>
                  <a:pt x="12908673" y="979707"/>
                  <a:pt x="12916579" y="989356"/>
                  <a:pt x="12926295" y="989356"/>
                </a:cubicBezTo>
                <a:cubicBezTo>
                  <a:pt x="12936105" y="989356"/>
                  <a:pt x="12947820" y="981460"/>
                  <a:pt x="12961441" y="965839"/>
                </a:cubicBezTo>
                <a:cubicBezTo>
                  <a:pt x="12975063" y="950218"/>
                  <a:pt x="12985826" y="941588"/>
                  <a:pt x="12993541" y="939645"/>
                </a:cubicBezTo>
                <a:cubicBezTo>
                  <a:pt x="12997446" y="938664"/>
                  <a:pt x="13001256" y="937655"/>
                  <a:pt x="13005161" y="936664"/>
                </a:cubicBezTo>
                <a:cubicBezTo>
                  <a:pt x="13006208" y="946427"/>
                  <a:pt x="13007257" y="956076"/>
                  <a:pt x="13008209" y="965839"/>
                </a:cubicBezTo>
                <a:cubicBezTo>
                  <a:pt x="13010114" y="985356"/>
                  <a:pt x="13028688" y="996043"/>
                  <a:pt x="13063835" y="997986"/>
                </a:cubicBezTo>
                <a:cubicBezTo>
                  <a:pt x="13098982" y="999939"/>
                  <a:pt x="13140987" y="993366"/>
                  <a:pt x="13189755" y="977745"/>
                </a:cubicBezTo>
                <a:cubicBezTo>
                  <a:pt x="13238523" y="962124"/>
                  <a:pt x="13277766" y="938426"/>
                  <a:pt x="13307009" y="907194"/>
                </a:cubicBezTo>
                <a:cubicBezTo>
                  <a:pt x="13336345" y="875961"/>
                  <a:pt x="13364539" y="862512"/>
                  <a:pt x="13391876" y="866417"/>
                </a:cubicBezTo>
                <a:cubicBezTo>
                  <a:pt x="13419213" y="870322"/>
                  <a:pt x="13453217" y="879971"/>
                  <a:pt x="13494269" y="895592"/>
                </a:cubicBezTo>
                <a:cubicBezTo>
                  <a:pt x="13535227" y="911213"/>
                  <a:pt x="13563707" y="919109"/>
                  <a:pt x="13579328" y="919100"/>
                </a:cubicBezTo>
                <a:cubicBezTo>
                  <a:pt x="13594949" y="919100"/>
                  <a:pt x="13615333" y="914280"/>
                  <a:pt x="13640670" y="904517"/>
                </a:cubicBezTo>
                <a:cubicBezTo>
                  <a:pt x="13666101" y="894754"/>
                  <a:pt x="13680865" y="883067"/>
                  <a:pt x="13684769" y="869398"/>
                </a:cubicBezTo>
                <a:cubicBezTo>
                  <a:pt x="13688675" y="855730"/>
                  <a:pt x="13686580" y="843738"/>
                  <a:pt x="13678770" y="833975"/>
                </a:cubicBezTo>
                <a:cubicBezTo>
                  <a:pt x="13674864" y="829098"/>
                  <a:pt x="13671149" y="824278"/>
                  <a:pt x="13667148" y="819392"/>
                </a:cubicBezTo>
                <a:cubicBezTo>
                  <a:pt x="13678864" y="817440"/>
                  <a:pt x="13690581" y="815687"/>
                  <a:pt x="13702296" y="813734"/>
                </a:cubicBezTo>
                <a:cubicBezTo>
                  <a:pt x="13725727" y="809829"/>
                  <a:pt x="13740301" y="799885"/>
                  <a:pt x="13746016" y="784264"/>
                </a:cubicBezTo>
                <a:cubicBezTo>
                  <a:pt x="13751921" y="768643"/>
                  <a:pt x="13761827" y="756946"/>
                  <a:pt x="13775543" y="749145"/>
                </a:cubicBezTo>
                <a:cubicBezTo>
                  <a:pt x="13789164" y="741335"/>
                  <a:pt x="13796022" y="731686"/>
                  <a:pt x="13796117" y="719970"/>
                </a:cubicBezTo>
                <a:cubicBezTo>
                  <a:pt x="13796117" y="708254"/>
                  <a:pt x="13782306" y="693491"/>
                  <a:pt x="13754970" y="675917"/>
                </a:cubicBezTo>
                <a:cubicBezTo>
                  <a:pt x="13727632" y="658343"/>
                  <a:pt x="13712201" y="645637"/>
                  <a:pt x="13708297" y="637817"/>
                </a:cubicBezTo>
                <a:cubicBezTo>
                  <a:pt x="13704391" y="630006"/>
                  <a:pt x="13687627" y="622415"/>
                  <a:pt x="13658291" y="614605"/>
                </a:cubicBezTo>
                <a:cubicBezTo>
                  <a:pt x="13628953" y="606794"/>
                  <a:pt x="13615524" y="591002"/>
                  <a:pt x="13617428" y="567570"/>
                </a:cubicBezTo>
                <a:cubicBezTo>
                  <a:pt x="13619428" y="544148"/>
                  <a:pt x="13629048" y="527622"/>
                  <a:pt x="13646669" y="517869"/>
                </a:cubicBezTo>
                <a:cubicBezTo>
                  <a:pt x="13664196" y="508105"/>
                  <a:pt x="13673817" y="496399"/>
                  <a:pt x="13675816" y="482740"/>
                </a:cubicBezTo>
                <a:cubicBezTo>
                  <a:pt x="13677721" y="469072"/>
                  <a:pt x="13671911" y="457375"/>
                  <a:pt x="13658291" y="447612"/>
                </a:cubicBezTo>
                <a:cubicBezTo>
                  <a:pt x="13644574" y="437859"/>
                  <a:pt x="13631145" y="433030"/>
                  <a:pt x="13617428" y="433030"/>
                </a:cubicBezTo>
                <a:cubicBezTo>
                  <a:pt x="13603807" y="433030"/>
                  <a:pt x="13581138" y="426162"/>
                  <a:pt x="13549896" y="412494"/>
                </a:cubicBezTo>
                <a:cubicBezTo>
                  <a:pt x="13518654" y="398825"/>
                  <a:pt x="13492555" y="383033"/>
                  <a:pt x="13471029" y="365469"/>
                </a:cubicBezTo>
                <a:cubicBezTo>
                  <a:pt x="13449598" y="347895"/>
                  <a:pt x="13428928" y="337227"/>
                  <a:pt x="13409402" y="333312"/>
                </a:cubicBezTo>
                <a:cubicBezTo>
                  <a:pt x="13389876" y="329417"/>
                  <a:pt x="13380255" y="319768"/>
                  <a:pt x="13380255" y="304147"/>
                </a:cubicBezTo>
                <a:cubicBezTo>
                  <a:pt x="13380255" y="288526"/>
                  <a:pt x="13378160" y="278582"/>
                  <a:pt x="13374255" y="274676"/>
                </a:cubicBezTo>
                <a:cubicBezTo>
                  <a:pt x="13370350" y="270771"/>
                  <a:pt x="13342155" y="263904"/>
                  <a:pt x="13289482" y="254140"/>
                </a:cubicBezTo>
                <a:cubicBezTo>
                  <a:pt x="13236714" y="244377"/>
                  <a:pt x="13198614" y="239548"/>
                  <a:pt x="13175182" y="239558"/>
                </a:cubicBezTo>
                <a:cubicBezTo>
                  <a:pt x="13151751" y="239558"/>
                  <a:pt x="13128320" y="243653"/>
                  <a:pt x="13104888" y="251464"/>
                </a:cubicBezTo>
                <a:cubicBezTo>
                  <a:pt x="13081456" y="259274"/>
                  <a:pt x="13066693" y="256198"/>
                  <a:pt x="13060882" y="242530"/>
                </a:cubicBezTo>
                <a:cubicBezTo>
                  <a:pt x="13054976" y="228861"/>
                  <a:pt x="13033736" y="219222"/>
                  <a:pt x="12996588" y="213364"/>
                </a:cubicBezTo>
                <a:cubicBezTo>
                  <a:pt x="12959442" y="207506"/>
                  <a:pt x="12939915" y="199610"/>
                  <a:pt x="12937915" y="189847"/>
                </a:cubicBezTo>
                <a:cubicBezTo>
                  <a:pt x="12936009" y="180084"/>
                  <a:pt x="12937057" y="172187"/>
                  <a:pt x="12940867" y="166330"/>
                </a:cubicBezTo>
                <a:cubicBezTo>
                  <a:pt x="12944773" y="160471"/>
                  <a:pt x="12941725" y="150832"/>
                  <a:pt x="12932009" y="137164"/>
                </a:cubicBezTo>
                <a:cubicBezTo>
                  <a:pt x="12922198" y="123496"/>
                  <a:pt x="12895052" y="116619"/>
                  <a:pt x="12850095" y="116619"/>
                </a:cubicBezTo>
                <a:cubicBezTo>
                  <a:pt x="12805231" y="116619"/>
                  <a:pt x="12763226" y="108732"/>
                  <a:pt x="12724173" y="93111"/>
                </a:cubicBezTo>
                <a:cubicBezTo>
                  <a:pt x="12685121" y="77490"/>
                  <a:pt x="12640163" y="76461"/>
                  <a:pt x="12589394" y="90130"/>
                </a:cubicBezTo>
                <a:cubicBezTo>
                  <a:pt x="12538627" y="103798"/>
                  <a:pt x="12505575" y="106874"/>
                  <a:pt x="12489954" y="99064"/>
                </a:cubicBezTo>
                <a:cubicBezTo>
                  <a:pt x="12474333" y="91253"/>
                  <a:pt x="12436233" y="89205"/>
                  <a:pt x="12375654" y="93111"/>
                </a:cubicBezTo>
                <a:cubicBezTo>
                  <a:pt x="12315170" y="97016"/>
                  <a:pt x="12281070" y="95987"/>
                  <a:pt x="12273260" y="90130"/>
                </a:cubicBezTo>
                <a:cubicBezTo>
                  <a:pt x="12265450" y="84271"/>
                  <a:pt x="12241732" y="76680"/>
                  <a:pt x="12202680" y="66917"/>
                </a:cubicBezTo>
                <a:cubicBezTo>
                  <a:pt x="12183154" y="62031"/>
                  <a:pt x="12163913" y="57211"/>
                  <a:pt x="12144387" y="52325"/>
                </a:cubicBezTo>
                <a:cubicBezTo>
                  <a:pt x="12144387" y="61116"/>
                  <a:pt x="12144387" y="69746"/>
                  <a:pt x="12144387" y="78519"/>
                </a:cubicBezTo>
                <a:cubicBezTo>
                  <a:pt x="12144387" y="96092"/>
                  <a:pt x="12141339" y="106760"/>
                  <a:pt x="12135434" y="110675"/>
                </a:cubicBezTo>
                <a:cubicBezTo>
                  <a:pt x="12129624" y="114570"/>
                  <a:pt x="12111049" y="118666"/>
                  <a:pt x="12079807" y="122581"/>
                </a:cubicBezTo>
                <a:cubicBezTo>
                  <a:pt x="12048566" y="126477"/>
                  <a:pt x="12028182" y="125448"/>
                  <a:pt x="12018466" y="119600"/>
                </a:cubicBezTo>
                <a:cubicBezTo>
                  <a:pt x="12008751" y="113742"/>
                  <a:pt x="11997035" y="111694"/>
                  <a:pt x="11983320" y="113647"/>
                </a:cubicBezTo>
                <a:cubicBezTo>
                  <a:pt x="11969698" y="115599"/>
                  <a:pt x="11958744" y="114580"/>
                  <a:pt x="11950934" y="110675"/>
                </a:cubicBezTo>
                <a:cubicBezTo>
                  <a:pt x="11943123" y="106770"/>
                  <a:pt x="11916930" y="110865"/>
                  <a:pt x="11872067" y="122581"/>
                </a:cubicBezTo>
                <a:cubicBezTo>
                  <a:pt x="11827109" y="134287"/>
                  <a:pt x="11801677" y="135011"/>
                  <a:pt x="11795867" y="125258"/>
                </a:cubicBezTo>
                <a:cubicBezTo>
                  <a:pt x="11789962" y="115495"/>
                  <a:pt x="11780055" y="110665"/>
                  <a:pt x="11766340" y="110675"/>
                </a:cubicBezTo>
                <a:cubicBezTo>
                  <a:pt x="11759482" y="110675"/>
                  <a:pt x="11752909" y="110675"/>
                  <a:pt x="11746147" y="110675"/>
                </a:cubicBezTo>
                <a:cubicBezTo>
                  <a:pt x="11746147" y="107741"/>
                  <a:pt x="11746147" y="104960"/>
                  <a:pt x="11746147" y="102036"/>
                </a:cubicBezTo>
                <a:cubicBezTo>
                  <a:pt x="11746147" y="96178"/>
                  <a:pt x="11749957" y="90330"/>
                  <a:pt x="11757767" y="84481"/>
                </a:cubicBezTo>
                <a:cubicBezTo>
                  <a:pt x="11765482" y="78623"/>
                  <a:pt x="11766531" y="64879"/>
                  <a:pt x="11760719" y="43400"/>
                </a:cubicBezTo>
                <a:cubicBezTo>
                  <a:pt x="11754814" y="21921"/>
                  <a:pt x="11734241" y="8176"/>
                  <a:pt x="11699093" y="2318"/>
                </a:cubicBezTo>
                <a:cubicBezTo>
                  <a:pt x="11681472" y="-606"/>
                  <a:pt x="11663469" y="-720"/>
                  <a:pt x="11644896" y="1728"/>
                </a:cubicBezTo>
                <a:close/>
                <a:moveTo>
                  <a:pt x="11921692" y="535423"/>
                </a:moveTo>
                <a:cubicBezTo>
                  <a:pt x="11929503" y="537376"/>
                  <a:pt x="11934361" y="543234"/>
                  <a:pt x="11936266" y="552987"/>
                </a:cubicBezTo>
                <a:cubicBezTo>
                  <a:pt x="11938265" y="562750"/>
                  <a:pt x="11947124" y="576495"/>
                  <a:pt x="11962841" y="594069"/>
                </a:cubicBezTo>
                <a:cubicBezTo>
                  <a:pt x="11978462" y="611633"/>
                  <a:pt x="11988082" y="657391"/>
                  <a:pt x="11991987" y="731581"/>
                </a:cubicBezTo>
                <a:cubicBezTo>
                  <a:pt x="11995892" y="805771"/>
                  <a:pt x="11993130" y="863521"/>
                  <a:pt x="11983320" y="904517"/>
                </a:cubicBezTo>
                <a:cubicBezTo>
                  <a:pt x="11973604" y="945522"/>
                  <a:pt x="11961602" y="977536"/>
                  <a:pt x="11947886" y="1000958"/>
                </a:cubicBezTo>
                <a:cubicBezTo>
                  <a:pt x="11934266" y="1024389"/>
                  <a:pt x="11921787" y="1041201"/>
                  <a:pt x="11910167" y="1050964"/>
                </a:cubicBezTo>
                <a:cubicBezTo>
                  <a:pt x="11898452" y="1060727"/>
                  <a:pt x="11889498" y="1062480"/>
                  <a:pt x="11883592" y="1056622"/>
                </a:cubicBezTo>
                <a:cubicBezTo>
                  <a:pt x="11877782" y="1050764"/>
                  <a:pt x="11866066" y="1046954"/>
                  <a:pt x="11848541" y="1045011"/>
                </a:cubicBezTo>
                <a:cubicBezTo>
                  <a:pt x="11830920" y="1043058"/>
                  <a:pt x="11812345" y="1032380"/>
                  <a:pt x="11792820" y="1012864"/>
                </a:cubicBezTo>
                <a:cubicBezTo>
                  <a:pt x="11773293" y="993347"/>
                  <a:pt x="11762625" y="976507"/>
                  <a:pt x="11760719" y="962858"/>
                </a:cubicBezTo>
                <a:cubicBezTo>
                  <a:pt x="11758719" y="949189"/>
                  <a:pt x="11752909" y="939550"/>
                  <a:pt x="11743098" y="933692"/>
                </a:cubicBezTo>
                <a:cubicBezTo>
                  <a:pt x="11733383" y="927834"/>
                  <a:pt x="11727573" y="910279"/>
                  <a:pt x="11725573" y="881000"/>
                </a:cubicBezTo>
                <a:cubicBezTo>
                  <a:pt x="11723668" y="851720"/>
                  <a:pt x="11717763" y="825250"/>
                  <a:pt x="11708047" y="801828"/>
                </a:cubicBezTo>
                <a:cubicBezTo>
                  <a:pt x="11698236" y="778397"/>
                  <a:pt x="11670804" y="738487"/>
                  <a:pt x="11625846" y="681870"/>
                </a:cubicBezTo>
                <a:cubicBezTo>
                  <a:pt x="11603367" y="653562"/>
                  <a:pt x="11581078" y="625349"/>
                  <a:pt x="11558599" y="597040"/>
                </a:cubicBezTo>
                <a:cubicBezTo>
                  <a:pt x="11566410" y="598993"/>
                  <a:pt x="11574316" y="600746"/>
                  <a:pt x="11582126" y="602698"/>
                </a:cubicBezTo>
                <a:cubicBezTo>
                  <a:pt x="11597747" y="606604"/>
                  <a:pt x="11608415" y="612442"/>
                  <a:pt x="11614226" y="620262"/>
                </a:cubicBezTo>
                <a:cubicBezTo>
                  <a:pt x="11620131" y="628063"/>
                  <a:pt x="11627941" y="632169"/>
                  <a:pt x="11637752" y="632169"/>
                </a:cubicBezTo>
                <a:cubicBezTo>
                  <a:pt x="11647563" y="632169"/>
                  <a:pt x="11658231" y="622225"/>
                  <a:pt x="11669947" y="602698"/>
                </a:cubicBezTo>
                <a:cubicBezTo>
                  <a:pt x="11681663" y="583172"/>
                  <a:pt x="11697093" y="578352"/>
                  <a:pt x="11716620" y="588106"/>
                </a:cubicBezTo>
                <a:cubicBezTo>
                  <a:pt x="11726430" y="592992"/>
                  <a:pt x="11736336" y="597812"/>
                  <a:pt x="11746147" y="602698"/>
                </a:cubicBezTo>
                <a:cubicBezTo>
                  <a:pt x="11749004" y="596840"/>
                  <a:pt x="11751862" y="590992"/>
                  <a:pt x="11754720" y="585134"/>
                </a:cubicBezTo>
                <a:cubicBezTo>
                  <a:pt x="11760625" y="573418"/>
                  <a:pt x="11765388" y="567580"/>
                  <a:pt x="11769292" y="567570"/>
                </a:cubicBezTo>
                <a:cubicBezTo>
                  <a:pt x="11773198" y="567570"/>
                  <a:pt x="11782151" y="573418"/>
                  <a:pt x="11795867" y="585134"/>
                </a:cubicBezTo>
                <a:cubicBezTo>
                  <a:pt x="11809488" y="596850"/>
                  <a:pt x="11823204" y="603717"/>
                  <a:pt x="11836919" y="605670"/>
                </a:cubicBezTo>
                <a:cubicBezTo>
                  <a:pt x="11850541" y="607623"/>
                  <a:pt x="11861209" y="606604"/>
                  <a:pt x="11869020" y="602698"/>
                </a:cubicBezTo>
                <a:cubicBezTo>
                  <a:pt x="11876830" y="598793"/>
                  <a:pt x="11885498" y="586077"/>
                  <a:pt x="11895213" y="564598"/>
                </a:cubicBezTo>
                <a:cubicBezTo>
                  <a:pt x="11905023" y="543119"/>
                  <a:pt x="11913882" y="533471"/>
                  <a:pt x="11921692" y="535423"/>
                </a:cubicBezTo>
                <a:close/>
                <a:moveTo>
                  <a:pt x="11145691" y="538405"/>
                </a:moveTo>
                <a:cubicBezTo>
                  <a:pt x="11151596" y="538405"/>
                  <a:pt x="11158454" y="545996"/>
                  <a:pt x="11166265" y="561617"/>
                </a:cubicBezTo>
                <a:cubicBezTo>
                  <a:pt x="11174075" y="577238"/>
                  <a:pt x="11175885" y="595078"/>
                  <a:pt x="11171980" y="614605"/>
                </a:cubicBezTo>
                <a:cubicBezTo>
                  <a:pt x="11168074" y="634121"/>
                  <a:pt x="11168074" y="645818"/>
                  <a:pt x="11171980" y="649723"/>
                </a:cubicBezTo>
                <a:cubicBezTo>
                  <a:pt x="11175790" y="653629"/>
                  <a:pt x="11182743" y="655381"/>
                  <a:pt x="11192459" y="655381"/>
                </a:cubicBezTo>
                <a:cubicBezTo>
                  <a:pt x="11202270" y="655381"/>
                  <a:pt x="11211127" y="652609"/>
                  <a:pt x="11218938" y="646751"/>
                </a:cubicBezTo>
                <a:cubicBezTo>
                  <a:pt x="11226748" y="640894"/>
                  <a:pt x="11235417" y="638846"/>
                  <a:pt x="11245132" y="640798"/>
                </a:cubicBezTo>
                <a:cubicBezTo>
                  <a:pt x="11254942" y="642751"/>
                  <a:pt x="11274469" y="667164"/>
                  <a:pt x="11303805" y="714017"/>
                </a:cubicBezTo>
                <a:cubicBezTo>
                  <a:pt x="11333048" y="760880"/>
                  <a:pt x="11378101" y="803857"/>
                  <a:pt x="11438680" y="842900"/>
                </a:cubicBezTo>
                <a:cubicBezTo>
                  <a:pt x="11468874" y="862426"/>
                  <a:pt x="11499163" y="882029"/>
                  <a:pt x="11529453" y="901545"/>
                </a:cubicBezTo>
                <a:cubicBezTo>
                  <a:pt x="11524500" y="902517"/>
                  <a:pt x="11519356" y="903536"/>
                  <a:pt x="11514498" y="904517"/>
                </a:cubicBezTo>
                <a:cubicBezTo>
                  <a:pt x="11504783" y="906470"/>
                  <a:pt x="11494115" y="904431"/>
                  <a:pt x="11482399" y="898564"/>
                </a:cubicBezTo>
                <a:cubicBezTo>
                  <a:pt x="11470684" y="892706"/>
                  <a:pt x="11456873" y="889620"/>
                  <a:pt x="11441347" y="889639"/>
                </a:cubicBezTo>
                <a:cubicBezTo>
                  <a:pt x="11425726" y="889639"/>
                  <a:pt x="11411248" y="897535"/>
                  <a:pt x="11397532" y="913156"/>
                </a:cubicBezTo>
                <a:cubicBezTo>
                  <a:pt x="11383911" y="928768"/>
                  <a:pt x="11360480" y="935654"/>
                  <a:pt x="11327332" y="933692"/>
                </a:cubicBezTo>
                <a:cubicBezTo>
                  <a:pt x="11294090" y="931740"/>
                  <a:pt x="11270754" y="932749"/>
                  <a:pt x="11257038" y="936664"/>
                </a:cubicBezTo>
                <a:cubicBezTo>
                  <a:pt x="11243417" y="940569"/>
                  <a:pt x="11233415" y="947446"/>
                  <a:pt x="11227605" y="957200"/>
                </a:cubicBezTo>
                <a:cubicBezTo>
                  <a:pt x="11221700" y="966963"/>
                  <a:pt x="11222748" y="976612"/>
                  <a:pt x="11230559" y="986375"/>
                </a:cubicBezTo>
                <a:cubicBezTo>
                  <a:pt x="11238369" y="996138"/>
                  <a:pt x="11241131" y="1005053"/>
                  <a:pt x="11239226" y="1012864"/>
                </a:cubicBezTo>
                <a:cubicBezTo>
                  <a:pt x="11237226" y="1020674"/>
                  <a:pt x="11229701" y="1027237"/>
                  <a:pt x="11215985" y="1033105"/>
                </a:cubicBezTo>
                <a:cubicBezTo>
                  <a:pt x="11202364" y="1038962"/>
                  <a:pt x="11192363" y="1045849"/>
                  <a:pt x="11186553" y="1053650"/>
                </a:cubicBezTo>
                <a:cubicBezTo>
                  <a:pt x="11180648" y="1061451"/>
                  <a:pt x="11167979" y="1068309"/>
                  <a:pt x="11148453" y="1074186"/>
                </a:cubicBezTo>
                <a:cubicBezTo>
                  <a:pt x="11128927" y="1080044"/>
                  <a:pt x="11107591" y="1091741"/>
                  <a:pt x="11084159" y="1109305"/>
                </a:cubicBezTo>
                <a:cubicBezTo>
                  <a:pt x="11060727" y="1126878"/>
                  <a:pt x="11049012" y="1142671"/>
                  <a:pt x="11049012" y="1156339"/>
                </a:cubicBezTo>
                <a:cubicBezTo>
                  <a:pt x="11049012" y="1170007"/>
                  <a:pt x="11051774" y="1179637"/>
                  <a:pt x="11057680" y="1185505"/>
                </a:cubicBezTo>
                <a:cubicBezTo>
                  <a:pt x="11063490" y="1191362"/>
                  <a:pt x="11087207" y="1193429"/>
                  <a:pt x="11128165" y="1191458"/>
                </a:cubicBezTo>
                <a:cubicBezTo>
                  <a:pt x="11169217" y="1189505"/>
                  <a:pt x="11198459" y="1197096"/>
                  <a:pt x="11215985" y="1214680"/>
                </a:cubicBezTo>
                <a:cubicBezTo>
                  <a:pt x="11233511" y="1232253"/>
                  <a:pt x="11242179" y="1245988"/>
                  <a:pt x="11242179" y="1255751"/>
                </a:cubicBezTo>
                <a:cubicBezTo>
                  <a:pt x="11242179" y="1265515"/>
                  <a:pt x="11245226" y="1273411"/>
                  <a:pt x="11251132" y="1279269"/>
                </a:cubicBezTo>
                <a:cubicBezTo>
                  <a:pt x="11256943" y="1285126"/>
                  <a:pt x="11270659" y="1286165"/>
                  <a:pt x="11292185" y="1282250"/>
                </a:cubicBezTo>
                <a:cubicBezTo>
                  <a:pt x="11313616" y="1278345"/>
                  <a:pt x="11338095" y="1277316"/>
                  <a:pt x="11365432" y="1279269"/>
                </a:cubicBezTo>
                <a:cubicBezTo>
                  <a:pt x="11392770" y="1281221"/>
                  <a:pt x="11412009" y="1279183"/>
                  <a:pt x="11423726" y="1273316"/>
                </a:cubicBezTo>
                <a:cubicBezTo>
                  <a:pt x="11435442" y="1267458"/>
                  <a:pt x="11450205" y="1266419"/>
                  <a:pt x="11467826" y="1270344"/>
                </a:cubicBezTo>
                <a:cubicBezTo>
                  <a:pt x="11485352" y="1274239"/>
                  <a:pt x="11499163" y="1270449"/>
                  <a:pt x="11508879" y="1258733"/>
                </a:cubicBezTo>
                <a:cubicBezTo>
                  <a:pt x="11518595" y="1247017"/>
                  <a:pt x="11526214" y="1241178"/>
                  <a:pt x="11532119" y="1241169"/>
                </a:cubicBezTo>
                <a:cubicBezTo>
                  <a:pt x="11534977" y="1241169"/>
                  <a:pt x="11538120" y="1241169"/>
                  <a:pt x="11540978" y="1241169"/>
                </a:cubicBezTo>
                <a:cubicBezTo>
                  <a:pt x="11538120" y="1278259"/>
                  <a:pt x="11534977" y="1315387"/>
                  <a:pt x="11532119" y="1352487"/>
                </a:cubicBezTo>
                <a:cubicBezTo>
                  <a:pt x="11526214" y="1426678"/>
                  <a:pt x="11509736" y="1494067"/>
                  <a:pt x="11482399" y="1554598"/>
                </a:cubicBezTo>
                <a:cubicBezTo>
                  <a:pt x="11455062" y="1615120"/>
                  <a:pt x="11439537" y="1659859"/>
                  <a:pt x="11435632" y="1689139"/>
                </a:cubicBezTo>
                <a:cubicBezTo>
                  <a:pt x="11433727" y="1703788"/>
                  <a:pt x="11431631" y="1718543"/>
                  <a:pt x="11429726" y="1733192"/>
                </a:cubicBezTo>
                <a:cubicBezTo>
                  <a:pt x="11426773" y="1732220"/>
                  <a:pt x="11423726" y="1731201"/>
                  <a:pt x="11420773" y="1730220"/>
                </a:cubicBezTo>
                <a:cubicBezTo>
                  <a:pt x="11414963" y="1728268"/>
                  <a:pt x="11406294" y="1713789"/>
                  <a:pt x="11394579" y="1686462"/>
                </a:cubicBezTo>
                <a:cubicBezTo>
                  <a:pt x="11382863" y="1659126"/>
                  <a:pt x="11367338" y="1632665"/>
                  <a:pt x="11347811" y="1607281"/>
                </a:cubicBezTo>
                <a:cubicBezTo>
                  <a:pt x="11328285" y="1581907"/>
                  <a:pt x="11313616" y="1558504"/>
                  <a:pt x="11303805" y="1537044"/>
                </a:cubicBezTo>
                <a:cubicBezTo>
                  <a:pt x="11293994" y="1515565"/>
                  <a:pt x="11270659" y="1481218"/>
                  <a:pt x="11233511" y="1434345"/>
                </a:cubicBezTo>
                <a:cubicBezTo>
                  <a:pt x="11196458" y="1387492"/>
                  <a:pt x="11150358" y="1347572"/>
                  <a:pt x="11095780" y="1314387"/>
                </a:cubicBezTo>
                <a:cubicBezTo>
                  <a:pt x="11041106" y="1281202"/>
                  <a:pt x="10995290" y="1256780"/>
                  <a:pt x="10958238" y="1241169"/>
                </a:cubicBezTo>
                <a:cubicBezTo>
                  <a:pt x="10921092" y="1225547"/>
                  <a:pt x="10891849" y="1208003"/>
                  <a:pt x="10870418" y="1188486"/>
                </a:cubicBezTo>
                <a:cubicBezTo>
                  <a:pt x="10848891" y="1168960"/>
                  <a:pt x="10833081" y="1151415"/>
                  <a:pt x="10823365" y="1135794"/>
                </a:cubicBezTo>
                <a:cubicBezTo>
                  <a:pt x="10813649" y="1120182"/>
                  <a:pt x="10807076" y="1089912"/>
                  <a:pt x="10803172" y="1045011"/>
                </a:cubicBezTo>
                <a:cubicBezTo>
                  <a:pt x="10799266" y="1000110"/>
                  <a:pt x="10791361" y="969849"/>
                  <a:pt x="10779644" y="954228"/>
                </a:cubicBezTo>
                <a:cubicBezTo>
                  <a:pt x="10767929" y="938607"/>
                  <a:pt x="10762023" y="922805"/>
                  <a:pt x="10762023" y="907194"/>
                </a:cubicBezTo>
                <a:cubicBezTo>
                  <a:pt x="10762023" y="899393"/>
                  <a:pt x="10762023" y="891801"/>
                  <a:pt x="10762023" y="883981"/>
                </a:cubicBezTo>
                <a:cubicBezTo>
                  <a:pt x="10770882" y="886905"/>
                  <a:pt x="10779455" y="889687"/>
                  <a:pt x="10788217" y="892611"/>
                </a:cubicBezTo>
                <a:cubicBezTo>
                  <a:pt x="10805838" y="898469"/>
                  <a:pt x="10818507" y="896726"/>
                  <a:pt x="10826317" y="886962"/>
                </a:cubicBezTo>
                <a:cubicBezTo>
                  <a:pt x="10834128" y="877199"/>
                  <a:pt x="10845844" y="872075"/>
                  <a:pt x="10861465" y="872075"/>
                </a:cubicBezTo>
                <a:cubicBezTo>
                  <a:pt x="10877086" y="872075"/>
                  <a:pt x="10888802" y="868274"/>
                  <a:pt x="10896612" y="860464"/>
                </a:cubicBezTo>
                <a:cubicBezTo>
                  <a:pt x="10904423" y="852653"/>
                  <a:pt x="10907470" y="844776"/>
                  <a:pt x="10905566" y="836956"/>
                </a:cubicBezTo>
                <a:cubicBezTo>
                  <a:pt x="10903565" y="829146"/>
                  <a:pt x="10899756" y="824326"/>
                  <a:pt x="10893944" y="822364"/>
                </a:cubicBezTo>
                <a:cubicBezTo>
                  <a:pt x="10888039" y="820411"/>
                  <a:pt x="10884991" y="813534"/>
                  <a:pt x="10884991" y="801828"/>
                </a:cubicBezTo>
                <a:cubicBezTo>
                  <a:pt x="10884991" y="795970"/>
                  <a:pt x="10884991" y="790122"/>
                  <a:pt x="10884991" y="784264"/>
                </a:cubicBezTo>
                <a:cubicBezTo>
                  <a:pt x="10893755" y="784264"/>
                  <a:pt x="10902708" y="784264"/>
                  <a:pt x="10911471" y="784264"/>
                </a:cubicBezTo>
                <a:cubicBezTo>
                  <a:pt x="10929092" y="784264"/>
                  <a:pt x="10944523" y="780463"/>
                  <a:pt x="10958238" y="772662"/>
                </a:cubicBezTo>
                <a:cubicBezTo>
                  <a:pt x="10971859" y="764852"/>
                  <a:pt x="10991481" y="762804"/>
                  <a:pt x="11016817" y="766700"/>
                </a:cubicBezTo>
                <a:cubicBezTo>
                  <a:pt x="11042249" y="770605"/>
                  <a:pt x="11064633" y="768557"/>
                  <a:pt x="11084159" y="760756"/>
                </a:cubicBezTo>
                <a:cubicBezTo>
                  <a:pt x="11103685" y="752946"/>
                  <a:pt x="11114258" y="741249"/>
                  <a:pt x="11116259" y="725628"/>
                </a:cubicBezTo>
                <a:cubicBezTo>
                  <a:pt x="11118259" y="710007"/>
                  <a:pt x="11123021" y="700358"/>
                  <a:pt x="11130832" y="696462"/>
                </a:cubicBezTo>
                <a:cubicBezTo>
                  <a:pt x="11138642" y="692557"/>
                  <a:pt x="11142738" y="686709"/>
                  <a:pt x="11142738" y="678898"/>
                </a:cubicBezTo>
                <a:cubicBezTo>
                  <a:pt x="11142738" y="671088"/>
                  <a:pt x="11124164" y="656314"/>
                  <a:pt x="11087112" y="634845"/>
                </a:cubicBezTo>
                <a:cubicBezTo>
                  <a:pt x="11049964" y="613366"/>
                  <a:pt x="11031486" y="598898"/>
                  <a:pt x="11031391" y="591087"/>
                </a:cubicBezTo>
                <a:cubicBezTo>
                  <a:pt x="11031391" y="587182"/>
                  <a:pt x="11031391" y="583086"/>
                  <a:pt x="11031391" y="579181"/>
                </a:cubicBezTo>
                <a:cubicBezTo>
                  <a:pt x="11037296" y="579181"/>
                  <a:pt x="11043106" y="579181"/>
                  <a:pt x="11049012" y="579181"/>
                </a:cubicBezTo>
                <a:cubicBezTo>
                  <a:pt x="11060727" y="579181"/>
                  <a:pt x="11070348" y="575381"/>
                  <a:pt x="11078159" y="567570"/>
                </a:cubicBezTo>
                <a:cubicBezTo>
                  <a:pt x="11085969" y="559760"/>
                  <a:pt x="11096923" y="555969"/>
                  <a:pt x="11110638" y="555969"/>
                </a:cubicBezTo>
                <a:cubicBezTo>
                  <a:pt x="11124259" y="555969"/>
                  <a:pt x="11131880" y="552892"/>
                  <a:pt x="11133880" y="547034"/>
                </a:cubicBezTo>
                <a:cubicBezTo>
                  <a:pt x="11135784" y="541176"/>
                  <a:pt x="11139880" y="538405"/>
                  <a:pt x="11145691" y="538405"/>
                </a:cubicBezTo>
                <a:close/>
                <a:moveTo>
                  <a:pt x="12082760" y="669964"/>
                </a:moveTo>
                <a:cubicBezTo>
                  <a:pt x="12088570" y="671916"/>
                  <a:pt x="12097524" y="686690"/>
                  <a:pt x="12109240" y="714017"/>
                </a:cubicBezTo>
                <a:cubicBezTo>
                  <a:pt x="12120955" y="741354"/>
                  <a:pt x="12125813" y="760947"/>
                  <a:pt x="12123813" y="772662"/>
                </a:cubicBezTo>
                <a:cubicBezTo>
                  <a:pt x="12121908" y="784369"/>
                  <a:pt x="12122955" y="792989"/>
                  <a:pt x="12126766" y="798856"/>
                </a:cubicBezTo>
                <a:cubicBezTo>
                  <a:pt x="12130671" y="804705"/>
                  <a:pt x="12146197" y="804705"/>
                  <a:pt x="12173534" y="798856"/>
                </a:cubicBezTo>
                <a:cubicBezTo>
                  <a:pt x="12200870" y="792998"/>
                  <a:pt x="12218396" y="798113"/>
                  <a:pt x="12226207" y="813734"/>
                </a:cubicBezTo>
                <a:cubicBezTo>
                  <a:pt x="12234017" y="829355"/>
                  <a:pt x="12248781" y="841061"/>
                  <a:pt x="12270307" y="848862"/>
                </a:cubicBezTo>
                <a:cubicBezTo>
                  <a:pt x="12291738" y="856663"/>
                  <a:pt x="12315170" y="847729"/>
                  <a:pt x="12340507" y="822364"/>
                </a:cubicBezTo>
                <a:cubicBezTo>
                  <a:pt x="12365938" y="796989"/>
                  <a:pt x="12385560" y="781492"/>
                  <a:pt x="12399180" y="775634"/>
                </a:cubicBezTo>
                <a:cubicBezTo>
                  <a:pt x="12412802" y="769776"/>
                  <a:pt x="12426326" y="770805"/>
                  <a:pt x="12439948" y="778606"/>
                </a:cubicBezTo>
                <a:cubicBezTo>
                  <a:pt x="12453569" y="786416"/>
                  <a:pt x="12462522" y="798837"/>
                  <a:pt x="12466427" y="816411"/>
                </a:cubicBezTo>
                <a:cubicBezTo>
                  <a:pt x="12470332" y="833984"/>
                  <a:pt x="12458616" y="861473"/>
                  <a:pt x="12431280" y="898564"/>
                </a:cubicBezTo>
                <a:cubicBezTo>
                  <a:pt x="12403943" y="935664"/>
                  <a:pt x="12382321" y="956990"/>
                  <a:pt x="12366701" y="962858"/>
                </a:cubicBezTo>
                <a:cubicBezTo>
                  <a:pt x="12351080" y="968715"/>
                  <a:pt x="12295739" y="1008939"/>
                  <a:pt x="12200013" y="1083111"/>
                </a:cubicBezTo>
                <a:cubicBezTo>
                  <a:pt x="12104382" y="1157301"/>
                  <a:pt x="12036944" y="1236378"/>
                  <a:pt x="11997892" y="1320350"/>
                </a:cubicBezTo>
                <a:cubicBezTo>
                  <a:pt x="11958840" y="1404294"/>
                  <a:pt x="11937218" y="1446251"/>
                  <a:pt x="11933313" y="1446251"/>
                </a:cubicBezTo>
                <a:cubicBezTo>
                  <a:pt x="11929408" y="1446251"/>
                  <a:pt x="11926645" y="1410142"/>
                  <a:pt x="11924741" y="1337905"/>
                </a:cubicBezTo>
                <a:cubicBezTo>
                  <a:pt x="11922740" y="1265667"/>
                  <a:pt x="11929599" y="1216832"/>
                  <a:pt x="11945220" y="1191458"/>
                </a:cubicBezTo>
                <a:cubicBezTo>
                  <a:pt x="11960840" y="1166083"/>
                  <a:pt x="11985224" y="1114172"/>
                  <a:pt x="12018466" y="1036086"/>
                </a:cubicBezTo>
                <a:cubicBezTo>
                  <a:pt x="12051613" y="957990"/>
                  <a:pt x="12067139" y="880952"/>
                  <a:pt x="12065234" y="804800"/>
                </a:cubicBezTo>
                <a:cubicBezTo>
                  <a:pt x="12063233" y="728666"/>
                  <a:pt x="12064282" y="686709"/>
                  <a:pt x="12068187" y="678898"/>
                </a:cubicBezTo>
                <a:cubicBezTo>
                  <a:pt x="12072092" y="671088"/>
                  <a:pt x="12076950" y="668011"/>
                  <a:pt x="12082760" y="669964"/>
                </a:cubicBezTo>
                <a:close/>
                <a:moveTo>
                  <a:pt x="11781198" y="1211994"/>
                </a:moveTo>
                <a:cubicBezTo>
                  <a:pt x="11785104" y="1218832"/>
                  <a:pt x="11788914" y="1225700"/>
                  <a:pt x="11792820" y="1232539"/>
                </a:cubicBezTo>
                <a:cubicBezTo>
                  <a:pt x="11800630" y="1246207"/>
                  <a:pt x="11806535" y="1263743"/>
                  <a:pt x="11810441" y="1285222"/>
                </a:cubicBezTo>
                <a:cubicBezTo>
                  <a:pt x="11814345" y="1306701"/>
                  <a:pt x="11817394" y="1340743"/>
                  <a:pt x="11819298" y="1387616"/>
                </a:cubicBezTo>
                <a:cubicBezTo>
                  <a:pt x="11821299" y="1434469"/>
                  <a:pt x="11818155" y="1472645"/>
                  <a:pt x="11810441" y="1501916"/>
                </a:cubicBezTo>
                <a:cubicBezTo>
                  <a:pt x="11802630" y="1531205"/>
                  <a:pt x="11795677" y="1573163"/>
                  <a:pt x="11789866" y="1627826"/>
                </a:cubicBezTo>
                <a:cubicBezTo>
                  <a:pt x="11784056" y="1682491"/>
                  <a:pt x="11774341" y="1722400"/>
                  <a:pt x="11760719" y="1747775"/>
                </a:cubicBezTo>
                <a:cubicBezTo>
                  <a:pt x="11747004" y="1773159"/>
                  <a:pt x="11725382" y="1802401"/>
                  <a:pt x="11696141" y="1835586"/>
                </a:cubicBezTo>
                <a:cubicBezTo>
                  <a:pt x="11666803" y="1868780"/>
                  <a:pt x="11637562" y="1910748"/>
                  <a:pt x="11608319" y="1961497"/>
                </a:cubicBezTo>
                <a:cubicBezTo>
                  <a:pt x="11578983" y="2012256"/>
                  <a:pt x="11558694" y="2043536"/>
                  <a:pt x="11546979" y="2055261"/>
                </a:cubicBezTo>
                <a:cubicBezTo>
                  <a:pt x="11541169" y="2061119"/>
                  <a:pt x="11535263" y="2066967"/>
                  <a:pt x="11529453" y="2072825"/>
                </a:cubicBezTo>
                <a:cubicBezTo>
                  <a:pt x="11519642" y="2032801"/>
                  <a:pt x="11509736" y="1992882"/>
                  <a:pt x="11499926" y="1952867"/>
                </a:cubicBezTo>
                <a:cubicBezTo>
                  <a:pt x="11480399" y="1872819"/>
                  <a:pt x="11470779" y="1820908"/>
                  <a:pt x="11470779" y="1797486"/>
                </a:cubicBezTo>
                <a:cubicBezTo>
                  <a:pt x="11470779" y="1774064"/>
                  <a:pt x="11473542" y="1743803"/>
                  <a:pt x="11479447" y="1706703"/>
                </a:cubicBezTo>
                <a:cubicBezTo>
                  <a:pt x="11485257" y="1669613"/>
                  <a:pt x="11502021" y="1620064"/>
                  <a:pt x="11529453" y="1557580"/>
                </a:cubicBezTo>
                <a:cubicBezTo>
                  <a:pt x="11556790" y="1495105"/>
                  <a:pt x="11572220" y="1427706"/>
                  <a:pt x="11576126" y="1355469"/>
                </a:cubicBezTo>
                <a:cubicBezTo>
                  <a:pt x="11580030" y="1283231"/>
                  <a:pt x="11582793" y="1244045"/>
                  <a:pt x="11584793" y="1238187"/>
                </a:cubicBezTo>
                <a:cubicBezTo>
                  <a:pt x="11586699" y="1232339"/>
                  <a:pt x="11590794" y="1229548"/>
                  <a:pt x="11596699" y="1229558"/>
                </a:cubicBezTo>
                <a:cubicBezTo>
                  <a:pt x="11602509" y="1229558"/>
                  <a:pt x="11609368" y="1232339"/>
                  <a:pt x="11617178" y="1238187"/>
                </a:cubicBezTo>
                <a:cubicBezTo>
                  <a:pt x="11624988" y="1244045"/>
                  <a:pt x="11639562" y="1247131"/>
                  <a:pt x="11660993" y="1247122"/>
                </a:cubicBezTo>
                <a:cubicBezTo>
                  <a:pt x="11682424" y="1247122"/>
                  <a:pt x="11698236" y="1244045"/>
                  <a:pt x="11708047" y="1238187"/>
                </a:cubicBezTo>
                <a:cubicBezTo>
                  <a:pt x="11717763" y="1232339"/>
                  <a:pt x="11730526" y="1229548"/>
                  <a:pt x="11746147" y="1229558"/>
                </a:cubicBezTo>
                <a:cubicBezTo>
                  <a:pt x="11761768" y="1229558"/>
                  <a:pt x="11771388" y="1226491"/>
                  <a:pt x="11775293" y="1220633"/>
                </a:cubicBezTo>
                <a:cubicBezTo>
                  <a:pt x="11777199" y="1217699"/>
                  <a:pt x="11779294" y="1214927"/>
                  <a:pt x="11781198" y="1211994"/>
                </a:cubicBezTo>
                <a:close/>
                <a:moveTo>
                  <a:pt x="9711607" y="3174744"/>
                </a:moveTo>
                <a:cubicBezTo>
                  <a:pt x="9711607" y="3174744"/>
                  <a:pt x="9779044" y="3292435"/>
                  <a:pt x="9766661" y="3359586"/>
                </a:cubicBezTo>
                <a:cubicBezTo>
                  <a:pt x="9754278" y="3426746"/>
                  <a:pt x="9717417" y="3491726"/>
                  <a:pt x="9719989" y="3525387"/>
                </a:cubicBezTo>
                <a:cubicBezTo>
                  <a:pt x="9722465" y="3559030"/>
                  <a:pt x="9753326" y="3820605"/>
                  <a:pt x="9763994" y="3864116"/>
                </a:cubicBezTo>
                <a:cubicBezTo>
                  <a:pt x="9774757" y="3907616"/>
                  <a:pt x="9764280" y="4025745"/>
                  <a:pt x="9746182" y="4067417"/>
                </a:cubicBezTo>
                <a:cubicBezTo>
                  <a:pt x="9745611" y="4068684"/>
                  <a:pt x="9745230" y="4069998"/>
                  <a:pt x="9744659" y="4071284"/>
                </a:cubicBezTo>
                <a:cubicBezTo>
                  <a:pt x="9667887" y="4079419"/>
                  <a:pt x="9595497" y="4087620"/>
                  <a:pt x="9512801" y="4095392"/>
                </a:cubicBezTo>
                <a:cubicBezTo>
                  <a:pt x="9516649" y="4079962"/>
                  <a:pt x="9519764" y="4065722"/>
                  <a:pt x="9514287" y="4029317"/>
                </a:cubicBezTo>
                <a:cubicBezTo>
                  <a:pt x="9521859" y="3949012"/>
                  <a:pt x="9556254" y="3763436"/>
                  <a:pt x="9573780" y="3680759"/>
                </a:cubicBezTo>
                <a:cubicBezTo>
                  <a:pt x="9617309" y="3606169"/>
                  <a:pt x="9603974" y="3597425"/>
                  <a:pt x="9600640" y="3531331"/>
                </a:cubicBezTo>
                <a:cubicBezTo>
                  <a:pt x="9598259" y="3484278"/>
                  <a:pt x="9619881" y="3409049"/>
                  <a:pt x="9644646" y="3339650"/>
                </a:cubicBezTo>
                <a:cubicBezTo>
                  <a:pt x="9644455" y="3347832"/>
                  <a:pt x="9643598" y="3355690"/>
                  <a:pt x="9640741" y="3361672"/>
                </a:cubicBezTo>
                <a:cubicBezTo>
                  <a:pt x="9632168" y="3380065"/>
                  <a:pt x="9627882" y="3393047"/>
                  <a:pt x="9624453" y="3425966"/>
                </a:cubicBezTo>
                <a:cubicBezTo>
                  <a:pt x="9621024" y="3458875"/>
                  <a:pt x="9612261" y="3472648"/>
                  <a:pt x="9611594" y="3506337"/>
                </a:cubicBezTo>
                <a:cubicBezTo>
                  <a:pt x="9610927" y="3540018"/>
                  <a:pt x="9614071" y="3574051"/>
                  <a:pt x="9615785" y="3595625"/>
                </a:cubicBezTo>
                <a:cubicBezTo>
                  <a:pt x="9617500" y="3617199"/>
                  <a:pt x="9619309" y="3638621"/>
                  <a:pt x="9623215" y="3626581"/>
                </a:cubicBezTo>
                <a:cubicBezTo>
                  <a:pt x="9627120" y="3614551"/>
                  <a:pt x="9625119" y="3605807"/>
                  <a:pt x="9622357" y="3580451"/>
                </a:cubicBezTo>
                <a:cubicBezTo>
                  <a:pt x="9619595" y="3555096"/>
                  <a:pt x="9637026" y="3543990"/>
                  <a:pt x="9629215" y="3566164"/>
                </a:cubicBezTo>
                <a:cubicBezTo>
                  <a:pt x="9621405" y="3588338"/>
                  <a:pt x="9640264" y="3596387"/>
                  <a:pt x="9641693" y="3617952"/>
                </a:cubicBezTo>
                <a:cubicBezTo>
                  <a:pt x="9643122" y="3639526"/>
                  <a:pt x="9631596" y="3666862"/>
                  <a:pt x="9629787" y="3674511"/>
                </a:cubicBezTo>
                <a:cubicBezTo>
                  <a:pt x="9627977" y="3682159"/>
                  <a:pt x="9643503" y="3659366"/>
                  <a:pt x="9653314" y="3635220"/>
                </a:cubicBezTo>
                <a:cubicBezTo>
                  <a:pt x="9663124" y="3611065"/>
                  <a:pt x="9645122" y="3614884"/>
                  <a:pt x="9642265" y="3591167"/>
                </a:cubicBezTo>
                <a:cubicBezTo>
                  <a:pt x="9639407" y="3567450"/>
                  <a:pt x="9647599" y="3570612"/>
                  <a:pt x="9647313" y="3583423"/>
                </a:cubicBezTo>
                <a:cubicBezTo>
                  <a:pt x="9647122" y="3596234"/>
                  <a:pt x="9659791" y="3616161"/>
                  <a:pt x="9659791" y="3616170"/>
                </a:cubicBezTo>
                <a:cubicBezTo>
                  <a:pt x="9659886" y="3616170"/>
                  <a:pt x="9660838" y="3593891"/>
                  <a:pt x="9657505" y="3577470"/>
                </a:cubicBezTo>
                <a:cubicBezTo>
                  <a:pt x="9654076" y="3561058"/>
                  <a:pt x="9657029" y="3545647"/>
                  <a:pt x="9667601" y="3523301"/>
                </a:cubicBezTo>
                <a:cubicBezTo>
                  <a:pt x="9678174" y="3500956"/>
                  <a:pt x="9679412" y="3482982"/>
                  <a:pt x="9679507" y="3462875"/>
                </a:cubicBezTo>
                <a:cubicBezTo>
                  <a:pt x="9679603" y="3442767"/>
                  <a:pt x="9672649" y="3428966"/>
                  <a:pt x="9672649" y="3397686"/>
                </a:cubicBezTo>
                <a:cubicBezTo>
                  <a:pt x="9672649" y="3369349"/>
                  <a:pt x="9659600" y="3316952"/>
                  <a:pt x="9656838" y="3306312"/>
                </a:cubicBezTo>
                <a:cubicBezTo>
                  <a:pt x="9684270" y="3234066"/>
                  <a:pt x="9711607" y="3174744"/>
                  <a:pt x="9711607" y="3174744"/>
                </a:cubicBezTo>
                <a:close/>
                <a:moveTo>
                  <a:pt x="9995642" y="3220883"/>
                </a:moveTo>
                <a:cubicBezTo>
                  <a:pt x="9995642" y="3220883"/>
                  <a:pt x="10032695" y="3329344"/>
                  <a:pt x="10025360" y="3399181"/>
                </a:cubicBezTo>
                <a:cubicBezTo>
                  <a:pt x="10018026" y="3469009"/>
                  <a:pt x="10040695" y="3576023"/>
                  <a:pt x="10043267" y="3595034"/>
                </a:cubicBezTo>
                <a:cubicBezTo>
                  <a:pt x="10045744" y="3614037"/>
                  <a:pt x="10031838" y="3694104"/>
                  <a:pt x="10062603" y="3781962"/>
                </a:cubicBezTo>
                <a:cubicBezTo>
                  <a:pt x="10088702" y="3856876"/>
                  <a:pt x="10103275" y="3985483"/>
                  <a:pt x="10107847" y="4027527"/>
                </a:cubicBezTo>
                <a:cubicBezTo>
                  <a:pt x="10026026" y="4038794"/>
                  <a:pt x="9941159" y="4049891"/>
                  <a:pt x="9843242" y="4060864"/>
                </a:cubicBezTo>
                <a:cubicBezTo>
                  <a:pt x="9827240" y="4002066"/>
                  <a:pt x="9818573" y="3935286"/>
                  <a:pt x="9826192" y="3890605"/>
                </a:cubicBezTo>
                <a:cubicBezTo>
                  <a:pt x="9836194" y="3831902"/>
                  <a:pt x="9823145" y="3800403"/>
                  <a:pt x="9852386" y="3781962"/>
                </a:cubicBezTo>
                <a:cubicBezTo>
                  <a:pt x="9881724" y="3763522"/>
                  <a:pt x="9898488" y="3688227"/>
                  <a:pt x="9883342" y="3639087"/>
                </a:cubicBezTo>
                <a:cubicBezTo>
                  <a:pt x="9868293" y="3589957"/>
                  <a:pt x="9904869" y="3341660"/>
                  <a:pt x="9928586" y="3290825"/>
                </a:cubicBezTo>
                <a:cubicBezTo>
                  <a:pt x="9952398" y="3240000"/>
                  <a:pt x="9995642" y="3220883"/>
                  <a:pt x="9995642" y="3220883"/>
                </a:cubicBezTo>
                <a:close/>
                <a:moveTo>
                  <a:pt x="10504563" y="3361081"/>
                </a:moveTo>
                <a:cubicBezTo>
                  <a:pt x="10503991" y="3359386"/>
                  <a:pt x="10554570" y="3384684"/>
                  <a:pt x="10565047" y="3386380"/>
                </a:cubicBezTo>
                <a:cubicBezTo>
                  <a:pt x="10575429" y="3388066"/>
                  <a:pt x="10572952" y="3410897"/>
                  <a:pt x="10584668" y="3446206"/>
                </a:cubicBezTo>
                <a:cubicBezTo>
                  <a:pt x="10596288" y="3481477"/>
                  <a:pt x="10602766" y="3510528"/>
                  <a:pt x="10608480" y="3542647"/>
                </a:cubicBezTo>
                <a:cubicBezTo>
                  <a:pt x="10614290" y="3574822"/>
                  <a:pt x="10618863" y="3594587"/>
                  <a:pt x="10620959" y="3617656"/>
                </a:cubicBezTo>
                <a:cubicBezTo>
                  <a:pt x="10622959" y="3640735"/>
                  <a:pt x="10620768" y="3632867"/>
                  <a:pt x="10618291" y="3653975"/>
                </a:cubicBezTo>
                <a:cubicBezTo>
                  <a:pt x="10615815" y="3675073"/>
                  <a:pt x="10610195" y="3691751"/>
                  <a:pt x="10610291" y="3712011"/>
                </a:cubicBezTo>
                <a:cubicBezTo>
                  <a:pt x="10610386" y="3732318"/>
                  <a:pt x="10615053" y="3747377"/>
                  <a:pt x="10620101" y="3765294"/>
                </a:cubicBezTo>
                <a:cubicBezTo>
                  <a:pt x="10625054" y="3783162"/>
                  <a:pt x="10630007" y="3837407"/>
                  <a:pt x="10629341" y="3851914"/>
                </a:cubicBezTo>
                <a:cubicBezTo>
                  <a:pt x="10628864" y="3861420"/>
                  <a:pt x="10629245" y="3885528"/>
                  <a:pt x="10629626" y="3906978"/>
                </a:cubicBezTo>
                <a:cubicBezTo>
                  <a:pt x="10584002" y="3923818"/>
                  <a:pt x="10540187" y="3940925"/>
                  <a:pt x="10492371" y="3956984"/>
                </a:cubicBezTo>
                <a:cubicBezTo>
                  <a:pt x="10489323" y="3958023"/>
                  <a:pt x="10483798" y="3959203"/>
                  <a:pt x="10480465" y="3960261"/>
                </a:cubicBezTo>
                <a:cubicBezTo>
                  <a:pt x="10483322" y="3926771"/>
                  <a:pt x="10486656" y="3893938"/>
                  <a:pt x="10487037" y="3882270"/>
                </a:cubicBezTo>
                <a:cubicBezTo>
                  <a:pt x="10487799" y="3857982"/>
                  <a:pt x="10491324" y="3808061"/>
                  <a:pt x="10494180" y="3788211"/>
                </a:cubicBezTo>
                <a:cubicBezTo>
                  <a:pt x="10496943" y="3768370"/>
                  <a:pt x="10503134" y="3759769"/>
                  <a:pt x="10510563" y="3747434"/>
                </a:cubicBezTo>
                <a:cubicBezTo>
                  <a:pt x="10517898" y="3735052"/>
                  <a:pt x="10542948" y="3705505"/>
                  <a:pt x="10515326" y="3650394"/>
                </a:cubicBezTo>
                <a:cubicBezTo>
                  <a:pt x="10506659" y="3640316"/>
                  <a:pt x="10501610" y="3623828"/>
                  <a:pt x="10501324" y="3623314"/>
                </a:cubicBezTo>
                <a:cubicBezTo>
                  <a:pt x="10501133" y="3622847"/>
                  <a:pt x="10498943" y="3492602"/>
                  <a:pt x="10501610" y="3457512"/>
                </a:cubicBezTo>
                <a:cubicBezTo>
                  <a:pt x="10504182" y="3422441"/>
                  <a:pt x="10505134" y="3362767"/>
                  <a:pt x="10504563" y="3361081"/>
                </a:cubicBezTo>
                <a:close/>
                <a:moveTo>
                  <a:pt x="10712684" y="3371197"/>
                </a:moveTo>
                <a:cubicBezTo>
                  <a:pt x="10717923" y="3371064"/>
                  <a:pt x="10724591" y="3377035"/>
                  <a:pt x="10724591" y="3375664"/>
                </a:cubicBezTo>
                <a:cubicBezTo>
                  <a:pt x="10724591" y="3373940"/>
                  <a:pt x="10738497" y="3390771"/>
                  <a:pt x="10739449" y="3392628"/>
                </a:cubicBezTo>
                <a:cubicBezTo>
                  <a:pt x="10739640" y="3423022"/>
                  <a:pt x="10736973" y="3444216"/>
                  <a:pt x="10732877" y="3480439"/>
                </a:cubicBezTo>
                <a:cubicBezTo>
                  <a:pt x="10728495" y="3519082"/>
                  <a:pt x="10735449" y="3617275"/>
                  <a:pt x="10722780" y="3649212"/>
                </a:cubicBezTo>
                <a:cubicBezTo>
                  <a:pt x="10710017" y="3681198"/>
                  <a:pt x="10720304" y="3715307"/>
                  <a:pt x="10719828" y="3740586"/>
                </a:cubicBezTo>
                <a:cubicBezTo>
                  <a:pt x="10719352" y="3764532"/>
                  <a:pt x="10736306" y="3821425"/>
                  <a:pt x="10743926" y="3865306"/>
                </a:cubicBezTo>
                <a:cubicBezTo>
                  <a:pt x="10715541" y="3876165"/>
                  <a:pt x="10684585" y="3886566"/>
                  <a:pt x="10655534" y="3897453"/>
                </a:cubicBezTo>
                <a:cubicBezTo>
                  <a:pt x="10655534" y="3896625"/>
                  <a:pt x="10655534" y="3892024"/>
                  <a:pt x="10655534" y="3891500"/>
                </a:cubicBezTo>
                <a:cubicBezTo>
                  <a:pt x="10655439" y="3877193"/>
                  <a:pt x="10661440" y="3820920"/>
                  <a:pt x="10666202" y="3803098"/>
                </a:cubicBezTo>
                <a:cubicBezTo>
                  <a:pt x="10670965" y="3785277"/>
                  <a:pt x="10693730" y="3739157"/>
                  <a:pt x="10693253" y="3722727"/>
                </a:cubicBezTo>
                <a:cubicBezTo>
                  <a:pt x="10692872" y="3706315"/>
                  <a:pt x="10691063" y="3671691"/>
                  <a:pt x="10684109" y="3659033"/>
                </a:cubicBezTo>
                <a:cubicBezTo>
                  <a:pt x="10677061" y="3646412"/>
                  <a:pt x="10677346" y="3650661"/>
                  <a:pt x="10676013" y="3635516"/>
                </a:cubicBezTo>
                <a:cubicBezTo>
                  <a:pt x="10674680" y="3620371"/>
                  <a:pt x="10671917" y="3538932"/>
                  <a:pt x="10672774" y="3504842"/>
                </a:cubicBezTo>
                <a:cubicBezTo>
                  <a:pt x="10673632" y="3470752"/>
                  <a:pt x="10691919" y="3421489"/>
                  <a:pt x="10694777" y="3410192"/>
                </a:cubicBezTo>
                <a:cubicBezTo>
                  <a:pt x="10697634" y="3398886"/>
                  <a:pt x="10703635" y="3381532"/>
                  <a:pt x="10708207" y="3373873"/>
                </a:cubicBezTo>
                <a:cubicBezTo>
                  <a:pt x="10709351" y="3371978"/>
                  <a:pt x="10710874" y="3371235"/>
                  <a:pt x="10712684" y="3371197"/>
                </a:cubicBezTo>
                <a:close/>
                <a:moveTo>
                  <a:pt x="10398359" y="3466742"/>
                </a:moveTo>
                <a:cubicBezTo>
                  <a:pt x="10415980" y="3496079"/>
                  <a:pt x="10412838" y="3526730"/>
                  <a:pt x="10420362" y="3548600"/>
                </a:cubicBezTo>
                <a:cubicBezTo>
                  <a:pt x="10428363" y="3572146"/>
                  <a:pt x="10440079" y="3616456"/>
                  <a:pt x="10444746" y="3634325"/>
                </a:cubicBezTo>
                <a:cubicBezTo>
                  <a:pt x="10449413" y="3652241"/>
                  <a:pt x="10446746" y="3682417"/>
                  <a:pt x="10446841" y="3700105"/>
                </a:cubicBezTo>
                <a:cubicBezTo>
                  <a:pt x="10446841" y="3717793"/>
                  <a:pt x="10456938" y="3740481"/>
                  <a:pt x="10461415" y="3746539"/>
                </a:cubicBezTo>
                <a:cubicBezTo>
                  <a:pt x="10465891" y="3752635"/>
                  <a:pt x="10461415" y="3811147"/>
                  <a:pt x="10460272" y="3831969"/>
                </a:cubicBezTo>
                <a:cubicBezTo>
                  <a:pt x="10459129" y="3852790"/>
                  <a:pt x="10457223" y="3896891"/>
                  <a:pt x="10455794" y="3928409"/>
                </a:cubicBezTo>
                <a:cubicBezTo>
                  <a:pt x="10455128" y="3942678"/>
                  <a:pt x="10455700" y="3954603"/>
                  <a:pt x="10455794" y="3966805"/>
                </a:cubicBezTo>
                <a:cubicBezTo>
                  <a:pt x="10435697" y="3972272"/>
                  <a:pt x="10414838" y="3977644"/>
                  <a:pt x="10388453" y="3983178"/>
                </a:cubicBezTo>
                <a:cubicBezTo>
                  <a:pt x="10387882" y="3977263"/>
                  <a:pt x="10387501" y="3970253"/>
                  <a:pt x="10389405" y="3962937"/>
                </a:cubicBezTo>
                <a:cubicBezTo>
                  <a:pt x="10393882" y="3945726"/>
                  <a:pt x="10401979" y="3944783"/>
                  <a:pt x="10406932" y="3923351"/>
                </a:cubicBezTo>
                <a:cubicBezTo>
                  <a:pt x="10411980" y="3901920"/>
                  <a:pt x="10415408" y="3870649"/>
                  <a:pt x="10415028" y="3844475"/>
                </a:cubicBezTo>
                <a:cubicBezTo>
                  <a:pt x="10414552" y="3818253"/>
                  <a:pt x="10417409" y="3804880"/>
                  <a:pt x="10417409" y="3804880"/>
                </a:cubicBezTo>
                <a:cubicBezTo>
                  <a:pt x="10417409" y="3804880"/>
                  <a:pt x="10424553" y="3828968"/>
                  <a:pt x="10432554" y="3848342"/>
                </a:cubicBezTo>
                <a:cubicBezTo>
                  <a:pt x="10440555" y="3867754"/>
                  <a:pt x="10439316" y="3887757"/>
                  <a:pt x="10439698" y="3889119"/>
                </a:cubicBezTo>
                <a:cubicBezTo>
                  <a:pt x="10440079" y="3890481"/>
                  <a:pt x="10448175" y="3856562"/>
                  <a:pt x="10439412" y="3830778"/>
                </a:cubicBezTo>
                <a:cubicBezTo>
                  <a:pt x="10430554" y="3805032"/>
                  <a:pt x="10426553" y="3800984"/>
                  <a:pt x="10417694" y="3767075"/>
                </a:cubicBezTo>
                <a:cubicBezTo>
                  <a:pt x="10408837" y="3733128"/>
                  <a:pt x="10403788" y="3719812"/>
                  <a:pt x="10408169" y="3703677"/>
                </a:cubicBezTo>
                <a:cubicBezTo>
                  <a:pt x="10412552" y="3687503"/>
                  <a:pt x="10417123" y="3676368"/>
                  <a:pt x="10422172" y="3647422"/>
                </a:cubicBezTo>
                <a:cubicBezTo>
                  <a:pt x="10427219" y="3618228"/>
                  <a:pt x="10414170" y="3552181"/>
                  <a:pt x="10404551" y="3524492"/>
                </a:cubicBezTo>
                <a:cubicBezTo>
                  <a:pt x="10404931" y="3524511"/>
                  <a:pt x="10405599" y="3524978"/>
                  <a:pt x="10405788" y="3524787"/>
                </a:cubicBezTo>
                <a:cubicBezTo>
                  <a:pt x="10402074" y="3513815"/>
                  <a:pt x="10399788" y="3486592"/>
                  <a:pt x="10398359" y="34667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6560847" y="5187085"/>
            <a:ext cx="1690750" cy="58658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>
            <a:off x="8209416" y="5187075"/>
            <a:ext cx="1028846" cy="356947"/>
          </a:xfrm>
          <a:custGeom>
            <a:avLst/>
            <a:gdLst/>
            <a:ahLst/>
            <a:cxnLst/>
            <a:rect l="l" t="t" r="r" b="b"/>
            <a:pathLst>
              <a:path w="312957" h="108577" extrusionOk="0">
                <a:moveTo>
                  <a:pt x="312958" y="108578"/>
                </a:moveTo>
                <a:cubicBezTo>
                  <a:pt x="312958" y="108578"/>
                  <a:pt x="311529" y="92004"/>
                  <a:pt x="300289" y="86099"/>
                </a:cubicBezTo>
                <a:cubicBezTo>
                  <a:pt x="289145" y="80194"/>
                  <a:pt x="272477" y="83718"/>
                  <a:pt x="272477" y="83718"/>
                </a:cubicBezTo>
                <a:cubicBezTo>
                  <a:pt x="272477" y="83718"/>
                  <a:pt x="270667" y="71431"/>
                  <a:pt x="262666" y="64287"/>
                </a:cubicBezTo>
                <a:cubicBezTo>
                  <a:pt x="254760" y="57143"/>
                  <a:pt x="238377" y="59238"/>
                  <a:pt x="238377" y="59238"/>
                </a:cubicBezTo>
                <a:cubicBezTo>
                  <a:pt x="238377" y="59238"/>
                  <a:pt x="235901" y="6565"/>
                  <a:pt x="185037" y="565"/>
                </a:cubicBezTo>
                <a:cubicBezTo>
                  <a:pt x="131411" y="-5722"/>
                  <a:pt x="123315" y="42570"/>
                  <a:pt x="123315" y="42570"/>
                </a:cubicBezTo>
                <a:cubicBezTo>
                  <a:pt x="123315" y="42570"/>
                  <a:pt x="99026" y="25806"/>
                  <a:pt x="81310" y="36283"/>
                </a:cubicBezTo>
                <a:cubicBezTo>
                  <a:pt x="59879" y="48856"/>
                  <a:pt x="66641" y="73240"/>
                  <a:pt x="66641" y="73240"/>
                </a:cubicBezTo>
                <a:cubicBezTo>
                  <a:pt x="66641" y="73240"/>
                  <a:pt x="58164" y="69907"/>
                  <a:pt x="51973" y="72764"/>
                </a:cubicBezTo>
                <a:cubicBezTo>
                  <a:pt x="45782" y="75621"/>
                  <a:pt x="43972" y="83813"/>
                  <a:pt x="43972" y="83813"/>
                </a:cubicBezTo>
                <a:cubicBezTo>
                  <a:pt x="43972" y="83813"/>
                  <a:pt x="25398" y="70383"/>
                  <a:pt x="8348" y="84956"/>
                </a:cubicBezTo>
                <a:cubicBezTo>
                  <a:pt x="-2224" y="93909"/>
                  <a:pt x="252" y="105149"/>
                  <a:pt x="252" y="105149"/>
                </a:cubicBezTo>
                <a:lnTo>
                  <a:pt x="312958" y="10857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>
            <a:off x="50992" y="6728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pact"/>
              <a:buNone/>
              <a:defRPr sz="6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mpact"/>
              <a:buNone/>
              <a:defRPr sz="4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mpact"/>
              <a:buNone/>
              <a:defRPr sz="4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mpact"/>
              <a:buNone/>
              <a:defRPr sz="4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mpact"/>
              <a:buNone/>
              <a:defRPr sz="4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mpact"/>
              <a:buNone/>
              <a:defRPr sz="4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mpact"/>
              <a:buNone/>
              <a:defRPr sz="4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mpact"/>
              <a:buNone/>
              <a:defRPr sz="4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mpact"/>
              <a:buNone/>
              <a:defRPr sz="4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Char char="●"/>
              <a:defRPr sz="19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Char char="○"/>
              <a:defRPr sz="19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Char char="■"/>
              <a:defRPr sz="19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Char char="●"/>
              <a:defRPr sz="19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Char char="○"/>
              <a:defRPr sz="19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Char char="■"/>
              <a:defRPr sz="19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Char char="●"/>
              <a:defRPr sz="19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Char char="○"/>
              <a:defRPr sz="19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Epilogue"/>
              <a:buChar char="■"/>
              <a:defRPr sz="1900">
                <a:solidFill>
                  <a:schemeClr val="lt2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jakku.com/read/6397fad3b577d80e8076d663/Hukum-Pajak:-Semua-Aturan-Perpajakan-yang-Perlu-Kamu-Pahami-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subTitle" idx="1"/>
          </p:nvPr>
        </p:nvSpPr>
        <p:spPr>
          <a:xfrm>
            <a:off x="5825600" y="3584125"/>
            <a:ext cx="5833200" cy="10545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 smtClean="0"/>
              <a:t>Hubungannya Dengan Hukum Perdata Dan Pidana</a:t>
            </a:r>
            <a:endParaRPr sz="2800" dirty="0"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/>
          </p:nvPr>
        </p:nvSpPr>
        <p:spPr>
          <a:xfrm>
            <a:off x="5854150" y="1082875"/>
            <a:ext cx="5833200" cy="23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d-ID" sz="9600" b="1" dirty="0" smtClean="0"/>
              <a:t>HUKUM </a:t>
            </a:r>
            <a:br>
              <a:rPr lang="id-ID" sz="9600" b="1" dirty="0" smtClean="0"/>
            </a:br>
            <a:r>
              <a:rPr lang="id-ID" sz="9600" b="1" dirty="0" smtClean="0"/>
              <a:t>PAJAK</a:t>
            </a:r>
            <a:endParaRPr lang="en-US" sz="9600" b="1" dirty="0"/>
          </a:p>
        </p:txBody>
      </p:sp>
      <p:sp>
        <p:nvSpPr>
          <p:cNvPr id="4" name="Google Shape;219;p17"/>
          <p:cNvSpPr txBox="1">
            <a:spLocks/>
          </p:cNvSpPr>
          <p:nvPr/>
        </p:nvSpPr>
        <p:spPr>
          <a:xfrm>
            <a:off x="1943100" y="5410200"/>
            <a:ext cx="4752974" cy="144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None/>
              <a:tabLst/>
              <a:defRPr/>
            </a:pPr>
            <a:r>
              <a:rPr kumimoji="0" lang="id-ID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pilogue"/>
                <a:ea typeface="Epilogue"/>
                <a:cs typeface="Epilogue"/>
                <a:sym typeface="Epilogue"/>
              </a:rPr>
              <a:t>ABDUL HARIS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None/>
              <a:tabLst/>
              <a:defRPr/>
            </a:pPr>
            <a:r>
              <a:rPr lang="id-ID" sz="2800" dirty="0" smtClean="0">
                <a:solidFill>
                  <a:schemeClr val="bg2"/>
                </a:solidFill>
                <a:latin typeface="Epilogue"/>
                <a:ea typeface="Epilogue"/>
                <a:cs typeface="Epilogue"/>
                <a:sym typeface="Epilogue"/>
              </a:rPr>
              <a:t>NPM: 2022060042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None/>
              <a:tabLst/>
              <a:defRPr/>
            </a:pPr>
            <a:r>
              <a:rPr kumimoji="0" lang="id-ID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pilogue"/>
                <a:ea typeface="Epilogue"/>
                <a:cs typeface="Epilogue"/>
                <a:sym typeface="Epilogue"/>
              </a:rPr>
              <a:t>PRODI ILMU HUKUM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Epilogue"/>
              <a:buNone/>
              <a:tabLst/>
              <a:defRPr/>
            </a:pPr>
            <a:r>
              <a:rPr lang="id-ID" sz="1600" dirty="0" smtClean="0">
                <a:solidFill>
                  <a:schemeClr val="bg2"/>
                </a:solidFill>
                <a:latin typeface="Epilogue"/>
                <a:ea typeface="Epilogue"/>
                <a:cs typeface="Epilogue"/>
                <a:sym typeface="Epilogue"/>
              </a:rPr>
              <a:t>FAKULTAS HUKUM DAN ILMU SOSIAL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6325" y="150912"/>
            <a:ext cx="4203395" cy="707886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</a:rPr>
              <a:t>Dosen: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DR</a:t>
            </a:r>
            <a:r>
              <a:rPr lang="en-US" sz="2000" b="1" dirty="0" smtClean="0">
                <a:solidFill>
                  <a:schemeClr val="bg1"/>
                </a:solidFill>
              </a:rPr>
              <a:t>. ANDI HARTAWATI, S.H., M.H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/>
          <p:nvPr/>
        </p:nvSpPr>
        <p:spPr>
          <a:xfrm flipH="1">
            <a:off x="6645491" y="4590800"/>
            <a:ext cx="5540333" cy="2266350"/>
          </a:xfrm>
          <a:custGeom>
            <a:avLst/>
            <a:gdLst/>
            <a:ahLst/>
            <a:cxnLst/>
            <a:rect l="l" t="t" r="r" b="b"/>
            <a:pathLst>
              <a:path w="7858629" h="2260698" extrusionOk="0">
                <a:moveTo>
                  <a:pt x="1705480" y="597"/>
                </a:moveTo>
                <a:cubicBezTo>
                  <a:pt x="1698450" y="1455"/>
                  <a:pt x="1691183" y="3274"/>
                  <a:pt x="1683753" y="6255"/>
                </a:cubicBezTo>
                <a:cubicBezTo>
                  <a:pt x="1668894" y="12199"/>
                  <a:pt x="1658465" y="15647"/>
                  <a:pt x="1652502" y="16370"/>
                </a:cubicBezTo>
                <a:cubicBezTo>
                  <a:pt x="1646558" y="17113"/>
                  <a:pt x="1639805" y="15618"/>
                  <a:pt x="1631661" y="11903"/>
                </a:cubicBezTo>
                <a:cubicBezTo>
                  <a:pt x="1623489" y="8198"/>
                  <a:pt x="1616450" y="6255"/>
                  <a:pt x="1612021" y="6255"/>
                </a:cubicBezTo>
                <a:cubicBezTo>
                  <a:pt x="1607563" y="6255"/>
                  <a:pt x="1603334" y="7750"/>
                  <a:pt x="1598924" y="10713"/>
                </a:cubicBezTo>
                <a:cubicBezTo>
                  <a:pt x="1594466" y="13685"/>
                  <a:pt x="1586827" y="16523"/>
                  <a:pt x="1575702" y="18752"/>
                </a:cubicBezTo>
                <a:cubicBezTo>
                  <a:pt x="1564557" y="20981"/>
                  <a:pt x="1558157" y="23086"/>
                  <a:pt x="1556652" y="25305"/>
                </a:cubicBezTo>
                <a:cubicBezTo>
                  <a:pt x="1555166" y="27534"/>
                  <a:pt x="1554737" y="30982"/>
                  <a:pt x="1555461" y="35420"/>
                </a:cubicBezTo>
                <a:cubicBezTo>
                  <a:pt x="1556204" y="39878"/>
                  <a:pt x="1547565" y="44660"/>
                  <a:pt x="1528972" y="50603"/>
                </a:cubicBezTo>
                <a:cubicBezTo>
                  <a:pt x="1510398" y="56547"/>
                  <a:pt x="1499949" y="62834"/>
                  <a:pt x="1497721" y="68758"/>
                </a:cubicBezTo>
                <a:cubicBezTo>
                  <a:pt x="1495492" y="74702"/>
                  <a:pt x="1489929" y="78902"/>
                  <a:pt x="1481052" y="81855"/>
                </a:cubicBezTo>
                <a:cubicBezTo>
                  <a:pt x="1472136" y="84827"/>
                  <a:pt x="1467383" y="89008"/>
                  <a:pt x="1467355" y="93466"/>
                </a:cubicBezTo>
                <a:cubicBezTo>
                  <a:pt x="1467355" y="97924"/>
                  <a:pt x="1466612" y="100762"/>
                  <a:pt x="1464383" y="102991"/>
                </a:cubicBezTo>
                <a:cubicBezTo>
                  <a:pt x="1462154" y="105220"/>
                  <a:pt x="1453915" y="110011"/>
                  <a:pt x="1440571" y="116678"/>
                </a:cubicBezTo>
                <a:cubicBezTo>
                  <a:pt x="1427198" y="123365"/>
                  <a:pt x="1420920" y="128461"/>
                  <a:pt x="1420920" y="132156"/>
                </a:cubicBezTo>
                <a:cubicBezTo>
                  <a:pt x="1420920" y="135871"/>
                  <a:pt x="1424216" y="139757"/>
                  <a:pt x="1431636" y="143472"/>
                </a:cubicBezTo>
                <a:cubicBezTo>
                  <a:pt x="1439066" y="147187"/>
                  <a:pt x="1443247" y="150321"/>
                  <a:pt x="1443247" y="153292"/>
                </a:cubicBezTo>
                <a:cubicBezTo>
                  <a:pt x="1443247" y="156264"/>
                  <a:pt x="1440409" y="159703"/>
                  <a:pt x="1435208" y="163418"/>
                </a:cubicBezTo>
                <a:cubicBezTo>
                  <a:pt x="1430007" y="167132"/>
                  <a:pt x="1419730" y="167723"/>
                  <a:pt x="1404852" y="165494"/>
                </a:cubicBezTo>
                <a:cubicBezTo>
                  <a:pt x="1389993" y="163265"/>
                  <a:pt x="1382401" y="160417"/>
                  <a:pt x="1381630" y="155969"/>
                </a:cubicBezTo>
                <a:cubicBezTo>
                  <a:pt x="1380887" y="151521"/>
                  <a:pt x="1377410" y="147339"/>
                  <a:pt x="1371514" y="144368"/>
                </a:cubicBezTo>
                <a:cubicBezTo>
                  <a:pt x="1365571" y="141396"/>
                  <a:pt x="1357027" y="139900"/>
                  <a:pt x="1345911" y="139900"/>
                </a:cubicBezTo>
                <a:cubicBezTo>
                  <a:pt x="1334767" y="139900"/>
                  <a:pt x="1323146" y="142882"/>
                  <a:pt x="1310488" y="148825"/>
                </a:cubicBezTo>
                <a:cubicBezTo>
                  <a:pt x="1297867" y="154769"/>
                  <a:pt x="1282951" y="158074"/>
                  <a:pt x="1265844" y="158055"/>
                </a:cubicBezTo>
                <a:cubicBezTo>
                  <a:pt x="1248756" y="158055"/>
                  <a:pt x="1233669" y="155369"/>
                  <a:pt x="1220305" y="150911"/>
                </a:cubicBezTo>
                <a:cubicBezTo>
                  <a:pt x="1206932" y="146454"/>
                  <a:pt x="1192149" y="144215"/>
                  <a:pt x="1176547" y="143472"/>
                </a:cubicBezTo>
                <a:cubicBezTo>
                  <a:pt x="1160945" y="142729"/>
                  <a:pt x="1152382" y="142882"/>
                  <a:pt x="1150944" y="144368"/>
                </a:cubicBezTo>
                <a:cubicBezTo>
                  <a:pt x="1149458" y="145853"/>
                  <a:pt x="1149487" y="150168"/>
                  <a:pt x="1150944" y="156864"/>
                </a:cubicBezTo>
                <a:cubicBezTo>
                  <a:pt x="1152430" y="163551"/>
                  <a:pt x="1151363" y="167751"/>
                  <a:pt x="1147677" y="169961"/>
                </a:cubicBezTo>
                <a:cubicBezTo>
                  <a:pt x="1143962" y="172190"/>
                  <a:pt x="1135913" y="172209"/>
                  <a:pt x="1123264" y="169961"/>
                </a:cubicBezTo>
                <a:cubicBezTo>
                  <a:pt x="1110644" y="167732"/>
                  <a:pt x="1094832" y="169066"/>
                  <a:pt x="1076239" y="173533"/>
                </a:cubicBezTo>
                <a:cubicBezTo>
                  <a:pt x="1057666" y="177991"/>
                  <a:pt x="1048579" y="183515"/>
                  <a:pt x="1048550" y="190202"/>
                </a:cubicBezTo>
                <a:cubicBezTo>
                  <a:pt x="1048550" y="196888"/>
                  <a:pt x="1046617" y="201832"/>
                  <a:pt x="1042902" y="204785"/>
                </a:cubicBezTo>
                <a:cubicBezTo>
                  <a:pt x="1039187" y="207756"/>
                  <a:pt x="1038311" y="211938"/>
                  <a:pt x="1040521" y="217881"/>
                </a:cubicBezTo>
                <a:cubicBezTo>
                  <a:pt x="1042749" y="223825"/>
                  <a:pt x="1040673" y="228769"/>
                  <a:pt x="1033967" y="232474"/>
                </a:cubicBezTo>
                <a:cubicBezTo>
                  <a:pt x="1027281" y="236188"/>
                  <a:pt x="1019670" y="238722"/>
                  <a:pt x="1010755" y="240208"/>
                </a:cubicBezTo>
                <a:cubicBezTo>
                  <a:pt x="1001840" y="241694"/>
                  <a:pt x="996782" y="243180"/>
                  <a:pt x="995277" y="244675"/>
                </a:cubicBezTo>
                <a:cubicBezTo>
                  <a:pt x="993791" y="246161"/>
                  <a:pt x="993362" y="248990"/>
                  <a:pt x="994086" y="252714"/>
                </a:cubicBezTo>
                <a:cubicBezTo>
                  <a:pt x="994458" y="254572"/>
                  <a:pt x="994905" y="256210"/>
                  <a:pt x="995277" y="258067"/>
                </a:cubicBezTo>
                <a:cubicBezTo>
                  <a:pt x="993419" y="258439"/>
                  <a:pt x="991495" y="258896"/>
                  <a:pt x="989619" y="259258"/>
                </a:cubicBezTo>
                <a:cubicBezTo>
                  <a:pt x="985904" y="260001"/>
                  <a:pt x="981123" y="263439"/>
                  <a:pt x="975922" y="269383"/>
                </a:cubicBezTo>
                <a:cubicBezTo>
                  <a:pt x="970731" y="275327"/>
                  <a:pt x="968512" y="281909"/>
                  <a:pt x="968483" y="289319"/>
                </a:cubicBezTo>
                <a:cubicBezTo>
                  <a:pt x="968483" y="296748"/>
                  <a:pt x="961015" y="300787"/>
                  <a:pt x="946160" y="301530"/>
                </a:cubicBezTo>
                <a:cubicBezTo>
                  <a:pt x="931305" y="302273"/>
                  <a:pt x="922939" y="303759"/>
                  <a:pt x="921455" y="305988"/>
                </a:cubicBezTo>
                <a:cubicBezTo>
                  <a:pt x="919969" y="308217"/>
                  <a:pt x="912819" y="312122"/>
                  <a:pt x="899429" y="317303"/>
                </a:cubicBezTo>
                <a:cubicBezTo>
                  <a:pt x="886058" y="322504"/>
                  <a:pt x="878591" y="325924"/>
                  <a:pt x="877104" y="327419"/>
                </a:cubicBezTo>
                <a:cubicBezTo>
                  <a:pt x="875619" y="328905"/>
                  <a:pt x="875642" y="332039"/>
                  <a:pt x="877104" y="337249"/>
                </a:cubicBezTo>
                <a:cubicBezTo>
                  <a:pt x="878590" y="342449"/>
                  <a:pt x="878566" y="346317"/>
                  <a:pt x="877104" y="348555"/>
                </a:cubicBezTo>
                <a:cubicBezTo>
                  <a:pt x="875618" y="350784"/>
                  <a:pt x="875489" y="354537"/>
                  <a:pt x="876211" y="360461"/>
                </a:cubicBezTo>
                <a:cubicBezTo>
                  <a:pt x="876953" y="366405"/>
                  <a:pt x="874889" y="371196"/>
                  <a:pt x="871151" y="374158"/>
                </a:cubicBezTo>
                <a:cubicBezTo>
                  <a:pt x="867437" y="377130"/>
                  <a:pt x="866114" y="379664"/>
                  <a:pt x="866091" y="381892"/>
                </a:cubicBezTo>
                <a:cubicBezTo>
                  <a:pt x="866091" y="384121"/>
                  <a:pt x="868333" y="386674"/>
                  <a:pt x="873532" y="389636"/>
                </a:cubicBezTo>
                <a:cubicBezTo>
                  <a:pt x="878732" y="392608"/>
                  <a:pt x="887520" y="393199"/>
                  <a:pt x="899429" y="391713"/>
                </a:cubicBezTo>
                <a:cubicBezTo>
                  <a:pt x="905370" y="390970"/>
                  <a:pt x="911071" y="390379"/>
                  <a:pt x="916990" y="389636"/>
                </a:cubicBezTo>
                <a:cubicBezTo>
                  <a:pt x="916247" y="391494"/>
                  <a:pt x="915627" y="393437"/>
                  <a:pt x="914907" y="395285"/>
                </a:cubicBezTo>
                <a:cubicBezTo>
                  <a:pt x="914585" y="396094"/>
                  <a:pt x="915318" y="396618"/>
                  <a:pt x="915204" y="397370"/>
                </a:cubicBezTo>
                <a:cubicBezTo>
                  <a:pt x="911520" y="398838"/>
                  <a:pt x="908427" y="400619"/>
                  <a:pt x="902405" y="401838"/>
                </a:cubicBezTo>
                <a:cubicBezTo>
                  <a:pt x="893095" y="403695"/>
                  <a:pt x="887893" y="405333"/>
                  <a:pt x="886629" y="407191"/>
                </a:cubicBezTo>
                <a:cubicBezTo>
                  <a:pt x="885388" y="409058"/>
                  <a:pt x="885118" y="411801"/>
                  <a:pt x="885736" y="415525"/>
                </a:cubicBezTo>
                <a:cubicBezTo>
                  <a:pt x="886357" y="419249"/>
                  <a:pt x="878924" y="423660"/>
                  <a:pt x="863412" y="428622"/>
                </a:cubicBezTo>
                <a:cubicBezTo>
                  <a:pt x="847896" y="433594"/>
                  <a:pt x="839375" y="438557"/>
                  <a:pt x="837516" y="443510"/>
                </a:cubicBezTo>
                <a:cubicBezTo>
                  <a:pt x="835654" y="448472"/>
                  <a:pt x="830678" y="452053"/>
                  <a:pt x="823229" y="454520"/>
                </a:cubicBezTo>
                <a:cubicBezTo>
                  <a:pt x="815781" y="457007"/>
                  <a:pt x="812237" y="460026"/>
                  <a:pt x="812215" y="463750"/>
                </a:cubicBezTo>
                <a:cubicBezTo>
                  <a:pt x="812215" y="467475"/>
                  <a:pt x="811695" y="470218"/>
                  <a:pt x="809834" y="472085"/>
                </a:cubicBezTo>
                <a:cubicBezTo>
                  <a:pt x="807971" y="473942"/>
                  <a:pt x="801041" y="478105"/>
                  <a:pt x="789891" y="483696"/>
                </a:cubicBezTo>
                <a:cubicBezTo>
                  <a:pt x="778720" y="489277"/>
                  <a:pt x="773221" y="493373"/>
                  <a:pt x="773222" y="496488"/>
                </a:cubicBezTo>
                <a:cubicBezTo>
                  <a:pt x="773222" y="499593"/>
                  <a:pt x="776247" y="502898"/>
                  <a:pt x="782449" y="506013"/>
                </a:cubicBezTo>
                <a:cubicBezTo>
                  <a:pt x="788656" y="509118"/>
                  <a:pt x="791652" y="511852"/>
                  <a:pt x="791677" y="514347"/>
                </a:cubicBezTo>
                <a:cubicBezTo>
                  <a:pt x="791677" y="516833"/>
                  <a:pt x="789769" y="519586"/>
                  <a:pt x="785426" y="522681"/>
                </a:cubicBezTo>
                <a:cubicBezTo>
                  <a:pt x="781081" y="525787"/>
                  <a:pt x="772884" y="526320"/>
                  <a:pt x="760423" y="524472"/>
                </a:cubicBezTo>
                <a:cubicBezTo>
                  <a:pt x="748011" y="522605"/>
                  <a:pt x="741121" y="519862"/>
                  <a:pt x="740480" y="516138"/>
                </a:cubicBezTo>
                <a:cubicBezTo>
                  <a:pt x="739859" y="512413"/>
                  <a:pt x="737115" y="509394"/>
                  <a:pt x="732146" y="506908"/>
                </a:cubicBezTo>
                <a:cubicBezTo>
                  <a:pt x="727180" y="504432"/>
                  <a:pt x="719997" y="503041"/>
                  <a:pt x="710715" y="503041"/>
                </a:cubicBezTo>
                <a:cubicBezTo>
                  <a:pt x="701405" y="503041"/>
                  <a:pt x="691823" y="505517"/>
                  <a:pt x="681246" y="510480"/>
                </a:cubicBezTo>
                <a:cubicBezTo>
                  <a:pt x="670696" y="515442"/>
                  <a:pt x="658037" y="517938"/>
                  <a:pt x="643741" y="517919"/>
                </a:cubicBezTo>
                <a:cubicBezTo>
                  <a:pt x="629468" y="517919"/>
                  <a:pt x="616812" y="515995"/>
                  <a:pt x="605641" y="512271"/>
                </a:cubicBezTo>
                <a:cubicBezTo>
                  <a:pt x="594471" y="508546"/>
                  <a:pt x="582658" y="506641"/>
                  <a:pt x="569626" y="506013"/>
                </a:cubicBezTo>
                <a:cubicBezTo>
                  <a:pt x="556592" y="505394"/>
                  <a:pt x="549139" y="505660"/>
                  <a:pt x="547896" y="506908"/>
                </a:cubicBezTo>
                <a:cubicBezTo>
                  <a:pt x="546655" y="508146"/>
                  <a:pt x="546654" y="511432"/>
                  <a:pt x="547896" y="517033"/>
                </a:cubicBezTo>
                <a:cubicBezTo>
                  <a:pt x="549137" y="522615"/>
                  <a:pt x="548324" y="526177"/>
                  <a:pt x="545218" y="528044"/>
                </a:cubicBezTo>
                <a:cubicBezTo>
                  <a:pt x="542114" y="529901"/>
                  <a:pt x="535228" y="529901"/>
                  <a:pt x="524679" y="528044"/>
                </a:cubicBezTo>
                <a:cubicBezTo>
                  <a:pt x="514129" y="526177"/>
                  <a:pt x="500904" y="527301"/>
                  <a:pt x="485388" y="531016"/>
                </a:cubicBezTo>
                <a:cubicBezTo>
                  <a:pt x="469873" y="534740"/>
                  <a:pt x="462169" y="539131"/>
                  <a:pt x="462171" y="544713"/>
                </a:cubicBezTo>
                <a:cubicBezTo>
                  <a:pt x="462171" y="550295"/>
                  <a:pt x="460811" y="554724"/>
                  <a:pt x="457707" y="557210"/>
                </a:cubicBezTo>
                <a:cubicBezTo>
                  <a:pt x="454604" y="559696"/>
                  <a:pt x="454059" y="563258"/>
                  <a:pt x="455921" y="568230"/>
                </a:cubicBezTo>
                <a:cubicBezTo>
                  <a:pt x="457782" y="573193"/>
                  <a:pt x="455848" y="577336"/>
                  <a:pt x="450265" y="580431"/>
                </a:cubicBezTo>
                <a:cubicBezTo>
                  <a:pt x="444679" y="583537"/>
                  <a:pt x="437793" y="585727"/>
                  <a:pt x="430322" y="586975"/>
                </a:cubicBezTo>
                <a:cubicBezTo>
                  <a:pt x="422875" y="588223"/>
                  <a:pt x="419088" y="589299"/>
                  <a:pt x="417821" y="590547"/>
                </a:cubicBezTo>
                <a:cubicBezTo>
                  <a:pt x="416580" y="591795"/>
                  <a:pt x="416307" y="593986"/>
                  <a:pt x="416927" y="597100"/>
                </a:cubicBezTo>
                <a:cubicBezTo>
                  <a:pt x="417238" y="598653"/>
                  <a:pt x="417511" y="600320"/>
                  <a:pt x="417821" y="601863"/>
                </a:cubicBezTo>
                <a:cubicBezTo>
                  <a:pt x="416269" y="602177"/>
                  <a:pt x="414312" y="602434"/>
                  <a:pt x="412760" y="602758"/>
                </a:cubicBezTo>
                <a:cubicBezTo>
                  <a:pt x="409657" y="603377"/>
                  <a:pt x="406090" y="606139"/>
                  <a:pt x="401747" y="611093"/>
                </a:cubicBezTo>
                <a:cubicBezTo>
                  <a:pt x="397403" y="616055"/>
                  <a:pt x="395248" y="621865"/>
                  <a:pt x="395199" y="628056"/>
                </a:cubicBezTo>
                <a:cubicBezTo>
                  <a:pt x="395199" y="634257"/>
                  <a:pt x="389156" y="637553"/>
                  <a:pt x="376744" y="638172"/>
                </a:cubicBezTo>
                <a:cubicBezTo>
                  <a:pt x="364332" y="638801"/>
                  <a:pt x="357472" y="640191"/>
                  <a:pt x="356205" y="642049"/>
                </a:cubicBezTo>
                <a:cubicBezTo>
                  <a:pt x="354964" y="643906"/>
                  <a:pt x="348921" y="646926"/>
                  <a:pt x="337751" y="651269"/>
                </a:cubicBezTo>
                <a:cubicBezTo>
                  <a:pt x="326580" y="655622"/>
                  <a:pt x="320540" y="658365"/>
                  <a:pt x="319296" y="659603"/>
                </a:cubicBezTo>
                <a:cubicBezTo>
                  <a:pt x="318055" y="660851"/>
                  <a:pt x="318054" y="663585"/>
                  <a:pt x="319296" y="667938"/>
                </a:cubicBezTo>
                <a:cubicBezTo>
                  <a:pt x="320537" y="672291"/>
                  <a:pt x="320538" y="675310"/>
                  <a:pt x="319296" y="677168"/>
                </a:cubicBezTo>
                <a:cubicBezTo>
                  <a:pt x="318055" y="679034"/>
                  <a:pt x="317188" y="682320"/>
                  <a:pt x="317808" y="687293"/>
                </a:cubicBezTo>
                <a:cubicBezTo>
                  <a:pt x="318428" y="692255"/>
                  <a:pt x="317339" y="696427"/>
                  <a:pt x="314236" y="698894"/>
                </a:cubicBezTo>
                <a:cubicBezTo>
                  <a:pt x="311133" y="701380"/>
                  <a:pt x="309474" y="702990"/>
                  <a:pt x="309474" y="704847"/>
                </a:cubicBezTo>
                <a:cubicBezTo>
                  <a:pt x="309474" y="706714"/>
                  <a:pt x="311680" y="708915"/>
                  <a:pt x="316022" y="711400"/>
                </a:cubicBezTo>
                <a:cubicBezTo>
                  <a:pt x="320366" y="713886"/>
                  <a:pt x="327774" y="714429"/>
                  <a:pt x="337751" y="713182"/>
                </a:cubicBezTo>
                <a:cubicBezTo>
                  <a:pt x="342715" y="712563"/>
                  <a:pt x="347691" y="712010"/>
                  <a:pt x="352634" y="711400"/>
                </a:cubicBezTo>
                <a:cubicBezTo>
                  <a:pt x="352014" y="712953"/>
                  <a:pt x="351470" y="714925"/>
                  <a:pt x="350848" y="716458"/>
                </a:cubicBezTo>
                <a:cubicBezTo>
                  <a:pt x="349607" y="719563"/>
                  <a:pt x="350154" y="722297"/>
                  <a:pt x="352634" y="724793"/>
                </a:cubicBezTo>
                <a:cubicBezTo>
                  <a:pt x="355116" y="727279"/>
                  <a:pt x="363318" y="727545"/>
                  <a:pt x="377637" y="725688"/>
                </a:cubicBezTo>
                <a:cubicBezTo>
                  <a:pt x="391911" y="723821"/>
                  <a:pt x="399589" y="724916"/>
                  <a:pt x="400854" y="729260"/>
                </a:cubicBezTo>
                <a:cubicBezTo>
                  <a:pt x="402095" y="733603"/>
                  <a:pt x="409823" y="735261"/>
                  <a:pt x="423476" y="734022"/>
                </a:cubicBezTo>
                <a:cubicBezTo>
                  <a:pt x="437129" y="732784"/>
                  <a:pt x="446192" y="731136"/>
                  <a:pt x="451158" y="729260"/>
                </a:cubicBezTo>
                <a:cubicBezTo>
                  <a:pt x="456123" y="727393"/>
                  <a:pt x="460556" y="726583"/>
                  <a:pt x="464255" y="726583"/>
                </a:cubicBezTo>
                <a:cubicBezTo>
                  <a:pt x="467979" y="726583"/>
                  <a:pt x="470727" y="727965"/>
                  <a:pt x="472590" y="730450"/>
                </a:cubicBezTo>
                <a:cubicBezTo>
                  <a:pt x="474451" y="732936"/>
                  <a:pt x="476948" y="734022"/>
                  <a:pt x="480030" y="734022"/>
                </a:cubicBezTo>
                <a:cubicBezTo>
                  <a:pt x="483134" y="734022"/>
                  <a:pt x="485039" y="733479"/>
                  <a:pt x="486282" y="732232"/>
                </a:cubicBezTo>
                <a:cubicBezTo>
                  <a:pt x="487523" y="730993"/>
                  <a:pt x="494978" y="729345"/>
                  <a:pt x="508010" y="727469"/>
                </a:cubicBezTo>
                <a:cubicBezTo>
                  <a:pt x="521043" y="725612"/>
                  <a:pt x="529832" y="727002"/>
                  <a:pt x="534799" y="731346"/>
                </a:cubicBezTo>
                <a:cubicBezTo>
                  <a:pt x="539764" y="735689"/>
                  <a:pt x="545013" y="738166"/>
                  <a:pt x="550576" y="738785"/>
                </a:cubicBezTo>
                <a:cubicBezTo>
                  <a:pt x="556160" y="739404"/>
                  <a:pt x="563294" y="736937"/>
                  <a:pt x="572007" y="731346"/>
                </a:cubicBezTo>
                <a:cubicBezTo>
                  <a:pt x="580695" y="725754"/>
                  <a:pt x="593672" y="725497"/>
                  <a:pt x="610404" y="730450"/>
                </a:cubicBezTo>
                <a:cubicBezTo>
                  <a:pt x="627160" y="735413"/>
                  <a:pt x="641426" y="736518"/>
                  <a:pt x="653862" y="734022"/>
                </a:cubicBezTo>
                <a:cubicBezTo>
                  <a:pt x="666274" y="731536"/>
                  <a:pt x="674820" y="730727"/>
                  <a:pt x="679163" y="731346"/>
                </a:cubicBezTo>
                <a:cubicBezTo>
                  <a:pt x="683506" y="731965"/>
                  <a:pt x="691185" y="740223"/>
                  <a:pt x="702380" y="756349"/>
                </a:cubicBezTo>
                <a:cubicBezTo>
                  <a:pt x="713550" y="772484"/>
                  <a:pt x="723727" y="783505"/>
                  <a:pt x="733038" y="789086"/>
                </a:cubicBezTo>
                <a:cubicBezTo>
                  <a:pt x="742347" y="794677"/>
                  <a:pt x="751712" y="798202"/>
                  <a:pt x="760423" y="800697"/>
                </a:cubicBezTo>
                <a:cubicBezTo>
                  <a:pt x="769111" y="803183"/>
                  <a:pt x="777926" y="807336"/>
                  <a:pt x="787212" y="812308"/>
                </a:cubicBezTo>
                <a:cubicBezTo>
                  <a:pt x="796521" y="817271"/>
                  <a:pt x="808312" y="827463"/>
                  <a:pt x="823229" y="842960"/>
                </a:cubicBezTo>
                <a:cubicBezTo>
                  <a:pt x="838123" y="858476"/>
                  <a:pt x="852731" y="879374"/>
                  <a:pt x="866388" y="906063"/>
                </a:cubicBezTo>
                <a:cubicBezTo>
                  <a:pt x="880041" y="932752"/>
                  <a:pt x="890791" y="952050"/>
                  <a:pt x="898238" y="963213"/>
                </a:cubicBezTo>
                <a:cubicBezTo>
                  <a:pt x="905685" y="974386"/>
                  <a:pt x="911432" y="991169"/>
                  <a:pt x="915799" y="1014115"/>
                </a:cubicBezTo>
                <a:cubicBezTo>
                  <a:pt x="919134" y="1031745"/>
                  <a:pt x="920057" y="1037993"/>
                  <a:pt x="920860" y="1043585"/>
                </a:cubicBezTo>
                <a:cubicBezTo>
                  <a:pt x="921103" y="1045280"/>
                  <a:pt x="922341" y="1051938"/>
                  <a:pt x="922348" y="1052510"/>
                </a:cubicBezTo>
                <a:cubicBezTo>
                  <a:pt x="922348" y="1053758"/>
                  <a:pt x="922348" y="1054834"/>
                  <a:pt x="922348" y="1056082"/>
                </a:cubicBezTo>
                <a:cubicBezTo>
                  <a:pt x="921728" y="1056082"/>
                  <a:pt x="920887" y="1056082"/>
                  <a:pt x="920265" y="1056082"/>
                </a:cubicBezTo>
                <a:cubicBezTo>
                  <a:pt x="919023" y="1056082"/>
                  <a:pt x="915185" y="1053605"/>
                  <a:pt x="908358" y="1048643"/>
                </a:cubicBezTo>
                <a:cubicBezTo>
                  <a:pt x="907593" y="1048090"/>
                  <a:pt x="905929" y="1044385"/>
                  <a:pt x="905084" y="1043585"/>
                </a:cubicBezTo>
                <a:cubicBezTo>
                  <a:pt x="898378" y="1037241"/>
                  <a:pt x="889847" y="1026030"/>
                  <a:pt x="878295" y="1003999"/>
                </a:cubicBezTo>
                <a:cubicBezTo>
                  <a:pt x="865262" y="979177"/>
                  <a:pt x="857288" y="967327"/>
                  <a:pt x="854185" y="968575"/>
                </a:cubicBezTo>
                <a:cubicBezTo>
                  <a:pt x="851082" y="969814"/>
                  <a:pt x="849721" y="971737"/>
                  <a:pt x="849720" y="974233"/>
                </a:cubicBezTo>
                <a:cubicBezTo>
                  <a:pt x="849720" y="976710"/>
                  <a:pt x="855491" y="989368"/>
                  <a:pt x="867282" y="1012333"/>
                </a:cubicBezTo>
                <a:cubicBezTo>
                  <a:pt x="873392" y="1024230"/>
                  <a:pt x="879687" y="1034593"/>
                  <a:pt x="886332" y="1043290"/>
                </a:cubicBezTo>
                <a:cubicBezTo>
                  <a:pt x="892509" y="1051366"/>
                  <a:pt x="899123" y="1058149"/>
                  <a:pt x="905679" y="1063530"/>
                </a:cubicBezTo>
                <a:cubicBezTo>
                  <a:pt x="919332" y="1074693"/>
                  <a:pt x="928394" y="1085981"/>
                  <a:pt x="933361" y="1097754"/>
                </a:cubicBezTo>
                <a:cubicBezTo>
                  <a:pt x="938326" y="1109545"/>
                  <a:pt x="940009" y="1120566"/>
                  <a:pt x="938124" y="1130500"/>
                </a:cubicBezTo>
                <a:cubicBezTo>
                  <a:pt x="936262" y="1140425"/>
                  <a:pt x="933766" y="1148674"/>
                  <a:pt x="930682" y="1155504"/>
                </a:cubicBezTo>
                <a:cubicBezTo>
                  <a:pt x="927579" y="1162333"/>
                  <a:pt x="925921" y="1168686"/>
                  <a:pt x="925920" y="1174258"/>
                </a:cubicBezTo>
                <a:cubicBezTo>
                  <a:pt x="925920" y="1179840"/>
                  <a:pt x="927577" y="1187555"/>
                  <a:pt x="930682" y="1196880"/>
                </a:cubicBezTo>
                <a:cubicBezTo>
                  <a:pt x="933009" y="1203862"/>
                  <a:pt x="933667" y="1214073"/>
                  <a:pt x="934552" y="1224560"/>
                </a:cubicBezTo>
                <a:cubicBezTo>
                  <a:pt x="597738" y="1180488"/>
                  <a:pt x="0" y="1144045"/>
                  <a:pt x="0" y="1144045"/>
                </a:cubicBezTo>
                <a:lnTo>
                  <a:pt x="0" y="2233315"/>
                </a:lnTo>
                <a:lnTo>
                  <a:pt x="2523735" y="2260699"/>
                </a:lnTo>
                <a:lnTo>
                  <a:pt x="7858630" y="2260699"/>
                </a:lnTo>
                <a:cubicBezTo>
                  <a:pt x="7858630" y="2260699"/>
                  <a:pt x="6636944" y="1730889"/>
                  <a:pt x="5386302" y="1640983"/>
                </a:cubicBezTo>
                <a:cubicBezTo>
                  <a:pt x="5269411" y="1632573"/>
                  <a:pt x="5152378" y="1626591"/>
                  <a:pt x="5035953" y="1626696"/>
                </a:cubicBezTo>
                <a:cubicBezTo>
                  <a:pt x="4945152" y="1626772"/>
                  <a:pt x="4854855" y="1629810"/>
                  <a:pt x="4765386" y="1635916"/>
                </a:cubicBezTo>
                <a:cubicBezTo>
                  <a:pt x="4633236" y="1644936"/>
                  <a:pt x="4501201" y="1649337"/>
                  <a:pt x="4369508" y="1650204"/>
                </a:cubicBezTo>
                <a:cubicBezTo>
                  <a:pt x="4276487" y="1650823"/>
                  <a:pt x="4183675" y="1649251"/>
                  <a:pt x="4090902" y="1646336"/>
                </a:cubicBezTo>
                <a:cubicBezTo>
                  <a:pt x="3659600" y="1632792"/>
                  <a:pt x="3230918" y="1583643"/>
                  <a:pt x="2805322" y="1520730"/>
                </a:cubicBezTo>
                <a:cubicBezTo>
                  <a:pt x="2449535" y="1468133"/>
                  <a:pt x="2095700" y="1406439"/>
                  <a:pt x="1744475" y="1347785"/>
                </a:cubicBezTo>
                <a:cubicBezTo>
                  <a:pt x="1741646" y="1318381"/>
                  <a:pt x="1739436" y="1287748"/>
                  <a:pt x="1739417" y="1247477"/>
                </a:cubicBezTo>
                <a:cubicBezTo>
                  <a:pt x="1739417" y="1196976"/>
                  <a:pt x="1740608" y="1153503"/>
                  <a:pt x="1743580" y="1117108"/>
                </a:cubicBezTo>
                <a:cubicBezTo>
                  <a:pt x="1746552" y="1080713"/>
                  <a:pt x="1744266" y="1058615"/>
                  <a:pt x="1736141" y="1050433"/>
                </a:cubicBezTo>
                <a:cubicBezTo>
                  <a:pt x="1727968" y="1042260"/>
                  <a:pt x="1722396" y="1033002"/>
                  <a:pt x="1719472" y="1023344"/>
                </a:cubicBezTo>
                <a:cubicBezTo>
                  <a:pt x="1718596" y="1020487"/>
                  <a:pt x="1719624" y="1003942"/>
                  <a:pt x="1719177" y="997741"/>
                </a:cubicBezTo>
                <a:cubicBezTo>
                  <a:pt x="1718110" y="982968"/>
                  <a:pt x="1716729" y="970728"/>
                  <a:pt x="1718282" y="936724"/>
                </a:cubicBezTo>
                <a:cubicBezTo>
                  <a:pt x="1720510" y="888451"/>
                  <a:pt x="1723968" y="855866"/>
                  <a:pt x="1728397" y="838797"/>
                </a:cubicBezTo>
                <a:cubicBezTo>
                  <a:pt x="1732855" y="821709"/>
                  <a:pt x="1747523" y="791848"/>
                  <a:pt x="1772755" y="749500"/>
                </a:cubicBezTo>
                <a:cubicBezTo>
                  <a:pt x="1798006" y="707162"/>
                  <a:pt x="1811150" y="679825"/>
                  <a:pt x="1812636" y="667938"/>
                </a:cubicBezTo>
                <a:cubicBezTo>
                  <a:pt x="1814122" y="656060"/>
                  <a:pt x="1817532" y="646345"/>
                  <a:pt x="1822761" y="638172"/>
                </a:cubicBezTo>
                <a:cubicBezTo>
                  <a:pt x="1827962" y="630009"/>
                  <a:pt x="1840782" y="602072"/>
                  <a:pt x="1860861" y="554533"/>
                </a:cubicBezTo>
                <a:cubicBezTo>
                  <a:pt x="1880911" y="506994"/>
                  <a:pt x="1907353" y="471456"/>
                  <a:pt x="1940033" y="447672"/>
                </a:cubicBezTo>
                <a:cubicBezTo>
                  <a:pt x="1972713" y="423907"/>
                  <a:pt x="1997793" y="402990"/>
                  <a:pt x="2015642" y="385169"/>
                </a:cubicBezTo>
                <a:cubicBezTo>
                  <a:pt x="2033464" y="367338"/>
                  <a:pt x="2051542" y="356880"/>
                  <a:pt x="2070106" y="353918"/>
                </a:cubicBezTo>
                <a:cubicBezTo>
                  <a:pt x="2079393" y="352432"/>
                  <a:pt x="2089080" y="350946"/>
                  <a:pt x="2098386" y="349450"/>
                </a:cubicBezTo>
                <a:cubicBezTo>
                  <a:pt x="2098386" y="352794"/>
                  <a:pt x="2098386" y="356213"/>
                  <a:pt x="2098386" y="359566"/>
                </a:cubicBezTo>
                <a:cubicBezTo>
                  <a:pt x="2098386" y="366252"/>
                  <a:pt x="2099586" y="371196"/>
                  <a:pt x="2102558" y="374158"/>
                </a:cubicBezTo>
                <a:cubicBezTo>
                  <a:pt x="2105530" y="377130"/>
                  <a:pt x="2109064" y="378616"/>
                  <a:pt x="2113569" y="378616"/>
                </a:cubicBezTo>
                <a:cubicBezTo>
                  <a:pt x="2118027" y="378616"/>
                  <a:pt x="2129247" y="374291"/>
                  <a:pt x="2146306" y="366119"/>
                </a:cubicBezTo>
                <a:cubicBezTo>
                  <a:pt x="2163394" y="357947"/>
                  <a:pt x="2173110" y="353918"/>
                  <a:pt x="2176072" y="353918"/>
                </a:cubicBezTo>
                <a:cubicBezTo>
                  <a:pt x="2179044" y="353918"/>
                  <a:pt x="2181854" y="357794"/>
                  <a:pt x="2184111" y="365224"/>
                </a:cubicBezTo>
                <a:cubicBezTo>
                  <a:pt x="2186340" y="372653"/>
                  <a:pt x="2189055" y="376244"/>
                  <a:pt x="2192741" y="376235"/>
                </a:cubicBezTo>
                <a:cubicBezTo>
                  <a:pt x="2196456" y="376235"/>
                  <a:pt x="2200913" y="373549"/>
                  <a:pt x="2206142" y="367605"/>
                </a:cubicBezTo>
                <a:cubicBezTo>
                  <a:pt x="2211343" y="361661"/>
                  <a:pt x="2215344" y="358213"/>
                  <a:pt x="2218344" y="357489"/>
                </a:cubicBezTo>
                <a:cubicBezTo>
                  <a:pt x="2219830" y="357118"/>
                  <a:pt x="2221306" y="356356"/>
                  <a:pt x="2222811" y="355994"/>
                </a:cubicBezTo>
                <a:cubicBezTo>
                  <a:pt x="2223183" y="359709"/>
                  <a:pt x="2223621" y="363890"/>
                  <a:pt x="2224002" y="367605"/>
                </a:cubicBezTo>
                <a:cubicBezTo>
                  <a:pt x="2224745" y="375034"/>
                  <a:pt x="2231784" y="379063"/>
                  <a:pt x="2245128" y="379806"/>
                </a:cubicBezTo>
                <a:cubicBezTo>
                  <a:pt x="2258502" y="380549"/>
                  <a:pt x="2274484" y="377721"/>
                  <a:pt x="2293058" y="371777"/>
                </a:cubicBezTo>
                <a:cubicBezTo>
                  <a:pt x="2311622" y="365833"/>
                  <a:pt x="2326567" y="356861"/>
                  <a:pt x="2337702" y="344983"/>
                </a:cubicBezTo>
                <a:cubicBezTo>
                  <a:pt x="2348846" y="333106"/>
                  <a:pt x="2359752" y="328314"/>
                  <a:pt x="2370144" y="329800"/>
                </a:cubicBezTo>
                <a:cubicBezTo>
                  <a:pt x="2380545" y="331286"/>
                  <a:pt x="2393242" y="334563"/>
                  <a:pt x="2408844" y="340516"/>
                </a:cubicBezTo>
                <a:cubicBezTo>
                  <a:pt x="2424436" y="346459"/>
                  <a:pt x="2435666" y="349460"/>
                  <a:pt x="2441582" y="349450"/>
                </a:cubicBezTo>
                <a:cubicBezTo>
                  <a:pt x="2447525" y="349450"/>
                  <a:pt x="2455164" y="347507"/>
                  <a:pt x="2464803" y="343792"/>
                </a:cubicBezTo>
                <a:cubicBezTo>
                  <a:pt x="2474462" y="340078"/>
                  <a:pt x="2479986" y="335601"/>
                  <a:pt x="2481472" y="330400"/>
                </a:cubicBezTo>
                <a:cubicBezTo>
                  <a:pt x="2482958" y="325200"/>
                  <a:pt x="2482339" y="321028"/>
                  <a:pt x="2479386" y="317303"/>
                </a:cubicBezTo>
                <a:cubicBezTo>
                  <a:pt x="2477900" y="315446"/>
                  <a:pt x="2476434" y="313503"/>
                  <a:pt x="2474919" y="311645"/>
                </a:cubicBezTo>
                <a:cubicBezTo>
                  <a:pt x="2479377" y="310903"/>
                  <a:pt x="2483606" y="310312"/>
                  <a:pt x="2488016" y="309560"/>
                </a:cubicBezTo>
                <a:cubicBezTo>
                  <a:pt x="2496931" y="308074"/>
                  <a:pt x="2502437" y="304502"/>
                  <a:pt x="2504685" y="298549"/>
                </a:cubicBezTo>
                <a:cubicBezTo>
                  <a:pt x="2506913" y="292605"/>
                  <a:pt x="2510523" y="287814"/>
                  <a:pt x="2515705" y="284861"/>
                </a:cubicBezTo>
                <a:cubicBezTo>
                  <a:pt x="2520906" y="281889"/>
                  <a:pt x="2523716" y="278299"/>
                  <a:pt x="2523735" y="273841"/>
                </a:cubicBezTo>
                <a:cubicBezTo>
                  <a:pt x="2523735" y="269393"/>
                  <a:pt x="2518658" y="263859"/>
                  <a:pt x="2508257" y="257172"/>
                </a:cubicBezTo>
                <a:cubicBezTo>
                  <a:pt x="2497865" y="250495"/>
                  <a:pt x="2491883" y="245552"/>
                  <a:pt x="2490397" y="242589"/>
                </a:cubicBezTo>
                <a:cubicBezTo>
                  <a:pt x="2488911" y="239618"/>
                  <a:pt x="2482520" y="236636"/>
                  <a:pt x="2471347" y="233664"/>
                </a:cubicBezTo>
                <a:cubicBezTo>
                  <a:pt x="2460212" y="230693"/>
                  <a:pt x="2455155" y="224711"/>
                  <a:pt x="2455869" y="215805"/>
                </a:cubicBezTo>
                <a:cubicBezTo>
                  <a:pt x="2456612" y="206890"/>
                  <a:pt x="2460241" y="200479"/>
                  <a:pt x="2466889" y="196755"/>
                </a:cubicBezTo>
                <a:cubicBezTo>
                  <a:pt x="2473566" y="193040"/>
                  <a:pt x="2477157" y="188849"/>
                  <a:pt x="2477900" y="183658"/>
                </a:cubicBezTo>
                <a:cubicBezTo>
                  <a:pt x="2478643" y="178457"/>
                  <a:pt x="2476576" y="173686"/>
                  <a:pt x="2471347" y="169961"/>
                </a:cubicBezTo>
                <a:cubicBezTo>
                  <a:pt x="2466156" y="166247"/>
                  <a:pt x="2461098" y="164608"/>
                  <a:pt x="2455869" y="164608"/>
                </a:cubicBezTo>
                <a:cubicBezTo>
                  <a:pt x="2450678" y="164608"/>
                  <a:pt x="2441886" y="162065"/>
                  <a:pt x="2429980" y="156864"/>
                </a:cubicBezTo>
                <a:cubicBezTo>
                  <a:pt x="2418093" y="151664"/>
                  <a:pt x="2408330" y="146006"/>
                  <a:pt x="2400214" y="139300"/>
                </a:cubicBezTo>
                <a:cubicBezTo>
                  <a:pt x="2392042" y="132623"/>
                  <a:pt x="2384079" y="128270"/>
                  <a:pt x="2376697" y="126803"/>
                </a:cubicBezTo>
                <a:cubicBezTo>
                  <a:pt x="2369268" y="125318"/>
                  <a:pt x="2365391" y="121450"/>
                  <a:pt x="2365381" y="115488"/>
                </a:cubicBezTo>
                <a:cubicBezTo>
                  <a:pt x="2365381" y="109554"/>
                  <a:pt x="2364486" y="105953"/>
                  <a:pt x="2363000" y="104477"/>
                </a:cubicBezTo>
                <a:cubicBezTo>
                  <a:pt x="2361514" y="102991"/>
                  <a:pt x="2351227" y="100171"/>
                  <a:pt x="2331158" y="96438"/>
                </a:cubicBezTo>
                <a:cubicBezTo>
                  <a:pt x="2311098" y="92732"/>
                  <a:pt x="2296316" y="91085"/>
                  <a:pt x="2287400" y="91085"/>
                </a:cubicBezTo>
                <a:cubicBezTo>
                  <a:pt x="2278485" y="91085"/>
                  <a:pt x="2269550" y="92580"/>
                  <a:pt x="2260606" y="95552"/>
                </a:cubicBezTo>
                <a:cubicBezTo>
                  <a:pt x="2251701" y="98524"/>
                  <a:pt x="2246195" y="97171"/>
                  <a:pt x="2243938" y="91980"/>
                </a:cubicBezTo>
                <a:cubicBezTo>
                  <a:pt x="2241709" y="86779"/>
                  <a:pt x="2233917" y="83207"/>
                  <a:pt x="2219830" y="80960"/>
                </a:cubicBezTo>
                <a:cubicBezTo>
                  <a:pt x="2205723" y="78731"/>
                  <a:pt x="2197951" y="76035"/>
                  <a:pt x="2197208" y="72330"/>
                </a:cubicBezTo>
                <a:cubicBezTo>
                  <a:pt x="2196465" y="68615"/>
                  <a:pt x="2197189" y="65329"/>
                  <a:pt x="2198694" y="63100"/>
                </a:cubicBezTo>
                <a:cubicBezTo>
                  <a:pt x="2200180" y="60871"/>
                  <a:pt x="2198818" y="57271"/>
                  <a:pt x="2195122" y="52089"/>
                </a:cubicBezTo>
                <a:cubicBezTo>
                  <a:pt x="2191417" y="46889"/>
                  <a:pt x="2180977" y="44069"/>
                  <a:pt x="2163871" y="44050"/>
                </a:cubicBezTo>
                <a:cubicBezTo>
                  <a:pt x="2146792" y="44050"/>
                  <a:pt x="2130800" y="41364"/>
                  <a:pt x="2115950" y="35420"/>
                </a:cubicBezTo>
                <a:cubicBezTo>
                  <a:pt x="2101091" y="29477"/>
                  <a:pt x="2084060" y="28724"/>
                  <a:pt x="2064753" y="33935"/>
                </a:cubicBezTo>
                <a:cubicBezTo>
                  <a:pt x="2045437" y="39135"/>
                  <a:pt x="2032845" y="40469"/>
                  <a:pt x="2026949" y="37506"/>
                </a:cubicBezTo>
                <a:cubicBezTo>
                  <a:pt x="2021005" y="34535"/>
                  <a:pt x="2006499" y="33935"/>
                  <a:pt x="1983496" y="35420"/>
                </a:cubicBezTo>
                <a:cubicBezTo>
                  <a:pt x="1960464" y="36906"/>
                  <a:pt x="1947215" y="36154"/>
                  <a:pt x="1944205" y="33935"/>
                </a:cubicBezTo>
                <a:cubicBezTo>
                  <a:pt x="1941233" y="31706"/>
                  <a:pt x="1932318" y="29001"/>
                  <a:pt x="1917411" y="25305"/>
                </a:cubicBezTo>
                <a:cubicBezTo>
                  <a:pt x="1909982" y="23448"/>
                  <a:pt x="1902838" y="21800"/>
                  <a:pt x="1895389" y="19942"/>
                </a:cubicBezTo>
                <a:cubicBezTo>
                  <a:pt x="1895389" y="23286"/>
                  <a:pt x="1895389" y="26115"/>
                  <a:pt x="1895389" y="29467"/>
                </a:cubicBezTo>
                <a:cubicBezTo>
                  <a:pt x="1895389" y="36154"/>
                  <a:pt x="1894342" y="40497"/>
                  <a:pt x="1892113" y="41974"/>
                </a:cubicBezTo>
                <a:cubicBezTo>
                  <a:pt x="1889884" y="43460"/>
                  <a:pt x="1882835" y="44936"/>
                  <a:pt x="1870977" y="46431"/>
                </a:cubicBezTo>
                <a:cubicBezTo>
                  <a:pt x="1859089" y="47917"/>
                  <a:pt x="1851136" y="47755"/>
                  <a:pt x="1847460" y="45546"/>
                </a:cubicBezTo>
                <a:cubicBezTo>
                  <a:pt x="1843754" y="43317"/>
                  <a:pt x="1838992" y="42402"/>
                  <a:pt x="1833772" y="43164"/>
                </a:cubicBezTo>
                <a:cubicBezTo>
                  <a:pt x="1828571" y="43907"/>
                  <a:pt x="1825152" y="43460"/>
                  <a:pt x="1822161" y="41974"/>
                </a:cubicBezTo>
                <a:cubicBezTo>
                  <a:pt x="1819189" y="40488"/>
                  <a:pt x="1808912" y="41993"/>
                  <a:pt x="1791805" y="46431"/>
                </a:cubicBezTo>
                <a:cubicBezTo>
                  <a:pt x="1774717" y="50889"/>
                  <a:pt x="1764859" y="51337"/>
                  <a:pt x="1762630" y="47622"/>
                </a:cubicBezTo>
                <a:cubicBezTo>
                  <a:pt x="1760401" y="43917"/>
                  <a:pt x="1756791" y="41974"/>
                  <a:pt x="1751619" y="41974"/>
                </a:cubicBezTo>
                <a:cubicBezTo>
                  <a:pt x="1749019" y="41974"/>
                  <a:pt x="1746161" y="41974"/>
                  <a:pt x="1743580" y="41974"/>
                </a:cubicBezTo>
                <a:cubicBezTo>
                  <a:pt x="1743580" y="40859"/>
                  <a:pt x="1743580" y="40107"/>
                  <a:pt x="1743580" y="38992"/>
                </a:cubicBezTo>
                <a:cubicBezTo>
                  <a:pt x="1743580" y="36764"/>
                  <a:pt x="1745075" y="34068"/>
                  <a:pt x="1748047" y="31849"/>
                </a:cubicBezTo>
                <a:cubicBezTo>
                  <a:pt x="1751019" y="29620"/>
                  <a:pt x="1751743" y="24524"/>
                  <a:pt x="1749533" y="16370"/>
                </a:cubicBezTo>
                <a:cubicBezTo>
                  <a:pt x="1747304" y="8198"/>
                  <a:pt x="1739370" y="3121"/>
                  <a:pt x="1726016" y="892"/>
                </a:cubicBezTo>
                <a:cubicBezTo>
                  <a:pt x="1719339" y="-222"/>
                  <a:pt x="1712509" y="-260"/>
                  <a:pt x="1705480" y="597"/>
                </a:cubicBezTo>
                <a:close/>
                <a:moveTo>
                  <a:pt x="1810550" y="203299"/>
                </a:moveTo>
                <a:cubicBezTo>
                  <a:pt x="1813522" y="204042"/>
                  <a:pt x="1815446" y="206728"/>
                  <a:pt x="1816208" y="210442"/>
                </a:cubicBezTo>
                <a:cubicBezTo>
                  <a:pt x="1816951" y="214157"/>
                  <a:pt x="1820437" y="219234"/>
                  <a:pt x="1826333" y="225920"/>
                </a:cubicBezTo>
                <a:cubicBezTo>
                  <a:pt x="1832267" y="232607"/>
                  <a:pt x="1835877" y="250095"/>
                  <a:pt x="1837344" y="278308"/>
                </a:cubicBezTo>
                <a:cubicBezTo>
                  <a:pt x="1838830" y="306531"/>
                  <a:pt x="1837468" y="328181"/>
                  <a:pt x="1833772" y="343792"/>
                </a:cubicBezTo>
                <a:cubicBezTo>
                  <a:pt x="1830057" y="359394"/>
                  <a:pt x="1825895" y="371786"/>
                  <a:pt x="1820675" y="380702"/>
                </a:cubicBezTo>
                <a:cubicBezTo>
                  <a:pt x="1815475" y="389617"/>
                  <a:pt x="1810569" y="396028"/>
                  <a:pt x="1806092" y="399752"/>
                </a:cubicBezTo>
                <a:cubicBezTo>
                  <a:pt x="1801635" y="403467"/>
                  <a:pt x="1798177" y="404067"/>
                  <a:pt x="1795967" y="401838"/>
                </a:cubicBezTo>
                <a:cubicBezTo>
                  <a:pt x="1793739" y="399609"/>
                  <a:pt x="1789528" y="398104"/>
                  <a:pt x="1782870" y="397370"/>
                </a:cubicBezTo>
                <a:cubicBezTo>
                  <a:pt x="1776184" y="396628"/>
                  <a:pt x="1769164" y="392599"/>
                  <a:pt x="1761735" y="385169"/>
                </a:cubicBezTo>
                <a:cubicBezTo>
                  <a:pt x="1754314" y="377739"/>
                  <a:pt x="1750276" y="371320"/>
                  <a:pt x="1749533" y="366119"/>
                </a:cubicBezTo>
                <a:cubicBezTo>
                  <a:pt x="1748790" y="360918"/>
                  <a:pt x="1746380" y="357346"/>
                  <a:pt x="1742685" y="355108"/>
                </a:cubicBezTo>
                <a:cubicBezTo>
                  <a:pt x="1738979" y="352879"/>
                  <a:pt x="1736903" y="345993"/>
                  <a:pt x="1736141" y="334868"/>
                </a:cubicBezTo>
                <a:cubicBezTo>
                  <a:pt x="1735398" y="323723"/>
                  <a:pt x="1732988" y="314008"/>
                  <a:pt x="1729292" y="305102"/>
                </a:cubicBezTo>
                <a:cubicBezTo>
                  <a:pt x="1725578" y="296187"/>
                  <a:pt x="1715148" y="280813"/>
                  <a:pt x="1698041" y="259258"/>
                </a:cubicBezTo>
                <a:cubicBezTo>
                  <a:pt x="1689497" y="248485"/>
                  <a:pt x="1680963" y="237894"/>
                  <a:pt x="1672438" y="227111"/>
                </a:cubicBezTo>
                <a:cubicBezTo>
                  <a:pt x="1675409" y="227854"/>
                  <a:pt x="1678353" y="228749"/>
                  <a:pt x="1681372" y="229492"/>
                </a:cubicBezTo>
                <a:cubicBezTo>
                  <a:pt x="1687316" y="230978"/>
                  <a:pt x="1691373" y="233055"/>
                  <a:pt x="1693574" y="236046"/>
                </a:cubicBezTo>
                <a:cubicBezTo>
                  <a:pt x="1695803" y="239017"/>
                  <a:pt x="1699108" y="240208"/>
                  <a:pt x="1702803" y="240208"/>
                </a:cubicBezTo>
                <a:cubicBezTo>
                  <a:pt x="1706518" y="240208"/>
                  <a:pt x="1710233" y="236922"/>
                  <a:pt x="1714710" y="229492"/>
                </a:cubicBezTo>
                <a:cubicBezTo>
                  <a:pt x="1719167" y="222063"/>
                  <a:pt x="1725187" y="219825"/>
                  <a:pt x="1732569" y="223539"/>
                </a:cubicBezTo>
                <a:cubicBezTo>
                  <a:pt x="1736284" y="225397"/>
                  <a:pt x="1739846" y="227635"/>
                  <a:pt x="1743580" y="229492"/>
                </a:cubicBezTo>
                <a:cubicBezTo>
                  <a:pt x="1744694" y="227264"/>
                  <a:pt x="1746018" y="224568"/>
                  <a:pt x="1747152" y="222349"/>
                </a:cubicBezTo>
                <a:cubicBezTo>
                  <a:pt x="1749381" y="217891"/>
                  <a:pt x="1751352" y="215805"/>
                  <a:pt x="1752810" y="215805"/>
                </a:cubicBezTo>
                <a:cubicBezTo>
                  <a:pt x="1754295" y="215805"/>
                  <a:pt x="1757410" y="217891"/>
                  <a:pt x="1762630" y="222349"/>
                </a:cubicBezTo>
                <a:cubicBezTo>
                  <a:pt x="1767831" y="226806"/>
                  <a:pt x="1773184" y="229350"/>
                  <a:pt x="1778403" y="230093"/>
                </a:cubicBezTo>
                <a:cubicBezTo>
                  <a:pt x="1783604" y="230836"/>
                  <a:pt x="1787919" y="230978"/>
                  <a:pt x="1790910" y="229492"/>
                </a:cubicBezTo>
                <a:cubicBezTo>
                  <a:pt x="1793881" y="228006"/>
                  <a:pt x="1796672" y="223092"/>
                  <a:pt x="1800435" y="214910"/>
                </a:cubicBezTo>
                <a:cubicBezTo>
                  <a:pt x="1804149" y="206737"/>
                  <a:pt x="1807559" y="202556"/>
                  <a:pt x="1810550" y="203299"/>
                </a:cubicBezTo>
                <a:close/>
                <a:moveTo>
                  <a:pt x="1515275" y="204785"/>
                </a:moveTo>
                <a:cubicBezTo>
                  <a:pt x="1517504" y="204785"/>
                  <a:pt x="1520371" y="207480"/>
                  <a:pt x="1523314" y="213424"/>
                </a:cubicBezTo>
                <a:cubicBezTo>
                  <a:pt x="1526286" y="219367"/>
                  <a:pt x="1526858" y="226244"/>
                  <a:pt x="1525400" y="233664"/>
                </a:cubicBezTo>
                <a:cubicBezTo>
                  <a:pt x="1523914" y="241084"/>
                  <a:pt x="1523933" y="245571"/>
                  <a:pt x="1525400" y="247056"/>
                </a:cubicBezTo>
                <a:cubicBezTo>
                  <a:pt x="1526886" y="248542"/>
                  <a:pt x="1529706" y="249133"/>
                  <a:pt x="1533439" y="249143"/>
                </a:cubicBezTo>
                <a:cubicBezTo>
                  <a:pt x="1537154" y="249143"/>
                  <a:pt x="1539964" y="248390"/>
                  <a:pt x="1542964" y="246161"/>
                </a:cubicBezTo>
                <a:cubicBezTo>
                  <a:pt x="1545936" y="243932"/>
                  <a:pt x="1549337" y="243028"/>
                  <a:pt x="1553080" y="243780"/>
                </a:cubicBezTo>
                <a:cubicBezTo>
                  <a:pt x="1556795" y="244523"/>
                  <a:pt x="1564538" y="253638"/>
                  <a:pt x="1575702" y="271460"/>
                </a:cubicBezTo>
                <a:cubicBezTo>
                  <a:pt x="1586846" y="289290"/>
                  <a:pt x="1603581" y="305435"/>
                  <a:pt x="1626603" y="320275"/>
                </a:cubicBezTo>
                <a:cubicBezTo>
                  <a:pt x="1638119" y="327705"/>
                  <a:pt x="1649892" y="335477"/>
                  <a:pt x="1661427" y="342897"/>
                </a:cubicBezTo>
                <a:cubicBezTo>
                  <a:pt x="1659569" y="343269"/>
                  <a:pt x="1657655" y="343430"/>
                  <a:pt x="1655769" y="343792"/>
                </a:cubicBezTo>
                <a:cubicBezTo>
                  <a:pt x="1652064" y="344535"/>
                  <a:pt x="1647730" y="343640"/>
                  <a:pt x="1643272" y="341411"/>
                </a:cubicBezTo>
                <a:cubicBezTo>
                  <a:pt x="1638814" y="339182"/>
                  <a:pt x="1634014" y="338420"/>
                  <a:pt x="1628089" y="338439"/>
                </a:cubicBezTo>
                <a:cubicBezTo>
                  <a:pt x="1622146" y="338439"/>
                  <a:pt x="1616602" y="341421"/>
                  <a:pt x="1611420" y="347364"/>
                </a:cubicBezTo>
                <a:cubicBezTo>
                  <a:pt x="1606220" y="353308"/>
                  <a:pt x="1596981" y="355861"/>
                  <a:pt x="1584331" y="355108"/>
                </a:cubicBezTo>
                <a:cubicBezTo>
                  <a:pt x="1571711" y="354365"/>
                  <a:pt x="1562767" y="354508"/>
                  <a:pt x="1557547" y="355994"/>
                </a:cubicBezTo>
                <a:cubicBezTo>
                  <a:pt x="1552346" y="357480"/>
                  <a:pt x="1548784" y="360309"/>
                  <a:pt x="1546536" y="364033"/>
                </a:cubicBezTo>
                <a:cubicBezTo>
                  <a:pt x="1544307" y="367748"/>
                  <a:pt x="1545022" y="371329"/>
                  <a:pt x="1548022" y="375044"/>
                </a:cubicBezTo>
                <a:cubicBezTo>
                  <a:pt x="1550994" y="378759"/>
                  <a:pt x="1551699" y="382197"/>
                  <a:pt x="1550994" y="385169"/>
                </a:cubicBezTo>
                <a:cubicBezTo>
                  <a:pt x="1550251" y="388141"/>
                  <a:pt x="1547222" y="390674"/>
                  <a:pt x="1542069" y="392903"/>
                </a:cubicBezTo>
                <a:cubicBezTo>
                  <a:pt x="1536868" y="395132"/>
                  <a:pt x="1533601" y="397990"/>
                  <a:pt x="1531353" y="400942"/>
                </a:cubicBezTo>
                <a:cubicBezTo>
                  <a:pt x="1529124" y="403914"/>
                  <a:pt x="1524172" y="406153"/>
                  <a:pt x="1516771" y="408381"/>
                </a:cubicBezTo>
                <a:cubicBezTo>
                  <a:pt x="1509341" y="410610"/>
                  <a:pt x="1500969" y="415411"/>
                  <a:pt x="1492063" y="422078"/>
                </a:cubicBezTo>
                <a:cubicBezTo>
                  <a:pt x="1483147" y="428765"/>
                  <a:pt x="1478985" y="434451"/>
                  <a:pt x="1478966" y="439643"/>
                </a:cubicBezTo>
                <a:cubicBezTo>
                  <a:pt x="1478966" y="444843"/>
                  <a:pt x="1479709" y="448710"/>
                  <a:pt x="1481938" y="450949"/>
                </a:cubicBezTo>
                <a:cubicBezTo>
                  <a:pt x="1484166" y="453178"/>
                  <a:pt x="1493158" y="454092"/>
                  <a:pt x="1508732" y="453330"/>
                </a:cubicBezTo>
                <a:cubicBezTo>
                  <a:pt x="1524324" y="452587"/>
                  <a:pt x="1535411" y="455283"/>
                  <a:pt x="1542069" y="461960"/>
                </a:cubicBezTo>
                <a:cubicBezTo>
                  <a:pt x="1545650" y="465551"/>
                  <a:pt x="1545746" y="467570"/>
                  <a:pt x="1547422" y="470294"/>
                </a:cubicBezTo>
                <a:cubicBezTo>
                  <a:pt x="1542917" y="469199"/>
                  <a:pt x="1542240" y="468618"/>
                  <a:pt x="1533735" y="467027"/>
                </a:cubicBezTo>
                <a:cubicBezTo>
                  <a:pt x="1516980" y="463922"/>
                  <a:pt x="1504902" y="461979"/>
                  <a:pt x="1497416" y="461960"/>
                </a:cubicBezTo>
                <a:cubicBezTo>
                  <a:pt x="1489977" y="461960"/>
                  <a:pt x="1482862" y="463646"/>
                  <a:pt x="1475394" y="466131"/>
                </a:cubicBezTo>
                <a:cubicBezTo>
                  <a:pt x="1467945" y="468618"/>
                  <a:pt x="1463288" y="467198"/>
                  <a:pt x="1461402" y="462855"/>
                </a:cubicBezTo>
                <a:cubicBezTo>
                  <a:pt x="1459544" y="458512"/>
                  <a:pt x="1452363" y="455492"/>
                  <a:pt x="1440571" y="453625"/>
                </a:cubicBezTo>
                <a:cubicBezTo>
                  <a:pt x="1428779" y="451768"/>
                  <a:pt x="1422711" y="449291"/>
                  <a:pt x="1422111" y="446186"/>
                </a:cubicBezTo>
                <a:cubicBezTo>
                  <a:pt x="1421492" y="443081"/>
                  <a:pt x="1421768" y="440614"/>
                  <a:pt x="1423007" y="438747"/>
                </a:cubicBezTo>
                <a:cubicBezTo>
                  <a:pt x="1424245" y="436880"/>
                  <a:pt x="1423435" y="433861"/>
                  <a:pt x="1420330" y="429517"/>
                </a:cubicBezTo>
                <a:cubicBezTo>
                  <a:pt x="1417225" y="425174"/>
                  <a:pt x="1408109" y="422974"/>
                  <a:pt x="1393831" y="422974"/>
                </a:cubicBezTo>
                <a:cubicBezTo>
                  <a:pt x="1392746" y="422974"/>
                  <a:pt x="1391974" y="422402"/>
                  <a:pt x="1390860" y="422374"/>
                </a:cubicBezTo>
                <a:cubicBezTo>
                  <a:pt x="1388631" y="415849"/>
                  <a:pt x="1386297" y="409696"/>
                  <a:pt x="1385202" y="397370"/>
                </a:cubicBezTo>
                <a:cubicBezTo>
                  <a:pt x="1383716" y="380292"/>
                  <a:pt x="1380754" y="369100"/>
                  <a:pt x="1376277" y="363138"/>
                </a:cubicBezTo>
                <a:cubicBezTo>
                  <a:pt x="1371819" y="357204"/>
                  <a:pt x="1369409" y="350917"/>
                  <a:pt x="1369428" y="344983"/>
                </a:cubicBezTo>
                <a:cubicBezTo>
                  <a:pt x="1369428" y="342011"/>
                  <a:pt x="1369428" y="339325"/>
                  <a:pt x="1369428" y="336353"/>
                </a:cubicBezTo>
                <a:cubicBezTo>
                  <a:pt x="1372772" y="337468"/>
                  <a:pt x="1376201" y="338220"/>
                  <a:pt x="1379544" y="339325"/>
                </a:cubicBezTo>
                <a:cubicBezTo>
                  <a:pt x="1386230" y="341554"/>
                  <a:pt x="1390869" y="340973"/>
                  <a:pt x="1393831" y="337249"/>
                </a:cubicBezTo>
                <a:cubicBezTo>
                  <a:pt x="1396803" y="333534"/>
                  <a:pt x="1401556" y="331886"/>
                  <a:pt x="1407528" y="331886"/>
                </a:cubicBezTo>
                <a:cubicBezTo>
                  <a:pt x="1413472" y="331886"/>
                  <a:pt x="1417977" y="330391"/>
                  <a:pt x="1420920" y="327419"/>
                </a:cubicBezTo>
                <a:cubicBezTo>
                  <a:pt x="1423892" y="324457"/>
                  <a:pt x="1424892" y="321170"/>
                  <a:pt x="1424197" y="318199"/>
                </a:cubicBezTo>
                <a:cubicBezTo>
                  <a:pt x="1423454" y="315227"/>
                  <a:pt x="1421635" y="313579"/>
                  <a:pt x="1419435" y="312836"/>
                </a:cubicBezTo>
                <a:cubicBezTo>
                  <a:pt x="1417206" y="312093"/>
                  <a:pt x="1416434" y="309560"/>
                  <a:pt x="1416453" y="305102"/>
                </a:cubicBezTo>
                <a:cubicBezTo>
                  <a:pt x="1416453" y="302873"/>
                  <a:pt x="1416453" y="300768"/>
                  <a:pt x="1416453" y="298549"/>
                </a:cubicBezTo>
                <a:cubicBezTo>
                  <a:pt x="1419797" y="298549"/>
                  <a:pt x="1423235" y="298549"/>
                  <a:pt x="1426578" y="298549"/>
                </a:cubicBezTo>
                <a:cubicBezTo>
                  <a:pt x="1433265" y="298549"/>
                  <a:pt x="1438942" y="297053"/>
                  <a:pt x="1444142" y="294081"/>
                </a:cubicBezTo>
                <a:cubicBezTo>
                  <a:pt x="1449343" y="291119"/>
                  <a:pt x="1456782" y="289919"/>
                  <a:pt x="1466460" y="291405"/>
                </a:cubicBezTo>
                <a:cubicBezTo>
                  <a:pt x="1476118" y="292891"/>
                  <a:pt x="1484662" y="292281"/>
                  <a:pt x="1492063" y="289319"/>
                </a:cubicBezTo>
                <a:cubicBezTo>
                  <a:pt x="1499492" y="286357"/>
                  <a:pt x="1503502" y="281871"/>
                  <a:pt x="1504264" y="275927"/>
                </a:cubicBezTo>
                <a:cubicBezTo>
                  <a:pt x="1505007" y="269983"/>
                  <a:pt x="1507293" y="266392"/>
                  <a:pt x="1510217" y="264916"/>
                </a:cubicBezTo>
                <a:cubicBezTo>
                  <a:pt x="1513189" y="263430"/>
                  <a:pt x="1514342" y="261049"/>
                  <a:pt x="1514389" y="258067"/>
                </a:cubicBezTo>
                <a:cubicBezTo>
                  <a:pt x="1514389" y="255096"/>
                  <a:pt x="1507360" y="249866"/>
                  <a:pt x="1493253" y="241694"/>
                </a:cubicBezTo>
                <a:cubicBezTo>
                  <a:pt x="1479137" y="233531"/>
                  <a:pt x="1471822" y="227997"/>
                  <a:pt x="1471822" y="225025"/>
                </a:cubicBezTo>
                <a:cubicBezTo>
                  <a:pt x="1471822" y="223539"/>
                  <a:pt x="1471822" y="221463"/>
                  <a:pt x="1471822" y="219967"/>
                </a:cubicBezTo>
                <a:cubicBezTo>
                  <a:pt x="1474051" y="219967"/>
                  <a:pt x="1476766" y="219967"/>
                  <a:pt x="1478966" y="219967"/>
                </a:cubicBezTo>
                <a:cubicBezTo>
                  <a:pt x="1483424" y="219967"/>
                  <a:pt x="1487034" y="218767"/>
                  <a:pt x="1489977" y="215805"/>
                </a:cubicBezTo>
                <a:cubicBezTo>
                  <a:pt x="1492949" y="212833"/>
                  <a:pt x="1496930" y="211338"/>
                  <a:pt x="1502178" y="211338"/>
                </a:cubicBezTo>
                <a:cubicBezTo>
                  <a:pt x="1507379" y="211338"/>
                  <a:pt x="1510341" y="210585"/>
                  <a:pt x="1511113" y="208356"/>
                </a:cubicBezTo>
                <a:cubicBezTo>
                  <a:pt x="1511856" y="206128"/>
                  <a:pt x="1513075" y="204775"/>
                  <a:pt x="1515275" y="204785"/>
                </a:cubicBezTo>
                <a:close/>
                <a:moveTo>
                  <a:pt x="1872167" y="254791"/>
                </a:moveTo>
                <a:cubicBezTo>
                  <a:pt x="1874396" y="255534"/>
                  <a:pt x="1877559" y="261068"/>
                  <a:pt x="1881988" y="271460"/>
                </a:cubicBezTo>
                <a:cubicBezTo>
                  <a:pt x="1886445" y="281861"/>
                  <a:pt x="1888417" y="289643"/>
                  <a:pt x="1887645" y="294081"/>
                </a:cubicBezTo>
                <a:cubicBezTo>
                  <a:pt x="1886903" y="298539"/>
                  <a:pt x="1887331" y="301378"/>
                  <a:pt x="1888836" y="303606"/>
                </a:cubicBezTo>
                <a:cubicBezTo>
                  <a:pt x="1890322" y="305835"/>
                  <a:pt x="1895980" y="305854"/>
                  <a:pt x="1906400" y="303606"/>
                </a:cubicBezTo>
                <a:cubicBezTo>
                  <a:pt x="1916802" y="301378"/>
                  <a:pt x="1923669" y="303606"/>
                  <a:pt x="1926641" y="309560"/>
                </a:cubicBezTo>
                <a:cubicBezTo>
                  <a:pt x="1929613" y="315503"/>
                  <a:pt x="1935109" y="319704"/>
                  <a:pt x="1943310" y="322656"/>
                </a:cubicBezTo>
                <a:cubicBezTo>
                  <a:pt x="1951482" y="325628"/>
                  <a:pt x="1960188" y="322495"/>
                  <a:pt x="1969799" y="312836"/>
                </a:cubicBezTo>
                <a:cubicBezTo>
                  <a:pt x="1979457" y="303178"/>
                  <a:pt x="1987248" y="297196"/>
                  <a:pt x="1992420" y="294977"/>
                </a:cubicBezTo>
                <a:cubicBezTo>
                  <a:pt x="1997621" y="292748"/>
                  <a:pt x="2002384" y="293186"/>
                  <a:pt x="2007603" y="296167"/>
                </a:cubicBezTo>
                <a:cubicBezTo>
                  <a:pt x="2012804" y="299139"/>
                  <a:pt x="2016214" y="304073"/>
                  <a:pt x="2017719" y="310750"/>
                </a:cubicBezTo>
                <a:cubicBezTo>
                  <a:pt x="2019205" y="317437"/>
                  <a:pt x="2015004" y="327314"/>
                  <a:pt x="2004622" y="341411"/>
                </a:cubicBezTo>
                <a:cubicBezTo>
                  <a:pt x="1994230" y="355527"/>
                  <a:pt x="1985867" y="363900"/>
                  <a:pt x="1979924" y="366119"/>
                </a:cubicBezTo>
                <a:cubicBezTo>
                  <a:pt x="1973980" y="368348"/>
                  <a:pt x="1952892" y="383750"/>
                  <a:pt x="1916516" y="411953"/>
                </a:cubicBezTo>
                <a:cubicBezTo>
                  <a:pt x="1880121" y="440185"/>
                  <a:pt x="1854603" y="470199"/>
                  <a:pt x="1839725" y="502145"/>
                </a:cubicBezTo>
                <a:cubicBezTo>
                  <a:pt x="1824866" y="534083"/>
                  <a:pt x="1816503" y="550066"/>
                  <a:pt x="1815017" y="550066"/>
                </a:cubicBezTo>
                <a:cubicBezTo>
                  <a:pt x="1813532" y="550066"/>
                  <a:pt x="1812808" y="536178"/>
                  <a:pt x="1812046" y="508699"/>
                </a:cubicBezTo>
                <a:cubicBezTo>
                  <a:pt x="1811303" y="481210"/>
                  <a:pt x="1813789" y="462988"/>
                  <a:pt x="1819780" y="453330"/>
                </a:cubicBezTo>
                <a:cubicBezTo>
                  <a:pt x="1825724" y="443672"/>
                  <a:pt x="1834858" y="423498"/>
                  <a:pt x="1847460" y="393799"/>
                </a:cubicBezTo>
                <a:cubicBezTo>
                  <a:pt x="1860090" y="364090"/>
                  <a:pt x="1865748" y="334944"/>
                  <a:pt x="1865024" y="305988"/>
                </a:cubicBezTo>
                <a:cubicBezTo>
                  <a:pt x="1864281" y="277022"/>
                  <a:pt x="1865005" y="261030"/>
                  <a:pt x="1866510" y="258067"/>
                </a:cubicBezTo>
                <a:cubicBezTo>
                  <a:pt x="1867995" y="255096"/>
                  <a:pt x="1869920" y="254048"/>
                  <a:pt x="1872167" y="254791"/>
                </a:cubicBezTo>
                <a:close/>
                <a:moveTo>
                  <a:pt x="1757277" y="460769"/>
                </a:moveTo>
                <a:cubicBezTo>
                  <a:pt x="1758763" y="463369"/>
                  <a:pt x="1760230" y="466208"/>
                  <a:pt x="1761735" y="468808"/>
                </a:cubicBezTo>
                <a:cubicBezTo>
                  <a:pt x="1764706" y="474009"/>
                  <a:pt x="1766754" y="480867"/>
                  <a:pt x="1768288" y="489049"/>
                </a:cubicBezTo>
                <a:cubicBezTo>
                  <a:pt x="1769774" y="497221"/>
                  <a:pt x="1771088" y="509918"/>
                  <a:pt x="1771860" y="527749"/>
                </a:cubicBezTo>
                <a:cubicBezTo>
                  <a:pt x="1772603" y="545570"/>
                  <a:pt x="1771307" y="560077"/>
                  <a:pt x="1768288" y="571202"/>
                </a:cubicBezTo>
                <a:cubicBezTo>
                  <a:pt x="1765316" y="582346"/>
                  <a:pt x="1762820" y="598329"/>
                  <a:pt x="1760544" y="619122"/>
                </a:cubicBezTo>
                <a:cubicBezTo>
                  <a:pt x="1758315" y="639925"/>
                  <a:pt x="1754705" y="655298"/>
                  <a:pt x="1749533" y="664966"/>
                </a:cubicBezTo>
                <a:cubicBezTo>
                  <a:pt x="1744332" y="674624"/>
                  <a:pt x="1735998" y="685692"/>
                  <a:pt x="1724825" y="698304"/>
                </a:cubicBezTo>
                <a:cubicBezTo>
                  <a:pt x="1713690" y="710934"/>
                  <a:pt x="1702661" y="726898"/>
                  <a:pt x="1691488" y="746224"/>
                </a:cubicBezTo>
                <a:cubicBezTo>
                  <a:pt x="1680353" y="765540"/>
                  <a:pt x="1672438" y="777485"/>
                  <a:pt x="1667980" y="781943"/>
                </a:cubicBezTo>
                <a:cubicBezTo>
                  <a:pt x="1665751" y="784172"/>
                  <a:pt x="1663627" y="786276"/>
                  <a:pt x="1661427" y="788496"/>
                </a:cubicBezTo>
                <a:cubicBezTo>
                  <a:pt x="1657712" y="773265"/>
                  <a:pt x="1654150" y="757892"/>
                  <a:pt x="1650416" y="742652"/>
                </a:cubicBezTo>
                <a:cubicBezTo>
                  <a:pt x="1642986" y="712200"/>
                  <a:pt x="1639100" y="692627"/>
                  <a:pt x="1639100" y="683721"/>
                </a:cubicBezTo>
                <a:cubicBezTo>
                  <a:pt x="1639100" y="681349"/>
                  <a:pt x="1639834" y="677225"/>
                  <a:pt x="1639995" y="674491"/>
                </a:cubicBezTo>
                <a:cubicBezTo>
                  <a:pt x="1642062" y="673853"/>
                  <a:pt x="1643329" y="674196"/>
                  <a:pt x="1645653" y="673300"/>
                </a:cubicBezTo>
                <a:cubicBezTo>
                  <a:pt x="1653721" y="670195"/>
                  <a:pt x="1658141" y="666642"/>
                  <a:pt x="1659341" y="662290"/>
                </a:cubicBezTo>
                <a:cubicBezTo>
                  <a:pt x="1660589" y="657946"/>
                  <a:pt x="1660046" y="654374"/>
                  <a:pt x="1657560" y="651269"/>
                </a:cubicBezTo>
                <a:cubicBezTo>
                  <a:pt x="1656321" y="649726"/>
                  <a:pt x="1655226" y="648050"/>
                  <a:pt x="1653988" y="646506"/>
                </a:cubicBezTo>
                <a:cubicBezTo>
                  <a:pt x="1657712" y="645887"/>
                  <a:pt x="1661274" y="645335"/>
                  <a:pt x="1664999" y="644725"/>
                </a:cubicBezTo>
                <a:cubicBezTo>
                  <a:pt x="1672447" y="643487"/>
                  <a:pt x="1677114" y="640477"/>
                  <a:pt x="1678991" y="635496"/>
                </a:cubicBezTo>
                <a:cubicBezTo>
                  <a:pt x="1680848" y="630533"/>
                  <a:pt x="1683896" y="626361"/>
                  <a:pt x="1688221" y="623885"/>
                </a:cubicBezTo>
                <a:cubicBezTo>
                  <a:pt x="1692564" y="621408"/>
                  <a:pt x="1694726" y="618379"/>
                  <a:pt x="1694764" y="614665"/>
                </a:cubicBezTo>
                <a:cubicBezTo>
                  <a:pt x="1694764" y="610940"/>
                  <a:pt x="1690354" y="606254"/>
                  <a:pt x="1681667" y="600672"/>
                </a:cubicBezTo>
                <a:cubicBezTo>
                  <a:pt x="1672981" y="595090"/>
                  <a:pt x="1668009" y="591262"/>
                  <a:pt x="1666789" y="588766"/>
                </a:cubicBezTo>
                <a:cubicBezTo>
                  <a:pt x="1666504" y="588204"/>
                  <a:pt x="1663894" y="587528"/>
                  <a:pt x="1663217" y="586975"/>
                </a:cubicBezTo>
                <a:cubicBezTo>
                  <a:pt x="1672276" y="564658"/>
                  <a:pt x="1677610" y="540750"/>
                  <a:pt x="1678991" y="515242"/>
                </a:cubicBezTo>
                <a:cubicBezTo>
                  <a:pt x="1680477" y="487763"/>
                  <a:pt x="1681801" y="473123"/>
                  <a:pt x="1682563" y="470894"/>
                </a:cubicBezTo>
                <a:cubicBezTo>
                  <a:pt x="1683306" y="468665"/>
                  <a:pt x="1684820" y="467903"/>
                  <a:pt x="1687030" y="467913"/>
                </a:cubicBezTo>
                <a:cubicBezTo>
                  <a:pt x="1689259" y="467913"/>
                  <a:pt x="1691821" y="468665"/>
                  <a:pt x="1694764" y="470894"/>
                </a:cubicBezTo>
                <a:cubicBezTo>
                  <a:pt x="1697736" y="473123"/>
                  <a:pt x="1703537" y="474475"/>
                  <a:pt x="1711728" y="474466"/>
                </a:cubicBezTo>
                <a:cubicBezTo>
                  <a:pt x="1719901" y="474466"/>
                  <a:pt x="1725625" y="473123"/>
                  <a:pt x="1729292" y="470894"/>
                </a:cubicBezTo>
                <a:cubicBezTo>
                  <a:pt x="1733007" y="468665"/>
                  <a:pt x="1737636" y="467903"/>
                  <a:pt x="1743580" y="467913"/>
                </a:cubicBezTo>
                <a:cubicBezTo>
                  <a:pt x="1749524" y="467913"/>
                  <a:pt x="1753724" y="466570"/>
                  <a:pt x="1755191" y="464341"/>
                </a:cubicBezTo>
                <a:cubicBezTo>
                  <a:pt x="1755934" y="463226"/>
                  <a:pt x="1756582" y="461883"/>
                  <a:pt x="1757277" y="460769"/>
                </a:cubicBezTo>
                <a:close/>
                <a:moveTo>
                  <a:pt x="1662322" y="472085"/>
                </a:moveTo>
                <a:cubicBezTo>
                  <a:pt x="1663437" y="472085"/>
                  <a:pt x="1664751" y="472085"/>
                  <a:pt x="1665894" y="472085"/>
                </a:cubicBezTo>
                <a:cubicBezTo>
                  <a:pt x="1664780" y="486201"/>
                  <a:pt x="1663465" y="500250"/>
                  <a:pt x="1662322" y="514347"/>
                </a:cubicBezTo>
                <a:cubicBezTo>
                  <a:pt x="1661608" y="523396"/>
                  <a:pt x="1657645" y="530549"/>
                  <a:pt x="1656074" y="539055"/>
                </a:cubicBezTo>
                <a:cubicBezTo>
                  <a:pt x="1656445" y="534969"/>
                  <a:pt x="1655150" y="531006"/>
                  <a:pt x="1651006" y="528044"/>
                </a:cubicBezTo>
                <a:cubicBezTo>
                  <a:pt x="1646663" y="524939"/>
                  <a:pt x="1642577" y="523586"/>
                  <a:pt x="1638214" y="523577"/>
                </a:cubicBezTo>
                <a:cubicBezTo>
                  <a:pt x="1633871" y="523577"/>
                  <a:pt x="1626451" y="521377"/>
                  <a:pt x="1616478" y="517033"/>
                </a:cubicBezTo>
                <a:cubicBezTo>
                  <a:pt x="1606553" y="512690"/>
                  <a:pt x="1598266" y="507737"/>
                  <a:pt x="1591475" y="502145"/>
                </a:cubicBezTo>
                <a:cubicBezTo>
                  <a:pt x="1584655" y="496564"/>
                  <a:pt x="1578312" y="493278"/>
                  <a:pt x="1572130" y="492030"/>
                </a:cubicBezTo>
                <a:cubicBezTo>
                  <a:pt x="1569101" y="491421"/>
                  <a:pt x="1568901" y="489049"/>
                  <a:pt x="1567367" y="487563"/>
                </a:cubicBezTo>
                <a:cubicBezTo>
                  <a:pt x="1569034" y="487420"/>
                  <a:pt x="1569244" y="487934"/>
                  <a:pt x="1571235" y="487563"/>
                </a:cubicBezTo>
                <a:cubicBezTo>
                  <a:pt x="1579407" y="486077"/>
                  <a:pt x="1588570" y="485934"/>
                  <a:pt x="1598924" y="486667"/>
                </a:cubicBezTo>
                <a:cubicBezTo>
                  <a:pt x="1609315" y="487410"/>
                  <a:pt x="1617088" y="486810"/>
                  <a:pt x="1621546" y="484581"/>
                </a:cubicBezTo>
                <a:cubicBezTo>
                  <a:pt x="1626003" y="482353"/>
                  <a:pt x="1631556" y="481600"/>
                  <a:pt x="1638214" y="483095"/>
                </a:cubicBezTo>
                <a:cubicBezTo>
                  <a:pt x="1644891" y="484581"/>
                  <a:pt x="1649673" y="483372"/>
                  <a:pt x="1653388" y="478933"/>
                </a:cubicBezTo>
                <a:cubicBezTo>
                  <a:pt x="1657102" y="474475"/>
                  <a:pt x="1660065" y="472085"/>
                  <a:pt x="1662322" y="472085"/>
                </a:cubicBezTo>
                <a:close/>
                <a:moveTo>
                  <a:pt x="1655769" y="540846"/>
                </a:moveTo>
                <a:cubicBezTo>
                  <a:pt x="1653302" y="553828"/>
                  <a:pt x="1650987" y="566896"/>
                  <a:pt x="1646549" y="578641"/>
                </a:cubicBezTo>
                <a:cubicBezTo>
                  <a:pt x="1640996" y="575860"/>
                  <a:pt x="1637729" y="572240"/>
                  <a:pt x="1638214" y="566439"/>
                </a:cubicBezTo>
                <a:cubicBezTo>
                  <a:pt x="1638833" y="558991"/>
                  <a:pt x="1641853" y="553485"/>
                  <a:pt x="1647435" y="550371"/>
                </a:cubicBezTo>
                <a:cubicBezTo>
                  <a:pt x="1652407" y="547608"/>
                  <a:pt x="1654740" y="544570"/>
                  <a:pt x="1655769" y="540846"/>
                </a:cubicBezTo>
                <a:close/>
                <a:moveTo>
                  <a:pt x="1099157" y="556324"/>
                </a:moveTo>
                <a:cubicBezTo>
                  <a:pt x="1101642" y="556943"/>
                  <a:pt x="1102957" y="558886"/>
                  <a:pt x="1103624" y="561972"/>
                </a:cubicBezTo>
                <a:cubicBezTo>
                  <a:pt x="1104243" y="565077"/>
                  <a:pt x="1106986" y="569173"/>
                  <a:pt x="1111958" y="574774"/>
                </a:cubicBezTo>
                <a:cubicBezTo>
                  <a:pt x="1116921" y="580365"/>
                  <a:pt x="1119969" y="595233"/>
                  <a:pt x="1121178" y="618827"/>
                </a:cubicBezTo>
                <a:cubicBezTo>
                  <a:pt x="1122426" y="642411"/>
                  <a:pt x="1121607" y="660251"/>
                  <a:pt x="1118502" y="673300"/>
                </a:cubicBezTo>
                <a:cubicBezTo>
                  <a:pt x="1115397" y="686330"/>
                  <a:pt x="1111834" y="696522"/>
                  <a:pt x="1107491" y="703961"/>
                </a:cubicBezTo>
                <a:cubicBezTo>
                  <a:pt x="1103147" y="711410"/>
                  <a:pt x="1099033" y="716915"/>
                  <a:pt x="1095289" y="720030"/>
                </a:cubicBezTo>
                <a:cubicBezTo>
                  <a:pt x="1091565" y="723135"/>
                  <a:pt x="1088812" y="723373"/>
                  <a:pt x="1086955" y="721516"/>
                </a:cubicBezTo>
                <a:cubicBezTo>
                  <a:pt x="1085088" y="719659"/>
                  <a:pt x="1081526" y="718868"/>
                  <a:pt x="1075935" y="718249"/>
                </a:cubicBezTo>
                <a:cubicBezTo>
                  <a:pt x="1070353" y="717630"/>
                  <a:pt x="1064609" y="714325"/>
                  <a:pt x="1058380" y="708124"/>
                </a:cubicBezTo>
                <a:cubicBezTo>
                  <a:pt x="1052170" y="701923"/>
                  <a:pt x="1048331" y="696398"/>
                  <a:pt x="1047664" y="692055"/>
                </a:cubicBezTo>
                <a:cubicBezTo>
                  <a:pt x="1047045" y="687712"/>
                  <a:pt x="1045407" y="684683"/>
                  <a:pt x="1042302" y="682825"/>
                </a:cubicBezTo>
                <a:cubicBezTo>
                  <a:pt x="1039197" y="680958"/>
                  <a:pt x="1037273" y="675463"/>
                  <a:pt x="1036644" y="666157"/>
                </a:cubicBezTo>
                <a:cubicBezTo>
                  <a:pt x="1036025" y="656851"/>
                  <a:pt x="1034101" y="648021"/>
                  <a:pt x="1030996" y="640553"/>
                </a:cubicBezTo>
                <a:cubicBezTo>
                  <a:pt x="1027890" y="633114"/>
                  <a:pt x="1019375" y="620760"/>
                  <a:pt x="1005097" y="602758"/>
                </a:cubicBezTo>
                <a:cubicBezTo>
                  <a:pt x="997963" y="593757"/>
                  <a:pt x="990552" y="584670"/>
                  <a:pt x="983371" y="575669"/>
                </a:cubicBezTo>
                <a:cubicBezTo>
                  <a:pt x="985847" y="576288"/>
                  <a:pt x="988276" y="577146"/>
                  <a:pt x="990810" y="577755"/>
                </a:cubicBezTo>
                <a:cubicBezTo>
                  <a:pt x="995772" y="578993"/>
                  <a:pt x="999687" y="580613"/>
                  <a:pt x="1001525" y="583108"/>
                </a:cubicBezTo>
                <a:cubicBezTo>
                  <a:pt x="1003383" y="585594"/>
                  <a:pt x="1005564" y="586975"/>
                  <a:pt x="1008669" y="586975"/>
                </a:cubicBezTo>
                <a:cubicBezTo>
                  <a:pt x="1011774" y="586975"/>
                  <a:pt x="1015365" y="583956"/>
                  <a:pt x="1019089" y="577755"/>
                </a:cubicBezTo>
                <a:cubicBezTo>
                  <a:pt x="1022814" y="571545"/>
                  <a:pt x="1027767" y="569887"/>
                  <a:pt x="1033967" y="572993"/>
                </a:cubicBezTo>
                <a:cubicBezTo>
                  <a:pt x="1037072" y="574545"/>
                  <a:pt x="1040092" y="576212"/>
                  <a:pt x="1043197" y="577755"/>
                </a:cubicBezTo>
                <a:cubicBezTo>
                  <a:pt x="1044131" y="575888"/>
                  <a:pt x="1044969" y="573964"/>
                  <a:pt x="1045874" y="572097"/>
                </a:cubicBezTo>
                <a:cubicBezTo>
                  <a:pt x="1047741" y="568373"/>
                  <a:pt x="1049398" y="566439"/>
                  <a:pt x="1050636" y="566439"/>
                </a:cubicBezTo>
                <a:cubicBezTo>
                  <a:pt x="1051874" y="566439"/>
                  <a:pt x="1054932" y="568373"/>
                  <a:pt x="1059266" y="572097"/>
                </a:cubicBezTo>
                <a:cubicBezTo>
                  <a:pt x="1063609" y="575822"/>
                  <a:pt x="1067400" y="578022"/>
                  <a:pt x="1071772" y="578641"/>
                </a:cubicBezTo>
                <a:cubicBezTo>
                  <a:pt x="1076115" y="579270"/>
                  <a:pt x="1079954" y="579003"/>
                  <a:pt x="1082488" y="577755"/>
                </a:cubicBezTo>
                <a:cubicBezTo>
                  <a:pt x="1084974" y="576507"/>
                  <a:pt x="1087698" y="572383"/>
                  <a:pt x="1090822" y="565544"/>
                </a:cubicBezTo>
                <a:cubicBezTo>
                  <a:pt x="1093927" y="558724"/>
                  <a:pt x="1096680" y="555686"/>
                  <a:pt x="1099157" y="556324"/>
                </a:cubicBezTo>
                <a:close/>
                <a:moveTo>
                  <a:pt x="852399" y="557210"/>
                </a:moveTo>
                <a:cubicBezTo>
                  <a:pt x="854260" y="557210"/>
                  <a:pt x="856465" y="559686"/>
                  <a:pt x="858947" y="564658"/>
                </a:cubicBezTo>
                <a:cubicBezTo>
                  <a:pt x="861430" y="569621"/>
                  <a:pt x="861951" y="575126"/>
                  <a:pt x="860733" y="581327"/>
                </a:cubicBezTo>
                <a:cubicBezTo>
                  <a:pt x="859492" y="587528"/>
                  <a:pt x="859489" y="591100"/>
                  <a:pt x="860733" y="592338"/>
                </a:cubicBezTo>
                <a:cubicBezTo>
                  <a:pt x="861974" y="593576"/>
                  <a:pt x="864179" y="594405"/>
                  <a:pt x="867282" y="594424"/>
                </a:cubicBezTo>
                <a:cubicBezTo>
                  <a:pt x="870384" y="594424"/>
                  <a:pt x="873132" y="593309"/>
                  <a:pt x="875616" y="591442"/>
                </a:cubicBezTo>
                <a:cubicBezTo>
                  <a:pt x="878098" y="589585"/>
                  <a:pt x="880801" y="589042"/>
                  <a:pt x="883951" y="589661"/>
                </a:cubicBezTo>
                <a:cubicBezTo>
                  <a:pt x="887053" y="590281"/>
                  <a:pt x="893096" y="597996"/>
                  <a:pt x="902405" y="612874"/>
                </a:cubicBezTo>
                <a:cubicBezTo>
                  <a:pt x="911714" y="627771"/>
                  <a:pt x="926301" y="641554"/>
                  <a:pt x="945565" y="653955"/>
                </a:cubicBezTo>
                <a:cubicBezTo>
                  <a:pt x="955186" y="660156"/>
                  <a:pt x="964521" y="666204"/>
                  <a:pt x="974141" y="672405"/>
                </a:cubicBezTo>
                <a:cubicBezTo>
                  <a:pt x="972588" y="672719"/>
                  <a:pt x="971521" y="672977"/>
                  <a:pt x="969969" y="673300"/>
                </a:cubicBezTo>
                <a:cubicBezTo>
                  <a:pt x="966873" y="673920"/>
                  <a:pt x="962978" y="673386"/>
                  <a:pt x="959253" y="671510"/>
                </a:cubicBezTo>
                <a:cubicBezTo>
                  <a:pt x="955529" y="669652"/>
                  <a:pt x="951400" y="668833"/>
                  <a:pt x="946458" y="668833"/>
                </a:cubicBezTo>
                <a:cubicBezTo>
                  <a:pt x="941493" y="668833"/>
                  <a:pt x="936790" y="671309"/>
                  <a:pt x="932468" y="676272"/>
                </a:cubicBezTo>
                <a:cubicBezTo>
                  <a:pt x="928124" y="681244"/>
                  <a:pt x="920742" y="683454"/>
                  <a:pt x="910144" y="682825"/>
                </a:cubicBezTo>
                <a:cubicBezTo>
                  <a:pt x="899593" y="682206"/>
                  <a:pt x="891888" y="682463"/>
                  <a:pt x="887522" y="683721"/>
                </a:cubicBezTo>
                <a:cubicBezTo>
                  <a:pt x="883178" y="684959"/>
                  <a:pt x="880180" y="687445"/>
                  <a:pt x="878295" y="690560"/>
                </a:cubicBezTo>
                <a:cubicBezTo>
                  <a:pt x="876432" y="693665"/>
                  <a:pt x="876685" y="696675"/>
                  <a:pt x="879188" y="699790"/>
                </a:cubicBezTo>
                <a:cubicBezTo>
                  <a:pt x="881670" y="702895"/>
                  <a:pt x="882735" y="705628"/>
                  <a:pt x="882165" y="708124"/>
                </a:cubicBezTo>
                <a:cubicBezTo>
                  <a:pt x="881544" y="710610"/>
                  <a:pt x="879070" y="712810"/>
                  <a:pt x="874723" y="714677"/>
                </a:cubicBezTo>
                <a:cubicBezTo>
                  <a:pt x="870378" y="716534"/>
                  <a:pt x="867381" y="718144"/>
                  <a:pt x="865496" y="720630"/>
                </a:cubicBezTo>
                <a:cubicBezTo>
                  <a:pt x="863634" y="723107"/>
                  <a:pt x="859497" y="725612"/>
                  <a:pt x="853291" y="727469"/>
                </a:cubicBezTo>
                <a:cubicBezTo>
                  <a:pt x="847086" y="729336"/>
                  <a:pt x="840521" y="733193"/>
                  <a:pt x="833051" y="738785"/>
                </a:cubicBezTo>
                <a:cubicBezTo>
                  <a:pt x="825604" y="744366"/>
                  <a:pt x="821465" y="749014"/>
                  <a:pt x="821443" y="753368"/>
                </a:cubicBezTo>
                <a:cubicBezTo>
                  <a:pt x="821443" y="757711"/>
                  <a:pt x="822853" y="761035"/>
                  <a:pt x="824716" y="762893"/>
                </a:cubicBezTo>
                <a:cubicBezTo>
                  <a:pt x="826579" y="764759"/>
                  <a:pt x="833710" y="765302"/>
                  <a:pt x="846743" y="764683"/>
                </a:cubicBezTo>
                <a:cubicBezTo>
                  <a:pt x="859776" y="764064"/>
                  <a:pt x="869138" y="766522"/>
                  <a:pt x="874723" y="772122"/>
                </a:cubicBezTo>
                <a:cubicBezTo>
                  <a:pt x="880308" y="777704"/>
                  <a:pt x="883032" y="781809"/>
                  <a:pt x="883057" y="784924"/>
                </a:cubicBezTo>
                <a:cubicBezTo>
                  <a:pt x="883057" y="788020"/>
                  <a:pt x="883875" y="790486"/>
                  <a:pt x="885736" y="792363"/>
                </a:cubicBezTo>
                <a:cubicBezTo>
                  <a:pt x="887598" y="794220"/>
                  <a:pt x="892302" y="794497"/>
                  <a:pt x="899130" y="793258"/>
                </a:cubicBezTo>
                <a:cubicBezTo>
                  <a:pt x="905957" y="792011"/>
                  <a:pt x="913679" y="791753"/>
                  <a:pt x="922348" y="792363"/>
                </a:cubicBezTo>
                <a:cubicBezTo>
                  <a:pt x="931036" y="792982"/>
                  <a:pt x="937104" y="792744"/>
                  <a:pt x="940802" y="790877"/>
                </a:cubicBezTo>
                <a:cubicBezTo>
                  <a:pt x="944526" y="789010"/>
                  <a:pt x="949208" y="788743"/>
                  <a:pt x="954796" y="789982"/>
                </a:cubicBezTo>
                <a:cubicBezTo>
                  <a:pt x="960377" y="791220"/>
                  <a:pt x="964463" y="789524"/>
                  <a:pt x="967588" y="785810"/>
                </a:cubicBezTo>
                <a:cubicBezTo>
                  <a:pt x="970693" y="782095"/>
                  <a:pt x="973169" y="780752"/>
                  <a:pt x="975036" y="780752"/>
                </a:cubicBezTo>
                <a:cubicBezTo>
                  <a:pt x="975960" y="780752"/>
                  <a:pt x="977398" y="780752"/>
                  <a:pt x="978303" y="780752"/>
                </a:cubicBezTo>
                <a:cubicBezTo>
                  <a:pt x="977379" y="792544"/>
                  <a:pt x="975941" y="804088"/>
                  <a:pt x="975036" y="815880"/>
                </a:cubicBezTo>
                <a:cubicBezTo>
                  <a:pt x="973169" y="839464"/>
                  <a:pt x="967950" y="860924"/>
                  <a:pt x="959253" y="880174"/>
                </a:cubicBezTo>
                <a:cubicBezTo>
                  <a:pt x="950568" y="899405"/>
                  <a:pt x="945591" y="913740"/>
                  <a:pt x="944374" y="923036"/>
                </a:cubicBezTo>
                <a:cubicBezTo>
                  <a:pt x="943754" y="927684"/>
                  <a:pt x="943211" y="932075"/>
                  <a:pt x="942588" y="936724"/>
                </a:cubicBezTo>
                <a:cubicBezTo>
                  <a:pt x="941658" y="936419"/>
                  <a:pt x="940815" y="936152"/>
                  <a:pt x="939910" y="935829"/>
                </a:cubicBezTo>
                <a:cubicBezTo>
                  <a:pt x="938048" y="935209"/>
                  <a:pt x="935301" y="930523"/>
                  <a:pt x="931576" y="921846"/>
                </a:cubicBezTo>
                <a:cubicBezTo>
                  <a:pt x="927851" y="913159"/>
                  <a:pt x="922873" y="904891"/>
                  <a:pt x="916693" y="896843"/>
                </a:cubicBezTo>
                <a:cubicBezTo>
                  <a:pt x="910486" y="888775"/>
                  <a:pt x="905556" y="881041"/>
                  <a:pt x="902405" y="874221"/>
                </a:cubicBezTo>
                <a:cubicBezTo>
                  <a:pt x="899302" y="867392"/>
                  <a:pt x="891872" y="856657"/>
                  <a:pt x="880080" y="841769"/>
                </a:cubicBezTo>
                <a:cubicBezTo>
                  <a:pt x="868289" y="826881"/>
                  <a:pt x="853953" y="814509"/>
                  <a:pt x="836623" y="803974"/>
                </a:cubicBezTo>
                <a:cubicBezTo>
                  <a:pt x="819246" y="793420"/>
                  <a:pt x="804658" y="785715"/>
                  <a:pt x="792868" y="780752"/>
                </a:cubicBezTo>
                <a:cubicBezTo>
                  <a:pt x="781076" y="775790"/>
                  <a:pt x="771668" y="769979"/>
                  <a:pt x="764888" y="763788"/>
                </a:cubicBezTo>
                <a:cubicBezTo>
                  <a:pt x="758061" y="757577"/>
                  <a:pt x="753087" y="752082"/>
                  <a:pt x="750005" y="747119"/>
                </a:cubicBezTo>
                <a:cubicBezTo>
                  <a:pt x="746902" y="742157"/>
                  <a:pt x="744401" y="732508"/>
                  <a:pt x="743159" y="718249"/>
                </a:cubicBezTo>
                <a:cubicBezTo>
                  <a:pt x="741918" y="703971"/>
                  <a:pt x="739440" y="694036"/>
                  <a:pt x="735718" y="689074"/>
                </a:cubicBezTo>
                <a:cubicBezTo>
                  <a:pt x="731993" y="684111"/>
                  <a:pt x="730360" y="679444"/>
                  <a:pt x="730360" y="674491"/>
                </a:cubicBezTo>
                <a:cubicBezTo>
                  <a:pt x="730360" y="672005"/>
                  <a:pt x="730360" y="669529"/>
                  <a:pt x="730360" y="667052"/>
                </a:cubicBezTo>
                <a:cubicBezTo>
                  <a:pt x="733153" y="667976"/>
                  <a:pt x="736223" y="668795"/>
                  <a:pt x="738991" y="669729"/>
                </a:cubicBezTo>
                <a:cubicBezTo>
                  <a:pt x="744577" y="671586"/>
                  <a:pt x="748094" y="671043"/>
                  <a:pt x="750601" y="667938"/>
                </a:cubicBezTo>
                <a:cubicBezTo>
                  <a:pt x="753083" y="664842"/>
                  <a:pt x="757196" y="663194"/>
                  <a:pt x="762209" y="663175"/>
                </a:cubicBezTo>
                <a:cubicBezTo>
                  <a:pt x="767173" y="663175"/>
                  <a:pt x="770764" y="662090"/>
                  <a:pt x="773222" y="659603"/>
                </a:cubicBezTo>
                <a:cubicBezTo>
                  <a:pt x="775705" y="657127"/>
                  <a:pt x="776474" y="654650"/>
                  <a:pt x="775901" y="652164"/>
                </a:cubicBezTo>
                <a:cubicBezTo>
                  <a:pt x="775281" y="649688"/>
                  <a:pt x="774194" y="648021"/>
                  <a:pt x="772329" y="647402"/>
                </a:cubicBezTo>
                <a:cubicBezTo>
                  <a:pt x="770467" y="646783"/>
                  <a:pt x="769651" y="644268"/>
                  <a:pt x="769651" y="640553"/>
                </a:cubicBezTo>
                <a:cubicBezTo>
                  <a:pt x="769651" y="638696"/>
                  <a:pt x="769651" y="637363"/>
                  <a:pt x="769651" y="635496"/>
                </a:cubicBezTo>
                <a:cubicBezTo>
                  <a:pt x="772443" y="635496"/>
                  <a:pt x="775216" y="635496"/>
                  <a:pt x="777985" y="635496"/>
                </a:cubicBezTo>
                <a:cubicBezTo>
                  <a:pt x="783569" y="635496"/>
                  <a:pt x="788501" y="633810"/>
                  <a:pt x="792868" y="631333"/>
                </a:cubicBezTo>
                <a:cubicBezTo>
                  <a:pt x="797211" y="628847"/>
                  <a:pt x="803207" y="628599"/>
                  <a:pt x="811322" y="629838"/>
                </a:cubicBezTo>
                <a:cubicBezTo>
                  <a:pt x="819390" y="631086"/>
                  <a:pt x="826869" y="630523"/>
                  <a:pt x="833051" y="628056"/>
                </a:cubicBezTo>
                <a:cubicBezTo>
                  <a:pt x="839257" y="625571"/>
                  <a:pt x="842528" y="621408"/>
                  <a:pt x="843171" y="616446"/>
                </a:cubicBezTo>
                <a:cubicBezTo>
                  <a:pt x="843792" y="611483"/>
                  <a:pt x="845155" y="608454"/>
                  <a:pt x="847636" y="607216"/>
                </a:cubicBezTo>
                <a:cubicBezTo>
                  <a:pt x="850119" y="605978"/>
                  <a:pt x="851459" y="604358"/>
                  <a:pt x="851505" y="601863"/>
                </a:cubicBezTo>
                <a:cubicBezTo>
                  <a:pt x="851505" y="599377"/>
                  <a:pt x="845757" y="594700"/>
                  <a:pt x="833944" y="587871"/>
                </a:cubicBezTo>
                <a:cubicBezTo>
                  <a:pt x="822152" y="581041"/>
                  <a:pt x="815764" y="576355"/>
                  <a:pt x="815787" y="573878"/>
                </a:cubicBezTo>
                <a:cubicBezTo>
                  <a:pt x="815787" y="572640"/>
                  <a:pt x="815787" y="571564"/>
                  <a:pt x="815787" y="570306"/>
                </a:cubicBezTo>
                <a:cubicBezTo>
                  <a:pt x="817649" y="570306"/>
                  <a:pt x="819580" y="570306"/>
                  <a:pt x="821443" y="570306"/>
                </a:cubicBezTo>
                <a:cubicBezTo>
                  <a:pt x="825166" y="570306"/>
                  <a:pt x="828210" y="568925"/>
                  <a:pt x="830670" y="566439"/>
                </a:cubicBezTo>
                <a:cubicBezTo>
                  <a:pt x="833152" y="563963"/>
                  <a:pt x="836998" y="562867"/>
                  <a:pt x="841385" y="562867"/>
                </a:cubicBezTo>
                <a:cubicBezTo>
                  <a:pt x="845730" y="562867"/>
                  <a:pt x="848181" y="561753"/>
                  <a:pt x="848827" y="559896"/>
                </a:cubicBezTo>
                <a:cubicBezTo>
                  <a:pt x="849447" y="558029"/>
                  <a:pt x="850535" y="557219"/>
                  <a:pt x="852399" y="557210"/>
                </a:cubicBezTo>
                <a:close/>
                <a:moveTo>
                  <a:pt x="1150353" y="598881"/>
                </a:moveTo>
                <a:cubicBezTo>
                  <a:pt x="1152211" y="599510"/>
                  <a:pt x="1154963" y="604197"/>
                  <a:pt x="1158688" y="612874"/>
                </a:cubicBezTo>
                <a:cubicBezTo>
                  <a:pt x="1162412" y="621561"/>
                  <a:pt x="1164069" y="627618"/>
                  <a:pt x="1163450" y="631333"/>
                </a:cubicBezTo>
                <a:cubicBezTo>
                  <a:pt x="1162831" y="635057"/>
                  <a:pt x="1163107" y="638096"/>
                  <a:pt x="1164346" y="639963"/>
                </a:cubicBezTo>
                <a:cubicBezTo>
                  <a:pt x="1165584" y="641820"/>
                  <a:pt x="1170537" y="641820"/>
                  <a:pt x="1179224" y="639963"/>
                </a:cubicBezTo>
                <a:cubicBezTo>
                  <a:pt x="1187910" y="638096"/>
                  <a:pt x="1193435" y="639763"/>
                  <a:pt x="1195892" y="644725"/>
                </a:cubicBezTo>
                <a:cubicBezTo>
                  <a:pt x="1198378" y="649688"/>
                  <a:pt x="1202712" y="653269"/>
                  <a:pt x="1209589" y="655736"/>
                </a:cubicBezTo>
                <a:cubicBezTo>
                  <a:pt x="1216409" y="658222"/>
                  <a:pt x="1223867" y="655470"/>
                  <a:pt x="1231906" y="647402"/>
                </a:cubicBezTo>
                <a:cubicBezTo>
                  <a:pt x="1239974" y="639334"/>
                  <a:pt x="1246642" y="634086"/>
                  <a:pt x="1250956" y="632219"/>
                </a:cubicBezTo>
                <a:cubicBezTo>
                  <a:pt x="1255300" y="630362"/>
                  <a:pt x="1259396" y="630638"/>
                  <a:pt x="1263758" y="633114"/>
                </a:cubicBezTo>
                <a:cubicBezTo>
                  <a:pt x="1268101" y="635600"/>
                  <a:pt x="1270807" y="640030"/>
                  <a:pt x="1272092" y="645621"/>
                </a:cubicBezTo>
                <a:cubicBezTo>
                  <a:pt x="1273331" y="651202"/>
                  <a:pt x="1269768" y="659708"/>
                  <a:pt x="1261082" y="671510"/>
                </a:cubicBezTo>
                <a:cubicBezTo>
                  <a:pt x="1252395" y="683302"/>
                  <a:pt x="1245480" y="690188"/>
                  <a:pt x="1240546" y="692055"/>
                </a:cubicBezTo>
                <a:cubicBezTo>
                  <a:pt x="1235573" y="693913"/>
                  <a:pt x="1217943" y="706866"/>
                  <a:pt x="1187558" y="730450"/>
                </a:cubicBezTo>
                <a:cubicBezTo>
                  <a:pt x="1157154" y="754034"/>
                  <a:pt x="1135675" y="779056"/>
                  <a:pt x="1123264" y="805755"/>
                </a:cubicBezTo>
                <a:cubicBezTo>
                  <a:pt x="1110853" y="832444"/>
                  <a:pt x="1103995" y="845646"/>
                  <a:pt x="1102728" y="845646"/>
                </a:cubicBezTo>
                <a:cubicBezTo>
                  <a:pt x="1101490" y="845646"/>
                  <a:pt x="1100671" y="834378"/>
                  <a:pt x="1100052" y="811413"/>
                </a:cubicBezTo>
                <a:cubicBezTo>
                  <a:pt x="1099433" y="788448"/>
                  <a:pt x="1101633" y="772732"/>
                  <a:pt x="1106596" y="764683"/>
                </a:cubicBezTo>
                <a:cubicBezTo>
                  <a:pt x="1111558" y="756616"/>
                  <a:pt x="1119588" y="740395"/>
                  <a:pt x="1130113" y="715563"/>
                </a:cubicBezTo>
                <a:cubicBezTo>
                  <a:pt x="1140666" y="690741"/>
                  <a:pt x="1144991" y="666252"/>
                  <a:pt x="1144400" y="642049"/>
                </a:cubicBezTo>
                <a:cubicBezTo>
                  <a:pt x="1143781" y="617846"/>
                  <a:pt x="1144057" y="604349"/>
                  <a:pt x="1145296" y="601863"/>
                </a:cubicBezTo>
                <a:cubicBezTo>
                  <a:pt x="1146534" y="599377"/>
                  <a:pt x="1148496" y="598262"/>
                  <a:pt x="1150353" y="598881"/>
                </a:cubicBezTo>
                <a:close/>
                <a:moveTo>
                  <a:pt x="1554871" y="663175"/>
                </a:moveTo>
                <a:cubicBezTo>
                  <a:pt x="1559633" y="671519"/>
                  <a:pt x="1566424" y="685207"/>
                  <a:pt x="1570044" y="690560"/>
                </a:cubicBezTo>
                <a:cubicBezTo>
                  <a:pt x="1578959" y="703933"/>
                  <a:pt x="1585960" y="724087"/>
                  <a:pt x="1591180" y="751586"/>
                </a:cubicBezTo>
                <a:cubicBezTo>
                  <a:pt x="1596381" y="779066"/>
                  <a:pt x="1598895" y="794449"/>
                  <a:pt x="1598924" y="797421"/>
                </a:cubicBezTo>
                <a:cubicBezTo>
                  <a:pt x="1598924" y="798907"/>
                  <a:pt x="1598924" y="800097"/>
                  <a:pt x="1598924" y="801593"/>
                </a:cubicBezTo>
                <a:cubicBezTo>
                  <a:pt x="1598181" y="801593"/>
                  <a:pt x="1597562" y="801593"/>
                  <a:pt x="1596838" y="801593"/>
                </a:cubicBezTo>
                <a:cubicBezTo>
                  <a:pt x="1595352" y="801593"/>
                  <a:pt x="1590446" y="798897"/>
                  <a:pt x="1582255" y="792954"/>
                </a:cubicBezTo>
                <a:cubicBezTo>
                  <a:pt x="1574082" y="787019"/>
                  <a:pt x="1562110" y="769074"/>
                  <a:pt x="1546536" y="739375"/>
                </a:cubicBezTo>
                <a:cubicBezTo>
                  <a:pt x="1530934" y="709667"/>
                  <a:pt x="1521390" y="695617"/>
                  <a:pt x="1517656" y="697113"/>
                </a:cubicBezTo>
                <a:cubicBezTo>
                  <a:pt x="1513951" y="698599"/>
                  <a:pt x="1512322" y="700675"/>
                  <a:pt x="1512303" y="703657"/>
                </a:cubicBezTo>
                <a:cubicBezTo>
                  <a:pt x="1512303" y="706628"/>
                  <a:pt x="1519323" y="722021"/>
                  <a:pt x="1533439" y="749500"/>
                </a:cubicBezTo>
                <a:cubicBezTo>
                  <a:pt x="1547546" y="776980"/>
                  <a:pt x="1562938" y="797449"/>
                  <a:pt x="1579274" y="810813"/>
                </a:cubicBezTo>
                <a:cubicBezTo>
                  <a:pt x="1595619" y="824186"/>
                  <a:pt x="1606096" y="837768"/>
                  <a:pt x="1612021" y="851894"/>
                </a:cubicBezTo>
                <a:cubicBezTo>
                  <a:pt x="1617955" y="866010"/>
                  <a:pt x="1620222" y="879012"/>
                  <a:pt x="1617974" y="890890"/>
                </a:cubicBezTo>
                <a:cubicBezTo>
                  <a:pt x="1615745" y="902767"/>
                  <a:pt x="1612735" y="912778"/>
                  <a:pt x="1609039" y="920950"/>
                </a:cubicBezTo>
                <a:cubicBezTo>
                  <a:pt x="1605324" y="929123"/>
                  <a:pt x="1603410" y="936590"/>
                  <a:pt x="1603381" y="943277"/>
                </a:cubicBezTo>
                <a:cubicBezTo>
                  <a:pt x="1603381" y="949954"/>
                  <a:pt x="1605324" y="959231"/>
                  <a:pt x="1609039" y="970357"/>
                </a:cubicBezTo>
                <a:cubicBezTo>
                  <a:pt x="1610887" y="975891"/>
                  <a:pt x="1611230" y="985054"/>
                  <a:pt x="1612316" y="992388"/>
                </a:cubicBezTo>
                <a:cubicBezTo>
                  <a:pt x="1613421" y="999817"/>
                  <a:pt x="1615202" y="1005370"/>
                  <a:pt x="1615592" y="1014715"/>
                </a:cubicBezTo>
                <a:cubicBezTo>
                  <a:pt x="1616335" y="1033278"/>
                  <a:pt x="1616202" y="1070179"/>
                  <a:pt x="1614697" y="1125138"/>
                </a:cubicBezTo>
                <a:cubicBezTo>
                  <a:pt x="1613211" y="1180107"/>
                  <a:pt x="1609354" y="1226103"/>
                  <a:pt x="1603381" y="1263251"/>
                </a:cubicBezTo>
                <a:cubicBezTo>
                  <a:pt x="1598705" y="1292482"/>
                  <a:pt x="1594552" y="1307837"/>
                  <a:pt x="1590285" y="1321896"/>
                </a:cubicBezTo>
                <a:cubicBezTo>
                  <a:pt x="1400261" y="1290797"/>
                  <a:pt x="1211123" y="1263174"/>
                  <a:pt x="1022661" y="1237361"/>
                </a:cubicBezTo>
                <a:cubicBezTo>
                  <a:pt x="1020537" y="1228065"/>
                  <a:pt x="1020004" y="1206738"/>
                  <a:pt x="1021766" y="1168600"/>
                </a:cubicBezTo>
                <a:cubicBezTo>
                  <a:pt x="1023623" y="1128262"/>
                  <a:pt x="1026376" y="1101020"/>
                  <a:pt x="1030100" y="1086743"/>
                </a:cubicBezTo>
                <a:cubicBezTo>
                  <a:pt x="1032720" y="1076684"/>
                  <a:pt x="1045293" y="1054853"/>
                  <a:pt x="1056589" y="1034355"/>
                </a:cubicBezTo>
                <a:cubicBezTo>
                  <a:pt x="1061333" y="1025763"/>
                  <a:pt x="1061371" y="1022782"/>
                  <a:pt x="1067600" y="1012333"/>
                </a:cubicBezTo>
                <a:cubicBezTo>
                  <a:pt x="1088708" y="976958"/>
                  <a:pt x="1099718" y="954097"/>
                  <a:pt x="1100938" y="944163"/>
                </a:cubicBezTo>
                <a:cubicBezTo>
                  <a:pt x="1102185" y="934237"/>
                  <a:pt x="1104929" y="925989"/>
                  <a:pt x="1109272" y="919160"/>
                </a:cubicBezTo>
                <a:cubicBezTo>
                  <a:pt x="1113615" y="912340"/>
                  <a:pt x="1124045" y="888918"/>
                  <a:pt x="1140828" y="849218"/>
                </a:cubicBezTo>
                <a:cubicBezTo>
                  <a:pt x="1157583" y="809499"/>
                  <a:pt x="1179557" y="779780"/>
                  <a:pt x="1206903" y="759921"/>
                </a:cubicBezTo>
                <a:cubicBezTo>
                  <a:pt x="1234212" y="740061"/>
                  <a:pt x="1255414" y="723021"/>
                  <a:pt x="1270311" y="708124"/>
                </a:cubicBezTo>
                <a:cubicBezTo>
                  <a:pt x="1285199" y="693227"/>
                  <a:pt x="1300629" y="684102"/>
                  <a:pt x="1316145" y="681635"/>
                </a:cubicBezTo>
                <a:cubicBezTo>
                  <a:pt x="1323908" y="680397"/>
                  <a:pt x="1331633" y="679320"/>
                  <a:pt x="1339367" y="678063"/>
                </a:cubicBezTo>
                <a:cubicBezTo>
                  <a:pt x="1339367" y="680853"/>
                  <a:pt x="1339367" y="683606"/>
                  <a:pt x="1339367" y="686397"/>
                </a:cubicBezTo>
                <a:cubicBezTo>
                  <a:pt x="1339367" y="691979"/>
                  <a:pt x="1340453" y="696408"/>
                  <a:pt x="1342939" y="698894"/>
                </a:cubicBezTo>
                <a:cubicBezTo>
                  <a:pt x="1345416" y="701380"/>
                  <a:pt x="1348397" y="702171"/>
                  <a:pt x="1352160" y="702171"/>
                </a:cubicBezTo>
                <a:cubicBezTo>
                  <a:pt x="1355884" y="702171"/>
                  <a:pt x="1365275" y="698884"/>
                  <a:pt x="1379544" y="692055"/>
                </a:cubicBezTo>
                <a:cubicBezTo>
                  <a:pt x="1393822" y="685226"/>
                  <a:pt x="1402071" y="681625"/>
                  <a:pt x="1404547" y="681635"/>
                </a:cubicBezTo>
                <a:cubicBezTo>
                  <a:pt x="1407033" y="681635"/>
                  <a:pt x="1409195" y="684949"/>
                  <a:pt x="1411100" y="691160"/>
                </a:cubicBezTo>
                <a:cubicBezTo>
                  <a:pt x="1412958" y="697361"/>
                  <a:pt x="1415139" y="700685"/>
                  <a:pt x="1418244" y="700685"/>
                </a:cubicBezTo>
                <a:cubicBezTo>
                  <a:pt x="1421349" y="700685"/>
                  <a:pt x="1425207" y="697913"/>
                  <a:pt x="1429550" y="692941"/>
                </a:cubicBezTo>
                <a:cubicBezTo>
                  <a:pt x="1433893" y="687978"/>
                  <a:pt x="1437170" y="685216"/>
                  <a:pt x="1439675" y="684607"/>
                </a:cubicBezTo>
                <a:cubicBezTo>
                  <a:pt x="1440913" y="684302"/>
                  <a:pt x="1442304" y="684045"/>
                  <a:pt x="1443542" y="683721"/>
                </a:cubicBezTo>
                <a:cubicBezTo>
                  <a:pt x="1443857" y="686816"/>
                  <a:pt x="1444123" y="689826"/>
                  <a:pt x="1444438" y="692941"/>
                </a:cubicBezTo>
                <a:cubicBezTo>
                  <a:pt x="1445057" y="699151"/>
                  <a:pt x="1450829" y="702447"/>
                  <a:pt x="1462002" y="703066"/>
                </a:cubicBezTo>
                <a:cubicBezTo>
                  <a:pt x="1473165" y="703685"/>
                  <a:pt x="1486662" y="701494"/>
                  <a:pt x="1502178" y="696513"/>
                </a:cubicBezTo>
                <a:cubicBezTo>
                  <a:pt x="1517694" y="691550"/>
                  <a:pt x="1530382" y="684406"/>
                  <a:pt x="1539688" y="674491"/>
                </a:cubicBezTo>
                <a:cubicBezTo>
                  <a:pt x="1544974" y="668852"/>
                  <a:pt x="1549784" y="665214"/>
                  <a:pt x="1554871" y="663175"/>
                </a:cubicBezTo>
                <a:close/>
                <a:moveTo>
                  <a:pt x="1054208" y="771227"/>
                </a:moveTo>
                <a:cubicBezTo>
                  <a:pt x="1055446" y="773398"/>
                  <a:pt x="1057132" y="775294"/>
                  <a:pt x="1058380" y="777475"/>
                </a:cubicBezTo>
                <a:cubicBezTo>
                  <a:pt x="1060856" y="781828"/>
                  <a:pt x="1062152" y="787914"/>
                  <a:pt x="1063438" y="794744"/>
                </a:cubicBezTo>
                <a:cubicBezTo>
                  <a:pt x="1064676" y="801573"/>
                  <a:pt x="1066095" y="812308"/>
                  <a:pt x="1066714" y="827186"/>
                </a:cubicBezTo>
                <a:cubicBezTo>
                  <a:pt x="1067333" y="842083"/>
                  <a:pt x="1065914" y="853904"/>
                  <a:pt x="1063438" y="863200"/>
                </a:cubicBezTo>
                <a:cubicBezTo>
                  <a:pt x="1060952" y="872516"/>
                  <a:pt x="1058799" y="886003"/>
                  <a:pt x="1056885" y="903386"/>
                </a:cubicBezTo>
                <a:cubicBezTo>
                  <a:pt x="1055027" y="920769"/>
                  <a:pt x="1052008" y="933409"/>
                  <a:pt x="1047664" y="941486"/>
                </a:cubicBezTo>
                <a:cubicBezTo>
                  <a:pt x="1043321" y="949554"/>
                  <a:pt x="1036758" y="958917"/>
                  <a:pt x="1027424" y="969471"/>
                </a:cubicBezTo>
                <a:cubicBezTo>
                  <a:pt x="1018108" y="980015"/>
                  <a:pt x="1008774" y="993216"/>
                  <a:pt x="999439" y="1009352"/>
                </a:cubicBezTo>
                <a:cubicBezTo>
                  <a:pt x="990133" y="1025487"/>
                  <a:pt x="983837" y="1035688"/>
                  <a:pt x="980094" y="1039413"/>
                </a:cubicBezTo>
                <a:cubicBezTo>
                  <a:pt x="979475" y="1040041"/>
                  <a:pt x="978646" y="1040565"/>
                  <a:pt x="978008" y="1041204"/>
                </a:cubicBezTo>
                <a:cubicBezTo>
                  <a:pt x="976732" y="1042480"/>
                  <a:pt x="975379" y="1043832"/>
                  <a:pt x="974141" y="1045071"/>
                </a:cubicBezTo>
                <a:cubicBezTo>
                  <a:pt x="973855" y="1043889"/>
                  <a:pt x="973531" y="1042690"/>
                  <a:pt x="973245" y="1041499"/>
                </a:cubicBezTo>
                <a:cubicBezTo>
                  <a:pt x="970445" y="1029945"/>
                  <a:pt x="967730" y="1018220"/>
                  <a:pt x="964911" y="1006675"/>
                </a:cubicBezTo>
                <a:cubicBezTo>
                  <a:pt x="958710" y="981234"/>
                  <a:pt x="955710" y="964994"/>
                  <a:pt x="955681" y="957565"/>
                </a:cubicBezTo>
                <a:cubicBezTo>
                  <a:pt x="955681" y="950116"/>
                  <a:pt x="956501" y="940191"/>
                  <a:pt x="958367" y="928390"/>
                </a:cubicBezTo>
                <a:cubicBezTo>
                  <a:pt x="960225" y="916597"/>
                  <a:pt x="965445" y="900919"/>
                  <a:pt x="974141" y="881060"/>
                </a:cubicBezTo>
                <a:cubicBezTo>
                  <a:pt x="982828" y="861200"/>
                  <a:pt x="988104" y="839730"/>
                  <a:pt x="989324" y="816766"/>
                </a:cubicBezTo>
                <a:cubicBezTo>
                  <a:pt x="990562" y="793811"/>
                  <a:pt x="991086" y="781714"/>
                  <a:pt x="991705" y="779857"/>
                </a:cubicBezTo>
                <a:cubicBezTo>
                  <a:pt x="992324" y="777999"/>
                  <a:pt x="994000" y="776590"/>
                  <a:pt x="995867" y="776590"/>
                </a:cubicBezTo>
                <a:cubicBezTo>
                  <a:pt x="997734" y="776590"/>
                  <a:pt x="999935" y="777999"/>
                  <a:pt x="1002421" y="779857"/>
                </a:cubicBezTo>
                <a:cubicBezTo>
                  <a:pt x="1004897" y="781723"/>
                  <a:pt x="1009260" y="782238"/>
                  <a:pt x="1016108" y="782238"/>
                </a:cubicBezTo>
                <a:cubicBezTo>
                  <a:pt x="1022937" y="782238"/>
                  <a:pt x="1027909" y="781723"/>
                  <a:pt x="1030996" y="779857"/>
                </a:cubicBezTo>
                <a:cubicBezTo>
                  <a:pt x="1034091" y="777999"/>
                  <a:pt x="1038235" y="776590"/>
                  <a:pt x="1043197" y="776590"/>
                </a:cubicBezTo>
                <a:cubicBezTo>
                  <a:pt x="1048160" y="776590"/>
                  <a:pt x="1051208" y="775770"/>
                  <a:pt x="1052427" y="773904"/>
                </a:cubicBezTo>
                <a:cubicBezTo>
                  <a:pt x="1053046" y="772979"/>
                  <a:pt x="1053589" y="772160"/>
                  <a:pt x="1054208" y="7712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/>
          <p:nvPr/>
        </p:nvSpPr>
        <p:spPr>
          <a:xfrm flipH="1">
            <a:off x="6827866" y="6169250"/>
            <a:ext cx="5364134" cy="688667"/>
          </a:xfrm>
          <a:custGeom>
            <a:avLst/>
            <a:gdLst/>
            <a:ahLst/>
            <a:cxnLst/>
            <a:rect l="l" t="t" r="r" b="b"/>
            <a:pathLst>
              <a:path w="8582615" h="553146" extrusionOk="0">
                <a:moveTo>
                  <a:pt x="884932" y="34"/>
                </a:moveTo>
                <a:cubicBezTo>
                  <a:pt x="140764" y="-2766"/>
                  <a:pt x="0" y="168503"/>
                  <a:pt x="0" y="168503"/>
                </a:cubicBezTo>
                <a:lnTo>
                  <a:pt x="0" y="553075"/>
                </a:lnTo>
                <a:lnTo>
                  <a:pt x="8582616" y="553075"/>
                </a:lnTo>
                <a:cubicBezTo>
                  <a:pt x="7440349" y="560409"/>
                  <a:pt x="6730794" y="1882"/>
                  <a:pt x="5864724" y="34"/>
                </a:cubicBezTo>
                <a:cubicBezTo>
                  <a:pt x="4998654" y="-1814"/>
                  <a:pt x="3520469" y="352174"/>
                  <a:pt x="2786653" y="346201"/>
                </a:cubicBezTo>
                <a:cubicBezTo>
                  <a:pt x="2217001" y="341563"/>
                  <a:pt x="1629099" y="2825"/>
                  <a:pt x="884932" y="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4"/>
          <p:cNvSpPr/>
          <p:nvPr/>
        </p:nvSpPr>
        <p:spPr>
          <a:xfrm flipH="1">
            <a:off x="7206576" y="5650632"/>
            <a:ext cx="4985421" cy="1241408"/>
          </a:xfrm>
          <a:custGeom>
            <a:avLst/>
            <a:gdLst/>
            <a:ahLst/>
            <a:cxnLst/>
            <a:rect l="l" t="t" r="r" b="b"/>
            <a:pathLst>
              <a:path w="4985421" h="1241408" extrusionOk="0">
                <a:moveTo>
                  <a:pt x="2149974" y="1672"/>
                </a:moveTo>
                <a:cubicBezTo>
                  <a:pt x="2100682" y="14845"/>
                  <a:pt x="2042932" y="1196"/>
                  <a:pt x="1990135" y="5244"/>
                </a:cubicBezTo>
                <a:cubicBezTo>
                  <a:pt x="1888036" y="38362"/>
                  <a:pt x="1781061" y="10626"/>
                  <a:pt x="1675810" y="27866"/>
                </a:cubicBezTo>
                <a:cubicBezTo>
                  <a:pt x="1580045" y="46792"/>
                  <a:pt x="1527039" y="101628"/>
                  <a:pt x="1486195" y="176989"/>
                </a:cubicBezTo>
                <a:cubicBezTo>
                  <a:pt x="1477394" y="199297"/>
                  <a:pt x="1461583" y="213918"/>
                  <a:pt x="1451372" y="236225"/>
                </a:cubicBezTo>
                <a:cubicBezTo>
                  <a:pt x="1416520" y="311254"/>
                  <a:pt x="1443885" y="376033"/>
                  <a:pt x="1428750" y="421668"/>
                </a:cubicBezTo>
                <a:cubicBezTo>
                  <a:pt x="1426636" y="438565"/>
                  <a:pt x="1403833" y="439175"/>
                  <a:pt x="1393622" y="449643"/>
                </a:cubicBezTo>
                <a:cubicBezTo>
                  <a:pt x="1387288" y="464854"/>
                  <a:pt x="1390707" y="503230"/>
                  <a:pt x="1419225" y="518099"/>
                </a:cubicBezTo>
                <a:cubicBezTo>
                  <a:pt x="1419930" y="509993"/>
                  <a:pt x="1412700" y="506630"/>
                  <a:pt x="1414463" y="495486"/>
                </a:cubicBezTo>
                <a:cubicBezTo>
                  <a:pt x="1419035" y="478580"/>
                  <a:pt x="1443352" y="479418"/>
                  <a:pt x="1452858" y="461844"/>
                </a:cubicBezTo>
                <a:cubicBezTo>
                  <a:pt x="1470108" y="430412"/>
                  <a:pt x="1452610" y="390140"/>
                  <a:pt x="1460002" y="354993"/>
                </a:cubicBezTo>
                <a:cubicBezTo>
                  <a:pt x="1480071" y="401627"/>
                  <a:pt x="1496463" y="457958"/>
                  <a:pt x="1478166" y="500544"/>
                </a:cubicBezTo>
                <a:cubicBezTo>
                  <a:pt x="1469069" y="521537"/>
                  <a:pt x="1472175" y="579516"/>
                  <a:pt x="1480547" y="616625"/>
                </a:cubicBezTo>
                <a:cubicBezTo>
                  <a:pt x="1482547" y="625522"/>
                  <a:pt x="1484500" y="634656"/>
                  <a:pt x="1487091" y="640143"/>
                </a:cubicBezTo>
                <a:cubicBezTo>
                  <a:pt x="1484500" y="634637"/>
                  <a:pt x="1482252" y="625569"/>
                  <a:pt x="1480242" y="616625"/>
                </a:cubicBezTo>
                <a:cubicBezTo>
                  <a:pt x="1308745" y="626417"/>
                  <a:pt x="1129436" y="610358"/>
                  <a:pt x="965302" y="654135"/>
                </a:cubicBezTo>
                <a:cubicBezTo>
                  <a:pt x="946368" y="659183"/>
                  <a:pt x="927389" y="665289"/>
                  <a:pt x="908447" y="670499"/>
                </a:cubicBezTo>
                <a:cubicBezTo>
                  <a:pt x="916135" y="663355"/>
                  <a:pt x="924090" y="656021"/>
                  <a:pt x="931366" y="649963"/>
                </a:cubicBezTo>
                <a:cubicBezTo>
                  <a:pt x="942195" y="640971"/>
                  <a:pt x="950714" y="634485"/>
                  <a:pt x="950714" y="634485"/>
                </a:cubicBezTo>
                <a:cubicBezTo>
                  <a:pt x="950714" y="634485"/>
                  <a:pt x="925640" y="645124"/>
                  <a:pt x="910233" y="652944"/>
                </a:cubicBezTo>
                <a:cubicBezTo>
                  <a:pt x="902530" y="656850"/>
                  <a:pt x="897262" y="660240"/>
                  <a:pt x="893862" y="662469"/>
                </a:cubicBezTo>
                <a:cubicBezTo>
                  <a:pt x="890459" y="664698"/>
                  <a:pt x="889096" y="665736"/>
                  <a:pt x="889100" y="665736"/>
                </a:cubicBezTo>
                <a:cubicBezTo>
                  <a:pt x="889100" y="665736"/>
                  <a:pt x="889794" y="664717"/>
                  <a:pt x="890885" y="662764"/>
                </a:cubicBezTo>
                <a:cubicBezTo>
                  <a:pt x="891998" y="660783"/>
                  <a:pt x="893523" y="657878"/>
                  <a:pt x="895053" y="654135"/>
                </a:cubicBezTo>
                <a:cubicBezTo>
                  <a:pt x="896577" y="650391"/>
                  <a:pt x="898265" y="646010"/>
                  <a:pt x="899517" y="640743"/>
                </a:cubicBezTo>
                <a:cubicBezTo>
                  <a:pt x="899520" y="640723"/>
                  <a:pt x="899521" y="640447"/>
                  <a:pt x="899517" y="640438"/>
                </a:cubicBezTo>
                <a:cubicBezTo>
                  <a:pt x="900772" y="635152"/>
                  <a:pt x="901610" y="629179"/>
                  <a:pt x="901898" y="622579"/>
                </a:cubicBezTo>
                <a:cubicBezTo>
                  <a:pt x="902042" y="619283"/>
                  <a:pt x="902044" y="615978"/>
                  <a:pt x="901898" y="612463"/>
                </a:cubicBezTo>
                <a:cubicBezTo>
                  <a:pt x="901718" y="608110"/>
                  <a:pt x="901203" y="603729"/>
                  <a:pt x="900708" y="599366"/>
                </a:cubicBezTo>
                <a:cubicBezTo>
                  <a:pt x="900693" y="599233"/>
                  <a:pt x="900725" y="598890"/>
                  <a:pt x="900708" y="598766"/>
                </a:cubicBezTo>
                <a:cubicBezTo>
                  <a:pt x="900017" y="592737"/>
                  <a:pt x="898971" y="586774"/>
                  <a:pt x="898028" y="581507"/>
                </a:cubicBezTo>
                <a:cubicBezTo>
                  <a:pt x="895828" y="569191"/>
                  <a:pt x="893563" y="560085"/>
                  <a:pt x="893564" y="560075"/>
                </a:cubicBezTo>
                <a:cubicBezTo>
                  <a:pt x="893564" y="560075"/>
                  <a:pt x="891652" y="572868"/>
                  <a:pt x="888206" y="588946"/>
                </a:cubicBezTo>
                <a:cubicBezTo>
                  <a:pt x="888080" y="589556"/>
                  <a:pt x="888116" y="589784"/>
                  <a:pt x="887909" y="590736"/>
                </a:cubicBezTo>
                <a:cubicBezTo>
                  <a:pt x="887845" y="591022"/>
                  <a:pt x="887680" y="591346"/>
                  <a:pt x="887611" y="591622"/>
                </a:cubicBezTo>
                <a:cubicBezTo>
                  <a:pt x="886023" y="598795"/>
                  <a:pt x="884184" y="606462"/>
                  <a:pt x="881956" y="614244"/>
                </a:cubicBezTo>
                <a:cubicBezTo>
                  <a:pt x="879391" y="623198"/>
                  <a:pt x="876434" y="632284"/>
                  <a:pt x="873025" y="640143"/>
                </a:cubicBezTo>
                <a:cubicBezTo>
                  <a:pt x="871321" y="644077"/>
                  <a:pt x="869531" y="647458"/>
                  <a:pt x="867669" y="650858"/>
                </a:cubicBezTo>
                <a:cubicBezTo>
                  <a:pt x="865801" y="654278"/>
                  <a:pt x="863931" y="657487"/>
                  <a:pt x="862013" y="660383"/>
                </a:cubicBezTo>
                <a:cubicBezTo>
                  <a:pt x="858186" y="666165"/>
                  <a:pt x="854400" y="670899"/>
                  <a:pt x="851000" y="674671"/>
                </a:cubicBezTo>
                <a:cubicBezTo>
                  <a:pt x="847602" y="678452"/>
                  <a:pt x="844490" y="681443"/>
                  <a:pt x="842367" y="683300"/>
                </a:cubicBezTo>
                <a:cubicBezTo>
                  <a:pt x="840246" y="685158"/>
                  <a:pt x="839095" y="685977"/>
                  <a:pt x="839094" y="685986"/>
                </a:cubicBezTo>
                <a:cubicBezTo>
                  <a:pt x="839094" y="685986"/>
                  <a:pt x="838961" y="683167"/>
                  <a:pt x="839094" y="678243"/>
                </a:cubicBezTo>
                <a:cubicBezTo>
                  <a:pt x="839178" y="674366"/>
                  <a:pt x="839805" y="668441"/>
                  <a:pt x="840284" y="662174"/>
                </a:cubicBezTo>
                <a:cubicBezTo>
                  <a:pt x="840421" y="660431"/>
                  <a:pt x="840100" y="659583"/>
                  <a:pt x="840284" y="657707"/>
                </a:cubicBezTo>
                <a:cubicBezTo>
                  <a:pt x="840865" y="651554"/>
                  <a:pt x="841759" y="644534"/>
                  <a:pt x="842963" y="637161"/>
                </a:cubicBezTo>
                <a:cubicBezTo>
                  <a:pt x="842997" y="636952"/>
                  <a:pt x="843237" y="636771"/>
                  <a:pt x="843260" y="636571"/>
                </a:cubicBezTo>
                <a:cubicBezTo>
                  <a:pt x="843280" y="636456"/>
                  <a:pt x="843239" y="636380"/>
                  <a:pt x="843260" y="636275"/>
                </a:cubicBezTo>
                <a:cubicBezTo>
                  <a:pt x="843271" y="636209"/>
                  <a:pt x="843245" y="636056"/>
                  <a:pt x="843260" y="635980"/>
                </a:cubicBezTo>
                <a:cubicBezTo>
                  <a:pt x="844503" y="628579"/>
                  <a:pt x="846233" y="620788"/>
                  <a:pt x="848320" y="612758"/>
                </a:cubicBezTo>
                <a:cubicBezTo>
                  <a:pt x="849725" y="607357"/>
                  <a:pt x="851214" y="601862"/>
                  <a:pt x="853083" y="596385"/>
                </a:cubicBezTo>
                <a:cubicBezTo>
                  <a:pt x="853112" y="596299"/>
                  <a:pt x="853055" y="596185"/>
                  <a:pt x="853083" y="596089"/>
                </a:cubicBezTo>
                <a:cubicBezTo>
                  <a:pt x="853518" y="594823"/>
                  <a:pt x="854111" y="593784"/>
                  <a:pt x="854572" y="592518"/>
                </a:cubicBezTo>
                <a:cubicBezTo>
                  <a:pt x="871357" y="546455"/>
                  <a:pt x="908745" y="502621"/>
                  <a:pt x="908744" y="502630"/>
                </a:cubicBezTo>
                <a:cubicBezTo>
                  <a:pt x="908744" y="502630"/>
                  <a:pt x="870630" y="531205"/>
                  <a:pt x="846237" y="565429"/>
                </a:cubicBezTo>
                <a:cubicBezTo>
                  <a:pt x="839334" y="575115"/>
                  <a:pt x="833748" y="585041"/>
                  <a:pt x="828972" y="594604"/>
                </a:cubicBezTo>
                <a:cubicBezTo>
                  <a:pt x="825947" y="600661"/>
                  <a:pt x="823475" y="606519"/>
                  <a:pt x="821234" y="611863"/>
                </a:cubicBezTo>
                <a:cubicBezTo>
                  <a:pt x="819322" y="616425"/>
                  <a:pt x="817816" y="620397"/>
                  <a:pt x="816472" y="624074"/>
                </a:cubicBezTo>
                <a:cubicBezTo>
                  <a:pt x="816447" y="624131"/>
                  <a:pt x="816192" y="624293"/>
                  <a:pt x="816173" y="624369"/>
                </a:cubicBezTo>
                <a:cubicBezTo>
                  <a:pt x="815784" y="625455"/>
                  <a:pt x="815319" y="626665"/>
                  <a:pt x="814983" y="627636"/>
                </a:cubicBezTo>
                <a:cubicBezTo>
                  <a:pt x="812612" y="634437"/>
                  <a:pt x="811117" y="639543"/>
                  <a:pt x="811113" y="639543"/>
                </a:cubicBezTo>
                <a:cubicBezTo>
                  <a:pt x="811114" y="639552"/>
                  <a:pt x="818420" y="610634"/>
                  <a:pt x="824210" y="569600"/>
                </a:cubicBezTo>
                <a:cubicBezTo>
                  <a:pt x="827107" y="549074"/>
                  <a:pt x="829744" y="525547"/>
                  <a:pt x="830759" y="501135"/>
                </a:cubicBezTo>
                <a:cubicBezTo>
                  <a:pt x="831212" y="490248"/>
                  <a:pt x="831296" y="479151"/>
                  <a:pt x="831056" y="468093"/>
                </a:cubicBezTo>
                <a:cubicBezTo>
                  <a:pt x="830887" y="460549"/>
                  <a:pt x="830431" y="452967"/>
                  <a:pt x="829866" y="445480"/>
                </a:cubicBezTo>
                <a:cubicBezTo>
                  <a:pt x="829403" y="439337"/>
                  <a:pt x="828852" y="433326"/>
                  <a:pt x="828080" y="427316"/>
                </a:cubicBezTo>
                <a:cubicBezTo>
                  <a:pt x="826863" y="417820"/>
                  <a:pt x="825317" y="408457"/>
                  <a:pt x="823317" y="399341"/>
                </a:cubicBezTo>
                <a:cubicBezTo>
                  <a:pt x="822115" y="393845"/>
                  <a:pt x="820545" y="388616"/>
                  <a:pt x="819150" y="383263"/>
                </a:cubicBezTo>
                <a:cubicBezTo>
                  <a:pt x="818308" y="380043"/>
                  <a:pt x="817660" y="376614"/>
                  <a:pt x="816769" y="373443"/>
                </a:cubicBezTo>
                <a:cubicBezTo>
                  <a:pt x="816681" y="373128"/>
                  <a:pt x="816562" y="372862"/>
                  <a:pt x="816472" y="372547"/>
                </a:cubicBezTo>
                <a:cubicBezTo>
                  <a:pt x="816388" y="372252"/>
                  <a:pt x="816257" y="371966"/>
                  <a:pt x="816173" y="371661"/>
                </a:cubicBezTo>
                <a:cubicBezTo>
                  <a:pt x="816114" y="371452"/>
                  <a:pt x="816232" y="371271"/>
                  <a:pt x="816173" y="371061"/>
                </a:cubicBezTo>
                <a:cubicBezTo>
                  <a:pt x="796018" y="300528"/>
                  <a:pt x="762000" y="246646"/>
                  <a:pt x="762000" y="246636"/>
                </a:cubicBezTo>
                <a:cubicBezTo>
                  <a:pt x="762000" y="246636"/>
                  <a:pt x="798362" y="339448"/>
                  <a:pt x="801886" y="427021"/>
                </a:cubicBezTo>
                <a:cubicBezTo>
                  <a:pt x="805408" y="514593"/>
                  <a:pt x="778373" y="602643"/>
                  <a:pt x="778372" y="602643"/>
                </a:cubicBezTo>
                <a:cubicBezTo>
                  <a:pt x="778371" y="602633"/>
                  <a:pt x="777199" y="589984"/>
                  <a:pt x="774502" y="535072"/>
                </a:cubicBezTo>
                <a:cubicBezTo>
                  <a:pt x="770752" y="458701"/>
                  <a:pt x="748010" y="384454"/>
                  <a:pt x="748010" y="384454"/>
                </a:cubicBezTo>
                <a:cubicBezTo>
                  <a:pt x="748011" y="384454"/>
                  <a:pt x="753376" y="473865"/>
                  <a:pt x="751284" y="536854"/>
                </a:cubicBezTo>
                <a:cubicBezTo>
                  <a:pt x="751045" y="544045"/>
                  <a:pt x="750503" y="549417"/>
                  <a:pt x="750094" y="555904"/>
                </a:cubicBezTo>
                <a:cubicBezTo>
                  <a:pt x="746919" y="606271"/>
                  <a:pt x="739673" y="636275"/>
                  <a:pt x="739675" y="636275"/>
                </a:cubicBezTo>
                <a:cubicBezTo>
                  <a:pt x="739675" y="636275"/>
                  <a:pt x="739417" y="632608"/>
                  <a:pt x="738485" y="626750"/>
                </a:cubicBezTo>
                <a:cubicBezTo>
                  <a:pt x="738415" y="626312"/>
                  <a:pt x="738556" y="625712"/>
                  <a:pt x="738485" y="625255"/>
                </a:cubicBezTo>
                <a:cubicBezTo>
                  <a:pt x="738320" y="624350"/>
                  <a:pt x="737799" y="622988"/>
                  <a:pt x="737592" y="621988"/>
                </a:cubicBezTo>
                <a:cubicBezTo>
                  <a:pt x="737064" y="619426"/>
                  <a:pt x="736441" y="616854"/>
                  <a:pt x="735509" y="613654"/>
                </a:cubicBezTo>
                <a:cubicBezTo>
                  <a:pt x="734126" y="608900"/>
                  <a:pt x="732365" y="603519"/>
                  <a:pt x="729853" y="597575"/>
                </a:cubicBezTo>
                <a:cubicBezTo>
                  <a:pt x="726917" y="590622"/>
                  <a:pt x="724346" y="585459"/>
                  <a:pt x="721816" y="580611"/>
                </a:cubicBezTo>
                <a:cubicBezTo>
                  <a:pt x="721764" y="580507"/>
                  <a:pt x="721869" y="580411"/>
                  <a:pt x="721816" y="580316"/>
                </a:cubicBezTo>
                <a:cubicBezTo>
                  <a:pt x="720910" y="578592"/>
                  <a:pt x="719781" y="576935"/>
                  <a:pt x="718840" y="575249"/>
                </a:cubicBezTo>
                <a:cubicBezTo>
                  <a:pt x="718716" y="575030"/>
                  <a:pt x="718667" y="574573"/>
                  <a:pt x="718542" y="574363"/>
                </a:cubicBezTo>
                <a:cubicBezTo>
                  <a:pt x="716486" y="570696"/>
                  <a:pt x="714633" y="567276"/>
                  <a:pt x="712291" y="563343"/>
                </a:cubicBezTo>
                <a:cubicBezTo>
                  <a:pt x="708821" y="557523"/>
                  <a:pt x="705798" y="552770"/>
                  <a:pt x="699492" y="541321"/>
                </a:cubicBezTo>
                <a:cubicBezTo>
                  <a:pt x="681481" y="508631"/>
                  <a:pt x="660799" y="467797"/>
                  <a:pt x="660797" y="467797"/>
                </a:cubicBezTo>
                <a:cubicBezTo>
                  <a:pt x="660797" y="467797"/>
                  <a:pt x="683766" y="537882"/>
                  <a:pt x="695028" y="590136"/>
                </a:cubicBezTo>
                <a:cubicBezTo>
                  <a:pt x="698397" y="605777"/>
                  <a:pt x="700563" y="619245"/>
                  <a:pt x="702172" y="631218"/>
                </a:cubicBezTo>
                <a:cubicBezTo>
                  <a:pt x="696919" y="624893"/>
                  <a:pt x="690937" y="618378"/>
                  <a:pt x="684312" y="612463"/>
                </a:cubicBezTo>
                <a:cubicBezTo>
                  <a:pt x="656726" y="587822"/>
                  <a:pt x="617935" y="571686"/>
                  <a:pt x="617934" y="571686"/>
                </a:cubicBezTo>
                <a:cubicBezTo>
                  <a:pt x="617934" y="571677"/>
                  <a:pt x="646644" y="592241"/>
                  <a:pt x="673000" y="627341"/>
                </a:cubicBezTo>
                <a:cubicBezTo>
                  <a:pt x="677068" y="632761"/>
                  <a:pt x="681040" y="638733"/>
                  <a:pt x="684907" y="644610"/>
                </a:cubicBezTo>
                <a:cubicBezTo>
                  <a:pt x="684960" y="644677"/>
                  <a:pt x="685152" y="644534"/>
                  <a:pt x="685205" y="644610"/>
                </a:cubicBezTo>
                <a:cubicBezTo>
                  <a:pt x="685266" y="644686"/>
                  <a:pt x="685146" y="644820"/>
                  <a:pt x="685205" y="644905"/>
                </a:cubicBezTo>
                <a:cubicBezTo>
                  <a:pt x="685232" y="644943"/>
                  <a:pt x="685474" y="645153"/>
                  <a:pt x="685503" y="645200"/>
                </a:cubicBezTo>
                <a:cubicBezTo>
                  <a:pt x="690731" y="653173"/>
                  <a:pt x="695579" y="661250"/>
                  <a:pt x="700088" y="669013"/>
                </a:cubicBezTo>
                <a:cubicBezTo>
                  <a:pt x="704600" y="676785"/>
                  <a:pt x="708888" y="684072"/>
                  <a:pt x="712291" y="690444"/>
                </a:cubicBezTo>
                <a:cubicBezTo>
                  <a:pt x="719122" y="703236"/>
                  <a:pt x="723304" y="712171"/>
                  <a:pt x="723305" y="712180"/>
                </a:cubicBezTo>
                <a:cubicBezTo>
                  <a:pt x="723305" y="712171"/>
                  <a:pt x="708922" y="691663"/>
                  <a:pt x="690563" y="676157"/>
                </a:cubicBezTo>
                <a:cubicBezTo>
                  <a:pt x="684782" y="671280"/>
                  <a:pt x="677727" y="666803"/>
                  <a:pt x="670322" y="662764"/>
                </a:cubicBezTo>
                <a:cubicBezTo>
                  <a:pt x="647708" y="650439"/>
                  <a:pt x="622101" y="642524"/>
                  <a:pt x="622102" y="642524"/>
                </a:cubicBezTo>
                <a:cubicBezTo>
                  <a:pt x="622102" y="642524"/>
                  <a:pt x="663532" y="671946"/>
                  <a:pt x="687586" y="699379"/>
                </a:cubicBezTo>
                <a:cubicBezTo>
                  <a:pt x="691159" y="703446"/>
                  <a:pt x="694490" y="707541"/>
                  <a:pt x="697409" y="711580"/>
                </a:cubicBezTo>
                <a:cubicBezTo>
                  <a:pt x="702069" y="718067"/>
                  <a:pt x="704101" y="723106"/>
                  <a:pt x="707231" y="728849"/>
                </a:cubicBezTo>
                <a:cubicBezTo>
                  <a:pt x="577946" y="767959"/>
                  <a:pt x="449256" y="808888"/>
                  <a:pt x="322362" y="851179"/>
                </a:cubicBezTo>
                <a:cubicBezTo>
                  <a:pt x="241099" y="878268"/>
                  <a:pt x="0" y="924997"/>
                  <a:pt x="0" y="924997"/>
                </a:cubicBezTo>
                <a:lnTo>
                  <a:pt x="0" y="1228607"/>
                </a:lnTo>
                <a:lnTo>
                  <a:pt x="4109742" y="1241408"/>
                </a:lnTo>
                <a:cubicBezTo>
                  <a:pt x="4109742" y="1241408"/>
                  <a:pt x="5050984" y="1220653"/>
                  <a:pt x="4981785" y="1220653"/>
                </a:cubicBezTo>
                <a:cubicBezTo>
                  <a:pt x="4917615" y="1220653"/>
                  <a:pt x="4731211" y="1088789"/>
                  <a:pt x="4516641" y="1032487"/>
                </a:cubicBezTo>
                <a:cubicBezTo>
                  <a:pt x="4290394" y="973127"/>
                  <a:pt x="4035552" y="989053"/>
                  <a:pt x="3968058" y="984233"/>
                </a:cubicBezTo>
                <a:cubicBezTo>
                  <a:pt x="3812810" y="973146"/>
                  <a:pt x="3651657" y="933799"/>
                  <a:pt x="3498952" y="903271"/>
                </a:cubicBezTo>
                <a:cubicBezTo>
                  <a:pt x="3260989" y="855674"/>
                  <a:pt x="3261646" y="858655"/>
                  <a:pt x="3026274" y="796705"/>
                </a:cubicBezTo>
                <a:cubicBezTo>
                  <a:pt x="2918936" y="768463"/>
                  <a:pt x="2780062" y="737517"/>
                  <a:pt x="2563120" y="680024"/>
                </a:cubicBezTo>
                <a:cubicBezTo>
                  <a:pt x="2545614" y="675395"/>
                  <a:pt x="2514076" y="670613"/>
                  <a:pt x="2489302" y="665736"/>
                </a:cubicBezTo>
                <a:cubicBezTo>
                  <a:pt x="2492454" y="655859"/>
                  <a:pt x="2498055" y="640629"/>
                  <a:pt x="2510428" y="623179"/>
                </a:cubicBezTo>
                <a:cubicBezTo>
                  <a:pt x="2512828" y="619797"/>
                  <a:pt x="2515495" y="616539"/>
                  <a:pt x="2518172" y="613349"/>
                </a:cubicBezTo>
                <a:cubicBezTo>
                  <a:pt x="2519820" y="611425"/>
                  <a:pt x="2521544" y="609558"/>
                  <a:pt x="2523230" y="607700"/>
                </a:cubicBezTo>
                <a:cubicBezTo>
                  <a:pt x="2539594" y="589708"/>
                  <a:pt x="2557167" y="576144"/>
                  <a:pt x="2557167" y="576144"/>
                </a:cubicBezTo>
                <a:cubicBezTo>
                  <a:pt x="2557167" y="576144"/>
                  <a:pt x="2526183" y="583193"/>
                  <a:pt x="2500313" y="605319"/>
                </a:cubicBezTo>
                <a:cubicBezTo>
                  <a:pt x="2490359" y="613825"/>
                  <a:pt x="2481653" y="624493"/>
                  <a:pt x="2474119" y="634485"/>
                </a:cubicBezTo>
                <a:cubicBezTo>
                  <a:pt x="2473900" y="634780"/>
                  <a:pt x="2473442" y="635094"/>
                  <a:pt x="2473224" y="635380"/>
                </a:cubicBezTo>
                <a:cubicBezTo>
                  <a:pt x="2468337" y="641933"/>
                  <a:pt x="2464594" y="647934"/>
                  <a:pt x="2461317" y="652944"/>
                </a:cubicBezTo>
                <a:cubicBezTo>
                  <a:pt x="2459736" y="655497"/>
                  <a:pt x="2458755" y="656992"/>
                  <a:pt x="2457155" y="659488"/>
                </a:cubicBezTo>
                <a:cubicBezTo>
                  <a:pt x="2455821" y="661565"/>
                  <a:pt x="2453573" y="664850"/>
                  <a:pt x="2453583" y="664850"/>
                </a:cubicBezTo>
                <a:cubicBezTo>
                  <a:pt x="2453583" y="664850"/>
                  <a:pt x="2454497" y="660240"/>
                  <a:pt x="2454774" y="658897"/>
                </a:cubicBezTo>
                <a:cubicBezTo>
                  <a:pt x="2455421" y="655706"/>
                  <a:pt x="2456240" y="653059"/>
                  <a:pt x="2458041" y="644905"/>
                </a:cubicBezTo>
                <a:cubicBezTo>
                  <a:pt x="2458079" y="644838"/>
                  <a:pt x="2458012" y="644667"/>
                  <a:pt x="2458041" y="644610"/>
                </a:cubicBezTo>
                <a:cubicBezTo>
                  <a:pt x="2458050" y="644572"/>
                  <a:pt x="2458041" y="644353"/>
                  <a:pt x="2458041" y="644305"/>
                </a:cubicBezTo>
                <a:cubicBezTo>
                  <a:pt x="2459574" y="637409"/>
                  <a:pt x="2461613" y="629284"/>
                  <a:pt x="2464003" y="619902"/>
                </a:cubicBezTo>
                <a:cubicBezTo>
                  <a:pt x="2464832" y="616654"/>
                  <a:pt x="2465737" y="613244"/>
                  <a:pt x="2466680" y="609786"/>
                </a:cubicBezTo>
                <a:cubicBezTo>
                  <a:pt x="2466699" y="609691"/>
                  <a:pt x="2466651" y="609567"/>
                  <a:pt x="2466680" y="609482"/>
                </a:cubicBezTo>
                <a:cubicBezTo>
                  <a:pt x="2467299" y="607186"/>
                  <a:pt x="2468394" y="604395"/>
                  <a:pt x="2469061" y="602043"/>
                </a:cubicBezTo>
                <a:cubicBezTo>
                  <a:pt x="2470319" y="597547"/>
                  <a:pt x="2471557" y="592946"/>
                  <a:pt x="2472928" y="588355"/>
                </a:cubicBezTo>
                <a:cubicBezTo>
                  <a:pt x="2474024" y="584726"/>
                  <a:pt x="2475005" y="581345"/>
                  <a:pt x="2476205" y="577630"/>
                </a:cubicBezTo>
                <a:cubicBezTo>
                  <a:pt x="2477853" y="572505"/>
                  <a:pt x="2479434" y="567667"/>
                  <a:pt x="2481263" y="562457"/>
                </a:cubicBezTo>
                <a:cubicBezTo>
                  <a:pt x="2481320" y="562295"/>
                  <a:pt x="2481205" y="562314"/>
                  <a:pt x="2481263" y="562161"/>
                </a:cubicBezTo>
                <a:cubicBezTo>
                  <a:pt x="2482529" y="558561"/>
                  <a:pt x="2483777" y="555037"/>
                  <a:pt x="2485130" y="551436"/>
                </a:cubicBezTo>
                <a:cubicBezTo>
                  <a:pt x="2485168" y="551350"/>
                  <a:pt x="2485396" y="551227"/>
                  <a:pt x="2485434" y="551141"/>
                </a:cubicBezTo>
                <a:cubicBezTo>
                  <a:pt x="2485454" y="551074"/>
                  <a:pt x="2485406" y="550913"/>
                  <a:pt x="2485434" y="550846"/>
                </a:cubicBezTo>
                <a:cubicBezTo>
                  <a:pt x="2485492" y="550674"/>
                  <a:pt x="2485663" y="550722"/>
                  <a:pt x="2485730" y="550550"/>
                </a:cubicBezTo>
                <a:cubicBezTo>
                  <a:pt x="2489416" y="540806"/>
                  <a:pt x="2493293" y="530938"/>
                  <a:pt x="2497636" y="521680"/>
                </a:cubicBezTo>
                <a:cubicBezTo>
                  <a:pt x="2500360" y="515851"/>
                  <a:pt x="2503332" y="510488"/>
                  <a:pt x="2506266" y="505011"/>
                </a:cubicBezTo>
                <a:cubicBezTo>
                  <a:pt x="2534745" y="451691"/>
                  <a:pt x="2570560" y="415114"/>
                  <a:pt x="2570560" y="415114"/>
                </a:cubicBezTo>
                <a:cubicBezTo>
                  <a:pt x="2570560" y="415114"/>
                  <a:pt x="2516096" y="454320"/>
                  <a:pt x="2478586" y="507983"/>
                </a:cubicBezTo>
                <a:cubicBezTo>
                  <a:pt x="2471966" y="517461"/>
                  <a:pt x="2465966" y="527233"/>
                  <a:pt x="2460422" y="537149"/>
                </a:cubicBezTo>
                <a:cubicBezTo>
                  <a:pt x="2448325" y="558809"/>
                  <a:pt x="2439181" y="580097"/>
                  <a:pt x="2432447" y="596985"/>
                </a:cubicBezTo>
                <a:cubicBezTo>
                  <a:pt x="2432418" y="597052"/>
                  <a:pt x="2432180" y="597204"/>
                  <a:pt x="2432152" y="597280"/>
                </a:cubicBezTo>
                <a:cubicBezTo>
                  <a:pt x="2432018" y="597623"/>
                  <a:pt x="2431980" y="597832"/>
                  <a:pt x="2431847" y="598175"/>
                </a:cubicBezTo>
                <a:cubicBezTo>
                  <a:pt x="2430504" y="601623"/>
                  <a:pt x="2429370" y="604728"/>
                  <a:pt x="2428285" y="607700"/>
                </a:cubicBezTo>
                <a:cubicBezTo>
                  <a:pt x="2428247" y="607796"/>
                  <a:pt x="2428323" y="607891"/>
                  <a:pt x="2428285" y="607996"/>
                </a:cubicBezTo>
                <a:cubicBezTo>
                  <a:pt x="2424255" y="618968"/>
                  <a:pt x="2420560" y="629665"/>
                  <a:pt x="2420541" y="629722"/>
                </a:cubicBezTo>
                <a:cubicBezTo>
                  <a:pt x="2420550" y="629675"/>
                  <a:pt x="2420893" y="627532"/>
                  <a:pt x="2421436" y="623769"/>
                </a:cubicBezTo>
                <a:cubicBezTo>
                  <a:pt x="2421979" y="619940"/>
                  <a:pt x="2422522" y="614225"/>
                  <a:pt x="2422922" y="607405"/>
                </a:cubicBezTo>
                <a:cubicBezTo>
                  <a:pt x="2423322" y="600537"/>
                  <a:pt x="2423655" y="592337"/>
                  <a:pt x="2423217" y="583288"/>
                </a:cubicBezTo>
                <a:cubicBezTo>
                  <a:pt x="2422998" y="578745"/>
                  <a:pt x="2422589" y="573934"/>
                  <a:pt x="2422027" y="569000"/>
                </a:cubicBezTo>
                <a:cubicBezTo>
                  <a:pt x="2421474" y="564086"/>
                  <a:pt x="2420636" y="559028"/>
                  <a:pt x="2419645" y="553818"/>
                </a:cubicBezTo>
                <a:cubicBezTo>
                  <a:pt x="2419283" y="551893"/>
                  <a:pt x="2418579" y="550131"/>
                  <a:pt x="2418160" y="548169"/>
                </a:cubicBezTo>
                <a:cubicBezTo>
                  <a:pt x="2409463" y="507793"/>
                  <a:pt x="2389585" y="461549"/>
                  <a:pt x="2389585" y="461549"/>
                </a:cubicBezTo>
                <a:cubicBezTo>
                  <a:pt x="2389585" y="461549"/>
                  <a:pt x="2405644" y="520394"/>
                  <a:pt x="2401491" y="571086"/>
                </a:cubicBezTo>
                <a:cubicBezTo>
                  <a:pt x="2399805" y="591718"/>
                  <a:pt x="2394652" y="610825"/>
                  <a:pt x="2389289" y="626455"/>
                </a:cubicBezTo>
                <a:cubicBezTo>
                  <a:pt x="2389261" y="626484"/>
                  <a:pt x="2389308" y="626713"/>
                  <a:pt x="2389289" y="626750"/>
                </a:cubicBezTo>
                <a:cubicBezTo>
                  <a:pt x="2386584" y="634599"/>
                  <a:pt x="2384251" y="639790"/>
                  <a:pt x="2381841" y="645200"/>
                </a:cubicBezTo>
                <a:cubicBezTo>
                  <a:pt x="2381022" y="647058"/>
                  <a:pt x="2379926" y="649811"/>
                  <a:pt x="2379164" y="651449"/>
                </a:cubicBezTo>
                <a:cubicBezTo>
                  <a:pt x="2379040" y="651716"/>
                  <a:pt x="2378993" y="652382"/>
                  <a:pt x="2378869" y="652649"/>
                </a:cubicBezTo>
                <a:cubicBezTo>
                  <a:pt x="2378488" y="653459"/>
                  <a:pt x="2378031" y="653992"/>
                  <a:pt x="2377678" y="654725"/>
                </a:cubicBezTo>
                <a:cubicBezTo>
                  <a:pt x="2377669" y="654745"/>
                  <a:pt x="2377688" y="655011"/>
                  <a:pt x="2377678" y="655030"/>
                </a:cubicBezTo>
                <a:cubicBezTo>
                  <a:pt x="2375335" y="659907"/>
                  <a:pt x="2373964" y="662260"/>
                  <a:pt x="2373516" y="663060"/>
                </a:cubicBezTo>
                <a:cubicBezTo>
                  <a:pt x="2373430" y="663203"/>
                  <a:pt x="2372916" y="664250"/>
                  <a:pt x="2372916" y="664250"/>
                </a:cubicBezTo>
                <a:cubicBezTo>
                  <a:pt x="2372916" y="664250"/>
                  <a:pt x="2373221" y="662784"/>
                  <a:pt x="2373211" y="660088"/>
                </a:cubicBezTo>
                <a:cubicBezTo>
                  <a:pt x="2373201" y="657316"/>
                  <a:pt x="2372763" y="653106"/>
                  <a:pt x="2372020" y="648477"/>
                </a:cubicBezTo>
                <a:cubicBezTo>
                  <a:pt x="2372020" y="648458"/>
                  <a:pt x="2372316" y="648496"/>
                  <a:pt x="2372316" y="648477"/>
                </a:cubicBezTo>
                <a:cubicBezTo>
                  <a:pt x="2372078" y="646953"/>
                  <a:pt x="2371201" y="645067"/>
                  <a:pt x="2370830" y="643419"/>
                </a:cubicBezTo>
                <a:cubicBezTo>
                  <a:pt x="2370068" y="640028"/>
                  <a:pt x="2369334" y="636771"/>
                  <a:pt x="2367858" y="632999"/>
                </a:cubicBezTo>
                <a:cubicBezTo>
                  <a:pt x="2367506" y="632104"/>
                  <a:pt x="2367067" y="630932"/>
                  <a:pt x="2366667" y="630018"/>
                </a:cubicBezTo>
                <a:cubicBezTo>
                  <a:pt x="2365810" y="628074"/>
                  <a:pt x="2365077" y="626341"/>
                  <a:pt x="2363991" y="624369"/>
                </a:cubicBezTo>
                <a:cubicBezTo>
                  <a:pt x="2362381" y="621464"/>
                  <a:pt x="2360228" y="618302"/>
                  <a:pt x="2358028" y="615435"/>
                </a:cubicBezTo>
                <a:cubicBezTo>
                  <a:pt x="2340407" y="592461"/>
                  <a:pt x="2302374" y="572572"/>
                  <a:pt x="2302374" y="572572"/>
                </a:cubicBezTo>
                <a:cubicBezTo>
                  <a:pt x="2302374" y="572572"/>
                  <a:pt x="2327500" y="599099"/>
                  <a:pt x="2337492" y="623769"/>
                </a:cubicBezTo>
                <a:cubicBezTo>
                  <a:pt x="2339388" y="628456"/>
                  <a:pt x="2340712" y="633075"/>
                  <a:pt x="2341664" y="637466"/>
                </a:cubicBezTo>
                <a:cubicBezTo>
                  <a:pt x="2341760" y="637904"/>
                  <a:pt x="2341874" y="638228"/>
                  <a:pt x="2341960" y="638657"/>
                </a:cubicBezTo>
                <a:cubicBezTo>
                  <a:pt x="2299021" y="631723"/>
                  <a:pt x="2252939" y="624236"/>
                  <a:pt x="2224983" y="619311"/>
                </a:cubicBezTo>
                <a:cubicBezTo>
                  <a:pt x="2188893" y="612939"/>
                  <a:pt x="2151688" y="609625"/>
                  <a:pt x="2114845" y="605614"/>
                </a:cubicBezTo>
                <a:cubicBezTo>
                  <a:pt x="2108988" y="588603"/>
                  <a:pt x="2097900" y="571572"/>
                  <a:pt x="2087766" y="559180"/>
                </a:cubicBezTo>
                <a:cubicBezTo>
                  <a:pt x="2102196" y="491248"/>
                  <a:pt x="2104111" y="432965"/>
                  <a:pt x="2094605" y="365699"/>
                </a:cubicBezTo>
                <a:cubicBezTo>
                  <a:pt x="2101291" y="355221"/>
                  <a:pt x="2129590" y="312625"/>
                  <a:pt x="2136277" y="290994"/>
                </a:cubicBezTo>
                <a:cubicBezTo>
                  <a:pt x="2147897" y="290651"/>
                  <a:pt x="2153231" y="304063"/>
                  <a:pt x="2164852" y="311825"/>
                </a:cubicBezTo>
                <a:cubicBezTo>
                  <a:pt x="2175415" y="321970"/>
                  <a:pt x="2164166" y="373881"/>
                  <a:pt x="2214858" y="350230"/>
                </a:cubicBezTo>
                <a:cubicBezTo>
                  <a:pt x="2216973" y="336029"/>
                  <a:pt x="2204199" y="330418"/>
                  <a:pt x="2203847" y="319274"/>
                </a:cubicBezTo>
                <a:cubicBezTo>
                  <a:pt x="2213001" y="317245"/>
                  <a:pt x="2216610" y="324618"/>
                  <a:pt x="2230336" y="329685"/>
                </a:cubicBezTo>
                <a:cubicBezTo>
                  <a:pt x="2240547" y="332733"/>
                  <a:pt x="2236804" y="344629"/>
                  <a:pt x="2243138" y="354097"/>
                </a:cubicBezTo>
                <a:cubicBezTo>
                  <a:pt x="2253348" y="394988"/>
                  <a:pt x="2281000" y="432822"/>
                  <a:pt x="2269036" y="481494"/>
                </a:cubicBezTo>
                <a:cubicBezTo>
                  <a:pt x="2257416" y="501096"/>
                  <a:pt x="2241099" y="528938"/>
                  <a:pt x="2211886" y="527929"/>
                </a:cubicBezTo>
                <a:cubicBezTo>
                  <a:pt x="2194284" y="521166"/>
                  <a:pt x="2191779" y="502106"/>
                  <a:pt x="2188959" y="481494"/>
                </a:cubicBezTo>
                <a:cubicBezTo>
                  <a:pt x="2185445" y="475074"/>
                  <a:pt x="2177720" y="460797"/>
                  <a:pt x="2165747" y="462149"/>
                </a:cubicBezTo>
                <a:cubicBezTo>
                  <a:pt x="2155184" y="469922"/>
                  <a:pt x="2164671" y="486495"/>
                  <a:pt x="2163966" y="496972"/>
                </a:cubicBezTo>
                <a:cubicBezTo>
                  <a:pt x="2155155" y="507783"/>
                  <a:pt x="2154631" y="485181"/>
                  <a:pt x="2143716" y="484171"/>
                </a:cubicBezTo>
                <a:cubicBezTo>
                  <a:pt x="2137029" y="484171"/>
                  <a:pt x="2138020" y="493763"/>
                  <a:pt x="2138363" y="503221"/>
                </a:cubicBezTo>
                <a:cubicBezTo>
                  <a:pt x="2141182" y="523500"/>
                  <a:pt x="2156298" y="517889"/>
                  <a:pt x="2161585" y="537149"/>
                </a:cubicBezTo>
                <a:cubicBezTo>
                  <a:pt x="2174605" y="559456"/>
                  <a:pt x="2179415" y="585517"/>
                  <a:pt x="2243138" y="574363"/>
                </a:cubicBezTo>
                <a:cubicBezTo>
                  <a:pt x="2339245" y="557466"/>
                  <a:pt x="2339578" y="433412"/>
                  <a:pt x="2331834" y="357374"/>
                </a:cubicBezTo>
                <a:cubicBezTo>
                  <a:pt x="2363876" y="354326"/>
                  <a:pt x="2412454" y="360593"/>
                  <a:pt x="2433933" y="333561"/>
                </a:cubicBezTo>
                <a:cubicBezTo>
                  <a:pt x="2406472" y="321055"/>
                  <a:pt x="2372668" y="332323"/>
                  <a:pt x="2339578" y="325218"/>
                </a:cubicBezTo>
                <a:cubicBezTo>
                  <a:pt x="2331130" y="327589"/>
                  <a:pt x="2332997" y="320750"/>
                  <a:pt x="2331244" y="313311"/>
                </a:cubicBezTo>
                <a:cubicBezTo>
                  <a:pt x="2332654" y="303853"/>
                  <a:pt x="2327281" y="296747"/>
                  <a:pt x="2329758" y="285936"/>
                </a:cubicBezTo>
                <a:cubicBezTo>
                  <a:pt x="2361438" y="290327"/>
                  <a:pt x="2401386" y="285508"/>
                  <a:pt x="2423217" y="266582"/>
                </a:cubicBezTo>
                <a:cubicBezTo>
                  <a:pt x="2397166" y="255428"/>
                  <a:pt x="2350027" y="262181"/>
                  <a:pt x="2319042" y="251704"/>
                </a:cubicBezTo>
                <a:cubicBezTo>
                  <a:pt x="2326434" y="241226"/>
                  <a:pt x="2318709" y="111620"/>
                  <a:pt x="2288086" y="95732"/>
                </a:cubicBezTo>
                <a:cubicBezTo>
                  <a:pt x="2268369" y="85587"/>
                  <a:pt x="2274980" y="48840"/>
                  <a:pt x="2253853" y="25180"/>
                </a:cubicBezTo>
                <a:cubicBezTo>
                  <a:pt x="2230622" y="1529"/>
                  <a:pt x="2188340" y="-3071"/>
                  <a:pt x="2149974" y="1672"/>
                </a:cubicBezTo>
                <a:close/>
                <a:moveTo>
                  <a:pt x="1839220" y="390111"/>
                </a:moveTo>
                <a:cubicBezTo>
                  <a:pt x="1861518" y="391921"/>
                  <a:pt x="1884645" y="402313"/>
                  <a:pt x="1909467" y="407380"/>
                </a:cubicBezTo>
                <a:cubicBezTo>
                  <a:pt x="1917916" y="406361"/>
                  <a:pt x="1915058" y="423973"/>
                  <a:pt x="1923155" y="432079"/>
                </a:cubicBezTo>
                <a:cubicBezTo>
                  <a:pt x="1930127" y="482628"/>
                  <a:pt x="1934032" y="539702"/>
                  <a:pt x="1934766" y="594004"/>
                </a:cubicBezTo>
                <a:cubicBezTo>
                  <a:pt x="1919326" y="593708"/>
                  <a:pt x="1904095" y="592222"/>
                  <a:pt x="1888627" y="592222"/>
                </a:cubicBezTo>
                <a:cubicBezTo>
                  <a:pt x="1841583" y="592222"/>
                  <a:pt x="1794501" y="594518"/>
                  <a:pt x="1747542" y="596985"/>
                </a:cubicBezTo>
                <a:cubicBezTo>
                  <a:pt x="1750905" y="599318"/>
                  <a:pt x="1753924" y="601986"/>
                  <a:pt x="1756467" y="605319"/>
                </a:cubicBezTo>
                <a:cubicBezTo>
                  <a:pt x="1756524" y="605386"/>
                  <a:pt x="1756420" y="605538"/>
                  <a:pt x="1756467" y="605614"/>
                </a:cubicBezTo>
                <a:cubicBezTo>
                  <a:pt x="1753829" y="602386"/>
                  <a:pt x="1750905" y="599328"/>
                  <a:pt x="1747542" y="596985"/>
                </a:cubicBezTo>
                <a:cubicBezTo>
                  <a:pt x="1734636" y="588012"/>
                  <a:pt x="1718805" y="582745"/>
                  <a:pt x="1718367" y="559780"/>
                </a:cubicBezTo>
                <a:cubicBezTo>
                  <a:pt x="1721539" y="522595"/>
                  <a:pt x="1721539" y="487257"/>
                  <a:pt x="1718367" y="451424"/>
                </a:cubicBezTo>
                <a:cubicBezTo>
                  <a:pt x="1720482" y="437908"/>
                  <a:pt x="1744075" y="421106"/>
                  <a:pt x="1751114" y="400827"/>
                </a:cubicBezTo>
                <a:cubicBezTo>
                  <a:pt x="1772231" y="401503"/>
                  <a:pt x="1795015" y="391940"/>
                  <a:pt x="1817189" y="391597"/>
                </a:cubicBezTo>
                <a:cubicBezTo>
                  <a:pt x="1824495" y="389740"/>
                  <a:pt x="1831781" y="389511"/>
                  <a:pt x="1839220" y="390111"/>
                </a:cubicBezTo>
                <a:close/>
                <a:moveTo>
                  <a:pt x="1601686" y="556799"/>
                </a:moveTo>
                <a:cubicBezTo>
                  <a:pt x="1606953" y="569591"/>
                  <a:pt x="1609296" y="587117"/>
                  <a:pt x="1610316" y="603824"/>
                </a:cubicBezTo>
                <a:cubicBezTo>
                  <a:pt x="1610325" y="603929"/>
                  <a:pt x="1610316" y="604024"/>
                  <a:pt x="1610316" y="604129"/>
                </a:cubicBezTo>
                <a:cubicBezTo>
                  <a:pt x="1610363" y="604757"/>
                  <a:pt x="1610582" y="605281"/>
                  <a:pt x="1610620" y="605910"/>
                </a:cubicBezTo>
                <a:cubicBezTo>
                  <a:pt x="1610630" y="606214"/>
                  <a:pt x="1610601" y="606500"/>
                  <a:pt x="1610620" y="606805"/>
                </a:cubicBezTo>
                <a:cubicBezTo>
                  <a:pt x="1610620" y="606910"/>
                  <a:pt x="1610611" y="607005"/>
                  <a:pt x="1610620" y="607100"/>
                </a:cubicBezTo>
                <a:cubicBezTo>
                  <a:pt x="1610678" y="608282"/>
                  <a:pt x="1610868" y="609510"/>
                  <a:pt x="1610916" y="610672"/>
                </a:cubicBezTo>
                <a:cubicBezTo>
                  <a:pt x="1609335" y="610062"/>
                  <a:pt x="1609039" y="608424"/>
                  <a:pt x="1607934" y="607405"/>
                </a:cubicBezTo>
                <a:cubicBezTo>
                  <a:pt x="1597514" y="597737"/>
                  <a:pt x="1605829" y="572086"/>
                  <a:pt x="1601686" y="556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4"/>
          <p:cNvSpPr/>
          <p:nvPr/>
        </p:nvSpPr>
        <p:spPr>
          <a:xfrm flipH="1">
            <a:off x="7675357" y="4941003"/>
            <a:ext cx="4516640" cy="1951055"/>
          </a:xfrm>
          <a:custGeom>
            <a:avLst/>
            <a:gdLst/>
            <a:ahLst/>
            <a:cxnLst/>
            <a:rect l="l" t="t" r="r" b="b"/>
            <a:pathLst>
              <a:path w="4516640" h="1951055" extrusionOk="0">
                <a:moveTo>
                  <a:pt x="3488531" y="821"/>
                </a:moveTo>
                <a:cubicBezTo>
                  <a:pt x="3479664" y="1984"/>
                  <a:pt x="3470472" y="4536"/>
                  <a:pt x="3461147" y="8260"/>
                </a:cubicBezTo>
                <a:cubicBezTo>
                  <a:pt x="3442487" y="15719"/>
                  <a:pt x="3429629" y="19824"/>
                  <a:pt x="3422152" y="20757"/>
                </a:cubicBezTo>
                <a:cubicBezTo>
                  <a:pt x="3414693" y="21691"/>
                  <a:pt x="3405645" y="19776"/>
                  <a:pt x="3395367" y="15109"/>
                </a:cubicBezTo>
                <a:cubicBezTo>
                  <a:pt x="3385099" y="10442"/>
                  <a:pt x="3377451" y="8260"/>
                  <a:pt x="3371850" y="8260"/>
                </a:cubicBezTo>
                <a:cubicBezTo>
                  <a:pt x="3366249" y="8260"/>
                  <a:pt x="3360477" y="9880"/>
                  <a:pt x="3354886" y="13614"/>
                </a:cubicBezTo>
                <a:cubicBezTo>
                  <a:pt x="3349286" y="17347"/>
                  <a:pt x="3339408" y="20643"/>
                  <a:pt x="3325416" y="23434"/>
                </a:cubicBezTo>
                <a:cubicBezTo>
                  <a:pt x="3311424" y="26234"/>
                  <a:pt x="3303480" y="29282"/>
                  <a:pt x="3301603" y="32073"/>
                </a:cubicBezTo>
                <a:cubicBezTo>
                  <a:pt x="3299736" y="34873"/>
                  <a:pt x="3299479" y="38978"/>
                  <a:pt x="3300413" y="44570"/>
                </a:cubicBezTo>
                <a:cubicBezTo>
                  <a:pt x="3301346" y="50171"/>
                  <a:pt x="3290116" y="56743"/>
                  <a:pt x="3266780" y="64220"/>
                </a:cubicBezTo>
                <a:cubicBezTo>
                  <a:pt x="3243453" y="71678"/>
                  <a:pt x="3230290" y="79070"/>
                  <a:pt x="3227489" y="86546"/>
                </a:cubicBezTo>
                <a:cubicBezTo>
                  <a:pt x="3224689" y="94005"/>
                  <a:pt x="3217850" y="99472"/>
                  <a:pt x="3206649" y="103215"/>
                </a:cubicBezTo>
                <a:cubicBezTo>
                  <a:pt x="3195457" y="106939"/>
                  <a:pt x="3189685" y="111606"/>
                  <a:pt x="3189685" y="117198"/>
                </a:cubicBezTo>
                <a:cubicBezTo>
                  <a:pt x="3189685" y="122799"/>
                  <a:pt x="3188313" y="127190"/>
                  <a:pt x="3185522" y="130000"/>
                </a:cubicBezTo>
                <a:cubicBezTo>
                  <a:pt x="3182722" y="132800"/>
                  <a:pt x="3172844" y="138277"/>
                  <a:pt x="3156052" y="146668"/>
                </a:cubicBezTo>
                <a:cubicBezTo>
                  <a:pt x="3139259" y="155070"/>
                  <a:pt x="3131049" y="161651"/>
                  <a:pt x="3131049" y="166309"/>
                </a:cubicBezTo>
                <a:cubicBezTo>
                  <a:pt x="3131049" y="170976"/>
                  <a:pt x="3135706" y="175643"/>
                  <a:pt x="3145041" y="180301"/>
                </a:cubicBezTo>
                <a:cubicBezTo>
                  <a:pt x="3154366" y="184968"/>
                  <a:pt x="3159024" y="189074"/>
                  <a:pt x="3159024" y="192807"/>
                </a:cubicBezTo>
                <a:cubicBezTo>
                  <a:pt x="3159024" y="196541"/>
                  <a:pt x="3155737" y="200942"/>
                  <a:pt x="3149203" y="205609"/>
                </a:cubicBezTo>
                <a:cubicBezTo>
                  <a:pt x="3142669" y="210267"/>
                  <a:pt x="3130058" y="211086"/>
                  <a:pt x="3111399" y="208285"/>
                </a:cubicBezTo>
                <a:cubicBezTo>
                  <a:pt x="3092739" y="205485"/>
                  <a:pt x="3082871" y="201370"/>
                  <a:pt x="3081928" y="195779"/>
                </a:cubicBezTo>
                <a:cubicBezTo>
                  <a:pt x="3081004" y="190188"/>
                  <a:pt x="3076899" y="185530"/>
                  <a:pt x="3069431" y="181796"/>
                </a:cubicBezTo>
                <a:cubicBezTo>
                  <a:pt x="3061964" y="178063"/>
                  <a:pt x="3051277" y="176139"/>
                  <a:pt x="3037285" y="176139"/>
                </a:cubicBezTo>
                <a:cubicBezTo>
                  <a:pt x="3023292" y="176139"/>
                  <a:pt x="3008195" y="179987"/>
                  <a:pt x="2992336" y="187445"/>
                </a:cubicBezTo>
                <a:cubicBezTo>
                  <a:pt x="2976477" y="194912"/>
                  <a:pt x="2957836" y="198456"/>
                  <a:pt x="2936377" y="198465"/>
                </a:cubicBezTo>
                <a:cubicBezTo>
                  <a:pt x="2914917" y="198465"/>
                  <a:pt x="2896019" y="195722"/>
                  <a:pt x="2879227" y="190121"/>
                </a:cubicBezTo>
                <a:cubicBezTo>
                  <a:pt x="2862434" y="184530"/>
                  <a:pt x="2844051" y="181244"/>
                  <a:pt x="2824458" y="180301"/>
                </a:cubicBezTo>
                <a:cubicBezTo>
                  <a:pt x="2804865" y="179367"/>
                  <a:pt x="2794178" y="179920"/>
                  <a:pt x="2792311" y="181796"/>
                </a:cubicBezTo>
                <a:cubicBezTo>
                  <a:pt x="2790444" y="183654"/>
                  <a:pt x="2790444" y="188579"/>
                  <a:pt x="2792311" y="196970"/>
                </a:cubicBezTo>
                <a:cubicBezTo>
                  <a:pt x="2794178" y="205371"/>
                  <a:pt x="2792816" y="211143"/>
                  <a:pt x="2788149" y="213934"/>
                </a:cubicBezTo>
                <a:cubicBezTo>
                  <a:pt x="2783481" y="216734"/>
                  <a:pt x="2773347" y="216744"/>
                  <a:pt x="2757488" y="213934"/>
                </a:cubicBezTo>
                <a:cubicBezTo>
                  <a:pt x="2741628" y="211143"/>
                  <a:pt x="2721874" y="212505"/>
                  <a:pt x="2698547" y="218106"/>
                </a:cubicBezTo>
                <a:cubicBezTo>
                  <a:pt x="2675230" y="223707"/>
                  <a:pt x="2663428" y="230536"/>
                  <a:pt x="2663428" y="238946"/>
                </a:cubicBezTo>
                <a:cubicBezTo>
                  <a:pt x="2663428" y="247338"/>
                  <a:pt x="2661247" y="253662"/>
                  <a:pt x="2656580" y="257396"/>
                </a:cubicBezTo>
                <a:cubicBezTo>
                  <a:pt x="2651912" y="261130"/>
                  <a:pt x="2651103" y="266598"/>
                  <a:pt x="2653903" y="274065"/>
                </a:cubicBezTo>
                <a:cubicBezTo>
                  <a:pt x="2656704" y="281533"/>
                  <a:pt x="2653665" y="287553"/>
                  <a:pt x="2645274" y="292220"/>
                </a:cubicBezTo>
                <a:cubicBezTo>
                  <a:pt x="2636873" y="296887"/>
                  <a:pt x="2627300" y="300183"/>
                  <a:pt x="2616099" y="302040"/>
                </a:cubicBezTo>
                <a:cubicBezTo>
                  <a:pt x="2604907" y="303907"/>
                  <a:pt x="2598325" y="305831"/>
                  <a:pt x="2596458" y="307698"/>
                </a:cubicBezTo>
                <a:cubicBezTo>
                  <a:pt x="2594591" y="309565"/>
                  <a:pt x="2594039" y="312860"/>
                  <a:pt x="2594972" y="317528"/>
                </a:cubicBezTo>
                <a:cubicBezTo>
                  <a:pt x="2595429" y="319852"/>
                  <a:pt x="2595991" y="322033"/>
                  <a:pt x="2596458" y="324367"/>
                </a:cubicBezTo>
                <a:cubicBezTo>
                  <a:pt x="2594124" y="324834"/>
                  <a:pt x="2591648" y="325386"/>
                  <a:pt x="2589314" y="325853"/>
                </a:cubicBezTo>
                <a:cubicBezTo>
                  <a:pt x="2584647" y="326786"/>
                  <a:pt x="2579170" y="330901"/>
                  <a:pt x="2572645" y="338359"/>
                </a:cubicBezTo>
                <a:cubicBezTo>
                  <a:pt x="2566111" y="345826"/>
                  <a:pt x="2562816" y="354323"/>
                  <a:pt x="2562816" y="363657"/>
                </a:cubicBezTo>
                <a:cubicBezTo>
                  <a:pt x="2562816" y="372992"/>
                  <a:pt x="2553500" y="378212"/>
                  <a:pt x="2534841" y="379136"/>
                </a:cubicBezTo>
                <a:cubicBezTo>
                  <a:pt x="2516181" y="380069"/>
                  <a:pt x="2505752" y="381707"/>
                  <a:pt x="2503885" y="384498"/>
                </a:cubicBezTo>
                <a:cubicBezTo>
                  <a:pt x="2502017" y="387298"/>
                  <a:pt x="2492702" y="391966"/>
                  <a:pt x="2475909" y="398490"/>
                </a:cubicBezTo>
                <a:cubicBezTo>
                  <a:pt x="2459108" y="405015"/>
                  <a:pt x="2449792" y="409416"/>
                  <a:pt x="2447925" y="411282"/>
                </a:cubicBezTo>
                <a:cubicBezTo>
                  <a:pt x="2446058" y="413149"/>
                  <a:pt x="2446058" y="417255"/>
                  <a:pt x="2447925" y="423789"/>
                </a:cubicBezTo>
                <a:cubicBezTo>
                  <a:pt x="2449792" y="430313"/>
                  <a:pt x="2449792" y="434980"/>
                  <a:pt x="2447925" y="437771"/>
                </a:cubicBezTo>
                <a:cubicBezTo>
                  <a:pt x="2446058" y="440572"/>
                  <a:pt x="2445801" y="445801"/>
                  <a:pt x="2446735" y="453259"/>
                </a:cubicBezTo>
                <a:cubicBezTo>
                  <a:pt x="2447668" y="460717"/>
                  <a:pt x="2445744" y="466184"/>
                  <a:pt x="2441077" y="469928"/>
                </a:cubicBezTo>
                <a:cubicBezTo>
                  <a:pt x="2436409" y="473652"/>
                  <a:pt x="2433933" y="476948"/>
                  <a:pt x="2433933" y="479748"/>
                </a:cubicBezTo>
                <a:cubicBezTo>
                  <a:pt x="2433933" y="482548"/>
                  <a:pt x="2437229" y="485844"/>
                  <a:pt x="2443753" y="489568"/>
                </a:cubicBezTo>
                <a:cubicBezTo>
                  <a:pt x="2450287" y="493302"/>
                  <a:pt x="2460974" y="494112"/>
                  <a:pt x="2475909" y="492245"/>
                </a:cubicBezTo>
                <a:cubicBezTo>
                  <a:pt x="2483368" y="491311"/>
                  <a:pt x="2491064" y="490492"/>
                  <a:pt x="2498522" y="489568"/>
                </a:cubicBezTo>
                <a:cubicBezTo>
                  <a:pt x="2497598" y="491902"/>
                  <a:pt x="2496483" y="494369"/>
                  <a:pt x="2495550" y="496712"/>
                </a:cubicBezTo>
                <a:cubicBezTo>
                  <a:pt x="2493683" y="501379"/>
                  <a:pt x="2494798" y="505485"/>
                  <a:pt x="2498522" y="509209"/>
                </a:cubicBezTo>
                <a:cubicBezTo>
                  <a:pt x="2502256" y="512942"/>
                  <a:pt x="2514867" y="513505"/>
                  <a:pt x="2536327" y="510704"/>
                </a:cubicBezTo>
                <a:cubicBezTo>
                  <a:pt x="2557786" y="507904"/>
                  <a:pt x="2569293" y="509523"/>
                  <a:pt x="2571159" y="516057"/>
                </a:cubicBezTo>
                <a:cubicBezTo>
                  <a:pt x="2573017" y="522591"/>
                  <a:pt x="2584266" y="525068"/>
                  <a:pt x="2604792" y="523201"/>
                </a:cubicBezTo>
                <a:cubicBezTo>
                  <a:pt x="2625319" y="521334"/>
                  <a:pt x="2639302" y="518858"/>
                  <a:pt x="2646760" y="516057"/>
                </a:cubicBezTo>
                <a:cubicBezTo>
                  <a:pt x="2654227" y="513257"/>
                  <a:pt x="2660809" y="511886"/>
                  <a:pt x="2666409" y="511895"/>
                </a:cubicBezTo>
                <a:cubicBezTo>
                  <a:pt x="2672001" y="511895"/>
                  <a:pt x="2676116" y="513819"/>
                  <a:pt x="2678906" y="517553"/>
                </a:cubicBezTo>
                <a:cubicBezTo>
                  <a:pt x="2681707" y="521277"/>
                  <a:pt x="2685545" y="523201"/>
                  <a:pt x="2690222" y="523201"/>
                </a:cubicBezTo>
                <a:cubicBezTo>
                  <a:pt x="2694880" y="523201"/>
                  <a:pt x="2698176" y="522391"/>
                  <a:pt x="2700042" y="520525"/>
                </a:cubicBezTo>
                <a:cubicBezTo>
                  <a:pt x="2701909" y="518658"/>
                  <a:pt x="2712596" y="516181"/>
                  <a:pt x="2732189" y="513381"/>
                </a:cubicBezTo>
                <a:cubicBezTo>
                  <a:pt x="2751782" y="510580"/>
                  <a:pt x="2765212" y="512495"/>
                  <a:pt x="2772670" y="519039"/>
                </a:cubicBezTo>
                <a:cubicBezTo>
                  <a:pt x="2780129" y="525563"/>
                  <a:pt x="2788082" y="529116"/>
                  <a:pt x="2796483" y="530050"/>
                </a:cubicBezTo>
                <a:cubicBezTo>
                  <a:pt x="2804875" y="530983"/>
                  <a:pt x="2815561" y="527440"/>
                  <a:pt x="2828630" y="519039"/>
                </a:cubicBezTo>
                <a:cubicBezTo>
                  <a:pt x="2841689" y="510637"/>
                  <a:pt x="2860891" y="510085"/>
                  <a:pt x="2886075" y="517553"/>
                </a:cubicBezTo>
                <a:cubicBezTo>
                  <a:pt x="2911269" y="525011"/>
                  <a:pt x="2933195" y="526925"/>
                  <a:pt x="2951855" y="523201"/>
                </a:cubicBezTo>
                <a:cubicBezTo>
                  <a:pt x="2970514" y="519467"/>
                  <a:pt x="2983125" y="518105"/>
                  <a:pt x="2989660" y="519039"/>
                </a:cubicBezTo>
                <a:cubicBezTo>
                  <a:pt x="2996194" y="519972"/>
                  <a:pt x="3007986" y="532583"/>
                  <a:pt x="3024778" y="556834"/>
                </a:cubicBezTo>
                <a:cubicBezTo>
                  <a:pt x="3041580" y="581094"/>
                  <a:pt x="3056925" y="597268"/>
                  <a:pt x="3070917" y="605659"/>
                </a:cubicBezTo>
                <a:cubicBezTo>
                  <a:pt x="3084919" y="614050"/>
                  <a:pt x="3098340" y="620080"/>
                  <a:pt x="3111399" y="623814"/>
                </a:cubicBezTo>
                <a:cubicBezTo>
                  <a:pt x="3124467" y="627548"/>
                  <a:pt x="3137888" y="633310"/>
                  <a:pt x="3151880" y="640778"/>
                </a:cubicBezTo>
                <a:cubicBezTo>
                  <a:pt x="3165882" y="648245"/>
                  <a:pt x="3184255" y="663580"/>
                  <a:pt x="3206649" y="686917"/>
                </a:cubicBezTo>
                <a:cubicBezTo>
                  <a:pt x="3229042" y="710244"/>
                  <a:pt x="3250416" y="742048"/>
                  <a:pt x="3270942" y="782167"/>
                </a:cubicBezTo>
                <a:cubicBezTo>
                  <a:pt x="3291469" y="822286"/>
                  <a:pt x="3307375" y="850795"/>
                  <a:pt x="3318567" y="867596"/>
                </a:cubicBezTo>
                <a:cubicBezTo>
                  <a:pt x="3329769" y="884389"/>
                  <a:pt x="3338532" y="909868"/>
                  <a:pt x="3345066" y="944387"/>
                </a:cubicBezTo>
                <a:cubicBezTo>
                  <a:pt x="3351590" y="978906"/>
                  <a:pt x="3354886" y="998108"/>
                  <a:pt x="3354886" y="1001832"/>
                </a:cubicBezTo>
                <a:cubicBezTo>
                  <a:pt x="3354886" y="1003699"/>
                  <a:pt x="3354886" y="1005623"/>
                  <a:pt x="3354886" y="1007490"/>
                </a:cubicBezTo>
                <a:cubicBezTo>
                  <a:pt x="3353953" y="1007490"/>
                  <a:pt x="3353134" y="1007490"/>
                  <a:pt x="3352209" y="1007490"/>
                </a:cubicBezTo>
                <a:cubicBezTo>
                  <a:pt x="3350343" y="1007490"/>
                  <a:pt x="3344304" y="1003642"/>
                  <a:pt x="3334045" y="996184"/>
                </a:cubicBezTo>
                <a:cubicBezTo>
                  <a:pt x="3323787" y="988716"/>
                  <a:pt x="3308699" y="966237"/>
                  <a:pt x="3289097" y="928909"/>
                </a:cubicBezTo>
                <a:cubicBezTo>
                  <a:pt x="3269504" y="891590"/>
                  <a:pt x="3257445" y="874064"/>
                  <a:pt x="3252788" y="875921"/>
                </a:cubicBezTo>
                <a:cubicBezTo>
                  <a:pt x="3248120" y="877788"/>
                  <a:pt x="3245644" y="880532"/>
                  <a:pt x="3245644" y="884265"/>
                </a:cubicBezTo>
                <a:cubicBezTo>
                  <a:pt x="3245644" y="887989"/>
                  <a:pt x="3254702" y="907192"/>
                  <a:pt x="3272428" y="941710"/>
                </a:cubicBezTo>
                <a:cubicBezTo>
                  <a:pt x="3290164" y="976229"/>
                  <a:pt x="3309357" y="1001718"/>
                  <a:pt x="3329883" y="1018501"/>
                </a:cubicBezTo>
                <a:cubicBezTo>
                  <a:pt x="3350409" y="1035294"/>
                  <a:pt x="3364383" y="1052572"/>
                  <a:pt x="3371850" y="1070298"/>
                </a:cubicBezTo>
                <a:cubicBezTo>
                  <a:pt x="3379318" y="1088024"/>
                  <a:pt x="3381480" y="1104493"/>
                  <a:pt x="3378699" y="1119409"/>
                </a:cubicBezTo>
                <a:cubicBezTo>
                  <a:pt x="3375898" y="1134335"/>
                  <a:pt x="3372050" y="1146946"/>
                  <a:pt x="3367383" y="1157214"/>
                </a:cubicBezTo>
                <a:cubicBezTo>
                  <a:pt x="3362716" y="1167472"/>
                  <a:pt x="3360535" y="1176797"/>
                  <a:pt x="3360535" y="1185189"/>
                </a:cubicBezTo>
                <a:cubicBezTo>
                  <a:pt x="3360535" y="1193590"/>
                  <a:pt x="3362725" y="1204829"/>
                  <a:pt x="3367383" y="1218822"/>
                </a:cubicBezTo>
                <a:cubicBezTo>
                  <a:pt x="3372050" y="1232823"/>
                  <a:pt x="3375089" y="1251454"/>
                  <a:pt x="3376022" y="1274790"/>
                </a:cubicBezTo>
                <a:cubicBezTo>
                  <a:pt x="3376946" y="1298107"/>
                  <a:pt x="3376403" y="1344151"/>
                  <a:pt x="3374527" y="1413198"/>
                </a:cubicBezTo>
                <a:cubicBezTo>
                  <a:pt x="3372660" y="1482235"/>
                  <a:pt x="3368002" y="1540071"/>
                  <a:pt x="3360535" y="1586734"/>
                </a:cubicBezTo>
                <a:cubicBezTo>
                  <a:pt x="3353076" y="1633378"/>
                  <a:pt x="3345942" y="1664630"/>
                  <a:pt x="3339408" y="1680489"/>
                </a:cubicBezTo>
                <a:cubicBezTo>
                  <a:pt x="3333236" y="1695471"/>
                  <a:pt x="3331235" y="1718693"/>
                  <a:pt x="3332560" y="1748659"/>
                </a:cubicBezTo>
                <a:cubicBezTo>
                  <a:pt x="3304575" y="1748097"/>
                  <a:pt x="3276581" y="1747459"/>
                  <a:pt x="3248320" y="1745973"/>
                </a:cubicBezTo>
                <a:cubicBezTo>
                  <a:pt x="3250940" y="1744754"/>
                  <a:pt x="3253616" y="1743211"/>
                  <a:pt x="3256064" y="1742106"/>
                </a:cubicBezTo>
                <a:cubicBezTo>
                  <a:pt x="3268199" y="1736639"/>
                  <a:pt x="3277495" y="1732876"/>
                  <a:pt x="3277495" y="1732876"/>
                </a:cubicBezTo>
                <a:cubicBezTo>
                  <a:pt x="3277495" y="1732876"/>
                  <a:pt x="3252121" y="1736181"/>
                  <a:pt x="3236119" y="1739429"/>
                </a:cubicBezTo>
                <a:cubicBezTo>
                  <a:pt x="3228108" y="1741048"/>
                  <a:pt x="3222508" y="1742677"/>
                  <a:pt x="3218859" y="1743896"/>
                </a:cubicBezTo>
                <a:cubicBezTo>
                  <a:pt x="3217021" y="1744478"/>
                  <a:pt x="3217040" y="1744420"/>
                  <a:pt x="3216174" y="1744782"/>
                </a:cubicBezTo>
                <a:cubicBezTo>
                  <a:pt x="3216088" y="1744820"/>
                  <a:pt x="3215954" y="1744725"/>
                  <a:pt x="3215878" y="1744782"/>
                </a:cubicBezTo>
                <a:cubicBezTo>
                  <a:pt x="3215183" y="1745068"/>
                  <a:pt x="3213507" y="1745649"/>
                  <a:pt x="3213497" y="1745678"/>
                </a:cubicBezTo>
                <a:cubicBezTo>
                  <a:pt x="3213497" y="1745678"/>
                  <a:pt x="3214116" y="1745002"/>
                  <a:pt x="3214392" y="1744782"/>
                </a:cubicBezTo>
                <a:cubicBezTo>
                  <a:pt x="3214802" y="1744420"/>
                  <a:pt x="3214983" y="1744468"/>
                  <a:pt x="3215878" y="1743592"/>
                </a:cubicBezTo>
                <a:cubicBezTo>
                  <a:pt x="3217393" y="1742067"/>
                  <a:pt x="3219488" y="1739782"/>
                  <a:pt x="3221831" y="1736753"/>
                </a:cubicBezTo>
                <a:cubicBezTo>
                  <a:pt x="3224165" y="1733724"/>
                  <a:pt x="3226794" y="1729923"/>
                  <a:pt x="3229270" y="1725437"/>
                </a:cubicBezTo>
                <a:cubicBezTo>
                  <a:pt x="3231747" y="1720932"/>
                  <a:pt x="3234185" y="1715636"/>
                  <a:pt x="3236119" y="1709664"/>
                </a:cubicBezTo>
                <a:cubicBezTo>
                  <a:pt x="3237081" y="1706692"/>
                  <a:pt x="3238043" y="1703644"/>
                  <a:pt x="3238795" y="1700434"/>
                </a:cubicBezTo>
                <a:cubicBezTo>
                  <a:pt x="3239729" y="1696424"/>
                  <a:pt x="3240224" y="1692014"/>
                  <a:pt x="3240881" y="1687928"/>
                </a:cubicBezTo>
                <a:cubicBezTo>
                  <a:pt x="3240901" y="1687813"/>
                  <a:pt x="3240862" y="1687785"/>
                  <a:pt x="3240881" y="1687632"/>
                </a:cubicBezTo>
                <a:cubicBezTo>
                  <a:pt x="3241777" y="1681965"/>
                  <a:pt x="3242491" y="1676278"/>
                  <a:pt x="3242967" y="1671259"/>
                </a:cubicBezTo>
                <a:cubicBezTo>
                  <a:pt x="3244063" y="1659486"/>
                  <a:pt x="3244158" y="1650723"/>
                  <a:pt x="3244158" y="1650723"/>
                </a:cubicBezTo>
                <a:cubicBezTo>
                  <a:pt x="3244158" y="1650723"/>
                  <a:pt x="3239443" y="1661648"/>
                  <a:pt x="3232252" y="1675431"/>
                </a:cubicBezTo>
                <a:cubicBezTo>
                  <a:pt x="3231976" y="1675955"/>
                  <a:pt x="3231794" y="1676383"/>
                  <a:pt x="3231356" y="1677221"/>
                </a:cubicBezTo>
                <a:cubicBezTo>
                  <a:pt x="3231223" y="1677460"/>
                  <a:pt x="3231194" y="1677536"/>
                  <a:pt x="3231061" y="1677812"/>
                </a:cubicBezTo>
                <a:cubicBezTo>
                  <a:pt x="3227804" y="1683946"/>
                  <a:pt x="3224041" y="1690633"/>
                  <a:pt x="3220041" y="1697157"/>
                </a:cubicBezTo>
                <a:cubicBezTo>
                  <a:pt x="3215449" y="1704673"/>
                  <a:pt x="3210554" y="1711959"/>
                  <a:pt x="3205458" y="1718293"/>
                </a:cubicBezTo>
                <a:cubicBezTo>
                  <a:pt x="3202915" y="1721446"/>
                  <a:pt x="3200276" y="1724266"/>
                  <a:pt x="3197724" y="1726923"/>
                </a:cubicBezTo>
                <a:cubicBezTo>
                  <a:pt x="3195161" y="1729571"/>
                  <a:pt x="3192751" y="1731886"/>
                  <a:pt x="3190284" y="1734067"/>
                </a:cubicBezTo>
                <a:cubicBezTo>
                  <a:pt x="3186627" y="1737248"/>
                  <a:pt x="3183379" y="1739296"/>
                  <a:pt x="3180160" y="1741515"/>
                </a:cubicBezTo>
                <a:cubicBezTo>
                  <a:pt x="3175597" y="1741163"/>
                  <a:pt x="3171034" y="1740715"/>
                  <a:pt x="3166472" y="1740315"/>
                </a:cubicBezTo>
                <a:cubicBezTo>
                  <a:pt x="3167520" y="1737191"/>
                  <a:pt x="3168320" y="1734210"/>
                  <a:pt x="3169739" y="1730200"/>
                </a:cubicBezTo>
                <a:cubicBezTo>
                  <a:pt x="3170301" y="1728657"/>
                  <a:pt x="3170587" y="1727675"/>
                  <a:pt x="3171234" y="1726028"/>
                </a:cubicBezTo>
                <a:cubicBezTo>
                  <a:pt x="3173311" y="1720570"/>
                  <a:pt x="3175711" y="1714617"/>
                  <a:pt x="3178674" y="1708178"/>
                </a:cubicBezTo>
                <a:cubicBezTo>
                  <a:pt x="3178759" y="1707988"/>
                  <a:pt x="3178893" y="1707759"/>
                  <a:pt x="3178969" y="1707578"/>
                </a:cubicBezTo>
                <a:cubicBezTo>
                  <a:pt x="3179017" y="1707473"/>
                  <a:pt x="3179217" y="1707349"/>
                  <a:pt x="3179264" y="1707282"/>
                </a:cubicBezTo>
                <a:cubicBezTo>
                  <a:pt x="3179293" y="1707216"/>
                  <a:pt x="3179236" y="1707016"/>
                  <a:pt x="3179264" y="1706978"/>
                </a:cubicBezTo>
                <a:cubicBezTo>
                  <a:pt x="3182265" y="1700558"/>
                  <a:pt x="3185760" y="1693890"/>
                  <a:pt x="3189685" y="1687042"/>
                </a:cubicBezTo>
                <a:cubicBezTo>
                  <a:pt x="3192323" y="1682470"/>
                  <a:pt x="3195228" y="1677812"/>
                  <a:pt x="3198314" y="1673345"/>
                </a:cubicBezTo>
                <a:cubicBezTo>
                  <a:pt x="3199038" y="1672297"/>
                  <a:pt x="3199667" y="1671144"/>
                  <a:pt x="3200400" y="1670078"/>
                </a:cubicBezTo>
                <a:cubicBezTo>
                  <a:pt x="3227318" y="1632321"/>
                  <a:pt x="3272733" y="1601879"/>
                  <a:pt x="3272733" y="1601907"/>
                </a:cubicBezTo>
                <a:cubicBezTo>
                  <a:pt x="3272733" y="1601907"/>
                  <a:pt x="3230661" y="1618538"/>
                  <a:pt x="3199809" y="1643579"/>
                </a:cubicBezTo>
                <a:cubicBezTo>
                  <a:pt x="3191075" y="1650666"/>
                  <a:pt x="3183655" y="1658095"/>
                  <a:pt x="3176883" y="1665611"/>
                </a:cubicBezTo>
                <a:cubicBezTo>
                  <a:pt x="3172597" y="1670364"/>
                  <a:pt x="3168672" y="1675021"/>
                  <a:pt x="3165272" y="1679298"/>
                </a:cubicBezTo>
                <a:cubicBezTo>
                  <a:pt x="3162386" y="1682975"/>
                  <a:pt x="3159985" y="1686433"/>
                  <a:pt x="3157833" y="1689423"/>
                </a:cubicBezTo>
                <a:cubicBezTo>
                  <a:pt x="3157795" y="1689471"/>
                  <a:pt x="3157566" y="1689366"/>
                  <a:pt x="3157538" y="1689423"/>
                </a:cubicBezTo>
                <a:cubicBezTo>
                  <a:pt x="3156909" y="1690318"/>
                  <a:pt x="3156319" y="1691252"/>
                  <a:pt x="3155747" y="1692100"/>
                </a:cubicBezTo>
                <a:cubicBezTo>
                  <a:pt x="3151880" y="1697691"/>
                  <a:pt x="3149203" y="1702158"/>
                  <a:pt x="3149203" y="1702215"/>
                </a:cubicBezTo>
                <a:cubicBezTo>
                  <a:pt x="3149203" y="1702225"/>
                  <a:pt x="3163043" y="1677469"/>
                  <a:pt x="3178674" y="1641503"/>
                </a:cubicBezTo>
                <a:cubicBezTo>
                  <a:pt x="3186484" y="1623529"/>
                  <a:pt x="3194799" y="1602746"/>
                  <a:pt x="3201886" y="1580772"/>
                </a:cubicBezTo>
                <a:cubicBezTo>
                  <a:pt x="3205048" y="1570960"/>
                  <a:pt x="3207963" y="1560826"/>
                  <a:pt x="3210516" y="1550711"/>
                </a:cubicBezTo>
                <a:cubicBezTo>
                  <a:pt x="3212268" y="1543795"/>
                  <a:pt x="3213907" y="1537138"/>
                  <a:pt x="3215278" y="1530175"/>
                </a:cubicBezTo>
                <a:cubicBezTo>
                  <a:pt x="3216412" y="1524460"/>
                  <a:pt x="3217440" y="1518573"/>
                  <a:pt x="3218260" y="1512915"/>
                </a:cubicBezTo>
                <a:cubicBezTo>
                  <a:pt x="3219545" y="1503942"/>
                  <a:pt x="3220155" y="1494942"/>
                  <a:pt x="3220641" y="1486121"/>
                </a:cubicBezTo>
                <a:cubicBezTo>
                  <a:pt x="3220926" y="1480816"/>
                  <a:pt x="3221155" y="1475873"/>
                  <a:pt x="3221241" y="1470643"/>
                </a:cubicBezTo>
                <a:cubicBezTo>
                  <a:pt x="3221279" y="1467491"/>
                  <a:pt x="3221250" y="1464223"/>
                  <a:pt x="3221241" y="1461118"/>
                </a:cubicBezTo>
                <a:cubicBezTo>
                  <a:pt x="3221231" y="1460814"/>
                  <a:pt x="3221241" y="1460538"/>
                  <a:pt x="3221241" y="1460223"/>
                </a:cubicBezTo>
                <a:cubicBezTo>
                  <a:pt x="3221231" y="1459937"/>
                  <a:pt x="3221241" y="1459613"/>
                  <a:pt x="3221241" y="1459328"/>
                </a:cubicBezTo>
                <a:cubicBezTo>
                  <a:pt x="3221231" y="1459128"/>
                  <a:pt x="3221231" y="1458928"/>
                  <a:pt x="3221241" y="1458737"/>
                </a:cubicBezTo>
                <a:cubicBezTo>
                  <a:pt x="3220660" y="1389366"/>
                  <a:pt x="3203381" y="1331655"/>
                  <a:pt x="3203372" y="1331636"/>
                </a:cubicBezTo>
                <a:cubicBezTo>
                  <a:pt x="3203381" y="1331636"/>
                  <a:pt x="3213316" y="1425657"/>
                  <a:pt x="3194447" y="1506362"/>
                </a:cubicBezTo>
                <a:cubicBezTo>
                  <a:pt x="3175569" y="1587068"/>
                  <a:pt x="3128667" y="1660220"/>
                  <a:pt x="3128667" y="1660248"/>
                </a:cubicBezTo>
                <a:cubicBezTo>
                  <a:pt x="3128667" y="1660248"/>
                  <a:pt x="3130667" y="1648437"/>
                  <a:pt x="3142060" y="1597745"/>
                </a:cubicBezTo>
                <a:cubicBezTo>
                  <a:pt x="3157900" y="1527193"/>
                  <a:pt x="3156052" y="1453679"/>
                  <a:pt x="3156052" y="1453679"/>
                </a:cubicBezTo>
                <a:cubicBezTo>
                  <a:pt x="3156052" y="1453679"/>
                  <a:pt x="3138411" y="1536404"/>
                  <a:pt x="3120628" y="1593278"/>
                </a:cubicBezTo>
                <a:cubicBezTo>
                  <a:pt x="3118599" y="1599765"/>
                  <a:pt x="3116675" y="1604708"/>
                  <a:pt x="3114675" y="1610546"/>
                </a:cubicBezTo>
                <a:cubicBezTo>
                  <a:pt x="3099083" y="1655638"/>
                  <a:pt x="3084605" y="1681060"/>
                  <a:pt x="3084614" y="1681089"/>
                </a:cubicBezTo>
                <a:cubicBezTo>
                  <a:pt x="3084614" y="1681089"/>
                  <a:pt x="3085776" y="1677755"/>
                  <a:pt x="3086395" y="1672154"/>
                </a:cubicBezTo>
                <a:cubicBezTo>
                  <a:pt x="3086443" y="1671744"/>
                  <a:pt x="3086348" y="1671392"/>
                  <a:pt x="3086395" y="1670964"/>
                </a:cubicBezTo>
                <a:cubicBezTo>
                  <a:pt x="3086405" y="1670916"/>
                  <a:pt x="3086386" y="1670688"/>
                  <a:pt x="3086395" y="1670668"/>
                </a:cubicBezTo>
                <a:cubicBezTo>
                  <a:pt x="3086481" y="1669802"/>
                  <a:pt x="3086643" y="1668659"/>
                  <a:pt x="3086691" y="1667696"/>
                </a:cubicBezTo>
                <a:cubicBezTo>
                  <a:pt x="3086862" y="1665230"/>
                  <a:pt x="3086748" y="1662810"/>
                  <a:pt x="3086691" y="1659657"/>
                </a:cubicBezTo>
                <a:cubicBezTo>
                  <a:pt x="3086634" y="1654971"/>
                  <a:pt x="3086595" y="1649332"/>
                  <a:pt x="3085805" y="1643284"/>
                </a:cubicBezTo>
                <a:cubicBezTo>
                  <a:pt x="3084881" y="1636207"/>
                  <a:pt x="3083909" y="1631111"/>
                  <a:pt x="3082824" y="1626015"/>
                </a:cubicBezTo>
                <a:cubicBezTo>
                  <a:pt x="3082804" y="1625911"/>
                  <a:pt x="3082547" y="1625825"/>
                  <a:pt x="3082528" y="1625720"/>
                </a:cubicBezTo>
                <a:cubicBezTo>
                  <a:pt x="3082138" y="1623929"/>
                  <a:pt x="3081785" y="1622167"/>
                  <a:pt x="3081338" y="1620367"/>
                </a:cubicBezTo>
                <a:cubicBezTo>
                  <a:pt x="3081280" y="1620128"/>
                  <a:pt x="3081395" y="1619710"/>
                  <a:pt x="3081338" y="1619471"/>
                </a:cubicBezTo>
                <a:cubicBezTo>
                  <a:pt x="3080385" y="1615614"/>
                  <a:pt x="3079214" y="1612032"/>
                  <a:pt x="3078061" y="1607861"/>
                </a:cubicBezTo>
                <a:cubicBezTo>
                  <a:pt x="3076366" y="1601679"/>
                  <a:pt x="3074965" y="1596611"/>
                  <a:pt x="3072108" y="1584648"/>
                </a:cubicBezTo>
                <a:cubicBezTo>
                  <a:pt x="3063945" y="1550311"/>
                  <a:pt x="3055449" y="1507553"/>
                  <a:pt x="3055439" y="1507553"/>
                </a:cubicBezTo>
                <a:cubicBezTo>
                  <a:pt x="3055439" y="1507553"/>
                  <a:pt x="3058658" y="1577343"/>
                  <a:pt x="3055735" y="1627806"/>
                </a:cubicBezTo>
                <a:cubicBezTo>
                  <a:pt x="3054868" y="1642903"/>
                  <a:pt x="3053429" y="1655809"/>
                  <a:pt x="3051867" y="1667096"/>
                </a:cubicBezTo>
                <a:cubicBezTo>
                  <a:pt x="3048677" y="1660010"/>
                  <a:pt x="3044819" y="1652761"/>
                  <a:pt x="3040266" y="1645665"/>
                </a:cubicBezTo>
                <a:cubicBezTo>
                  <a:pt x="3021330" y="1616252"/>
                  <a:pt x="2989955" y="1591459"/>
                  <a:pt x="2989955" y="1591496"/>
                </a:cubicBezTo>
                <a:cubicBezTo>
                  <a:pt x="2989955" y="1591487"/>
                  <a:pt x="3011091" y="1617747"/>
                  <a:pt x="3026274" y="1656381"/>
                </a:cubicBezTo>
                <a:cubicBezTo>
                  <a:pt x="3028617" y="1662343"/>
                  <a:pt x="3030779" y="1668573"/>
                  <a:pt x="3032817" y="1674840"/>
                </a:cubicBezTo>
                <a:cubicBezTo>
                  <a:pt x="3032846" y="1674907"/>
                  <a:pt x="3033084" y="1674993"/>
                  <a:pt x="3033122" y="1675136"/>
                </a:cubicBezTo>
                <a:cubicBezTo>
                  <a:pt x="3033151" y="1675222"/>
                  <a:pt x="3033084" y="1675345"/>
                  <a:pt x="3033122" y="1675431"/>
                </a:cubicBezTo>
                <a:cubicBezTo>
                  <a:pt x="3035875" y="1684022"/>
                  <a:pt x="3038409" y="1692814"/>
                  <a:pt x="3040561" y="1701034"/>
                </a:cubicBezTo>
                <a:cubicBezTo>
                  <a:pt x="3042714" y="1709244"/>
                  <a:pt x="3044724" y="1716988"/>
                  <a:pt x="3046210" y="1723647"/>
                </a:cubicBezTo>
                <a:cubicBezTo>
                  <a:pt x="3046895" y="1726666"/>
                  <a:pt x="3046571" y="1726189"/>
                  <a:pt x="3047105" y="1728714"/>
                </a:cubicBezTo>
                <a:cubicBezTo>
                  <a:pt x="3045314" y="1728485"/>
                  <a:pt x="3043533" y="1728352"/>
                  <a:pt x="3041752" y="1728114"/>
                </a:cubicBezTo>
                <a:cubicBezTo>
                  <a:pt x="3038208" y="1719941"/>
                  <a:pt x="3037351" y="1715788"/>
                  <a:pt x="3030141" y="1705196"/>
                </a:cubicBezTo>
                <a:cubicBezTo>
                  <a:pt x="3026102" y="1699291"/>
                  <a:pt x="3020692" y="1693509"/>
                  <a:pt x="3014958" y="1687928"/>
                </a:cubicBezTo>
                <a:cubicBezTo>
                  <a:pt x="2997460" y="1670992"/>
                  <a:pt x="2976267" y="1657276"/>
                  <a:pt x="2976267" y="1657276"/>
                </a:cubicBezTo>
                <a:cubicBezTo>
                  <a:pt x="2976267" y="1657276"/>
                  <a:pt x="3006147" y="1694148"/>
                  <a:pt x="3021216" y="1725142"/>
                </a:cubicBezTo>
                <a:cubicBezTo>
                  <a:pt x="2989069" y="1720694"/>
                  <a:pt x="2957255" y="1714521"/>
                  <a:pt x="2925366" y="1708768"/>
                </a:cubicBezTo>
                <a:cubicBezTo>
                  <a:pt x="2925356" y="1708807"/>
                  <a:pt x="2925080" y="1708730"/>
                  <a:pt x="2925070" y="1708768"/>
                </a:cubicBezTo>
                <a:cubicBezTo>
                  <a:pt x="2926623" y="1704825"/>
                  <a:pt x="2926404" y="1702796"/>
                  <a:pt x="2928938" y="1698348"/>
                </a:cubicBezTo>
                <a:cubicBezTo>
                  <a:pt x="2930300" y="1695958"/>
                  <a:pt x="2932119" y="1693824"/>
                  <a:pt x="2933700" y="1691509"/>
                </a:cubicBezTo>
                <a:cubicBezTo>
                  <a:pt x="2934672" y="1690118"/>
                  <a:pt x="2935672" y="1688690"/>
                  <a:pt x="2936672" y="1687337"/>
                </a:cubicBezTo>
                <a:cubicBezTo>
                  <a:pt x="2946435" y="1674279"/>
                  <a:pt x="2957522" y="1664125"/>
                  <a:pt x="2957513" y="1664115"/>
                </a:cubicBezTo>
                <a:cubicBezTo>
                  <a:pt x="2957513" y="1664125"/>
                  <a:pt x="2936310" y="1671392"/>
                  <a:pt x="2920308" y="1687928"/>
                </a:cubicBezTo>
                <a:cubicBezTo>
                  <a:pt x="2915098" y="1693309"/>
                  <a:pt x="2911069" y="1699691"/>
                  <a:pt x="2907211" y="1705796"/>
                </a:cubicBezTo>
                <a:cubicBezTo>
                  <a:pt x="2903553" y="1705111"/>
                  <a:pt x="2899829" y="1704730"/>
                  <a:pt x="2896191" y="1704006"/>
                </a:cubicBezTo>
                <a:cubicBezTo>
                  <a:pt x="2896362" y="1702625"/>
                  <a:pt x="2896295" y="1701568"/>
                  <a:pt x="2896495" y="1700139"/>
                </a:cubicBezTo>
                <a:cubicBezTo>
                  <a:pt x="2896781" y="1697957"/>
                  <a:pt x="2897048" y="1695900"/>
                  <a:pt x="2897391" y="1693586"/>
                </a:cubicBezTo>
                <a:cubicBezTo>
                  <a:pt x="2897391" y="1693529"/>
                  <a:pt x="2897381" y="1693329"/>
                  <a:pt x="2897391" y="1693290"/>
                </a:cubicBezTo>
                <a:cubicBezTo>
                  <a:pt x="2897610" y="1691747"/>
                  <a:pt x="2898029" y="1689795"/>
                  <a:pt x="2898277" y="1688232"/>
                </a:cubicBezTo>
                <a:cubicBezTo>
                  <a:pt x="2898753" y="1685204"/>
                  <a:pt x="2899524" y="1682098"/>
                  <a:pt x="2900067" y="1679003"/>
                </a:cubicBezTo>
                <a:cubicBezTo>
                  <a:pt x="2900506" y="1676555"/>
                  <a:pt x="2900753" y="1674345"/>
                  <a:pt x="2901258" y="1671859"/>
                </a:cubicBezTo>
                <a:cubicBezTo>
                  <a:pt x="2901944" y="1668392"/>
                  <a:pt x="2902525" y="1665277"/>
                  <a:pt x="2903335" y="1661734"/>
                </a:cubicBezTo>
                <a:cubicBezTo>
                  <a:pt x="2903363" y="1661629"/>
                  <a:pt x="2903315" y="1661572"/>
                  <a:pt x="2903335" y="1661439"/>
                </a:cubicBezTo>
                <a:cubicBezTo>
                  <a:pt x="2903896" y="1659000"/>
                  <a:pt x="2904496" y="1656505"/>
                  <a:pt x="2905125" y="1654000"/>
                </a:cubicBezTo>
                <a:cubicBezTo>
                  <a:pt x="2905135" y="1653952"/>
                  <a:pt x="2905125" y="1653771"/>
                  <a:pt x="2905125" y="1653704"/>
                </a:cubicBezTo>
                <a:cubicBezTo>
                  <a:pt x="2905154" y="1653580"/>
                  <a:pt x="2905382" y="1653552"/>
                  <a:pt x="2905420" y="1653409"/>
                </a:cubicBezTo>
                <a:cubicBezTo>
                  <a:pt x="2907116" y="1646770"/>
                  <a:pt x="2908907" y="1640141"/>
                  <a:pt x="2911078" y="1633759"/>
                </a:cubicBezTo>
                <a:cubicBezTo>
                  <a:pt x="2912450" y="1629749"/>
                  <a:pt x="2913993" y="1625987"/>
                  <a:pt x="2915545" y="1622148"/>
                </a:cubicBezTo>
                <a:cubicBezTo>
                  <a:pt x="2930557" y="1585143"/>
                  <a:pt x="2952150" y="1558454"/>
                  <a:pt x="2952159" y="1558454"/>
                </a:cubicBezTo>
                <a:cubicBezTo>
                  <a:pt x="2952159" y="1558454"/>
                  <a:pt x="2917765" y="1588325"/>
                  <a:pt x="2896495" y="1626320"/>
                </a:cubicBezTo>
                <a:cubicBezTo>
                  <a:pt x="2892743" y="1633025"/>
                  <a:pt x="2889637" y="1639903"/>
                  <a:pt x="2886666" y="1646856"/>
                </a:cubicBezTo>
                <a:cubicBezTo>
                  <a:pt x="2880198" y="1661934"/>
                  <a:pt x="2875550" y="1676698"/>
                  <a:pt x="2872378" y="1688232"/>
                </a:cubicBezTo>
                <a:cubicBezTo>
                  <a:pt x="2872321" y="1688461"/>
                  <a:pt x="2872150" y="1688871"/>
                  <a:pt x="2872083" y="1689128"/>
                </a:cubicBezTo>
                <a:cubicBezTo>
                  <a:pt x="2871464" y="1691480"/>
                  <a:pt x="2871092" y="1693357"/>
                  <a:pt x="2870597" y="1695376"/>
                </a:cubicBezTo>
                <a:cubicBezTo>
                  <a:pt x="2870578" y="1695443"/>
                  <a:pt x="2870625" y="1695624"/>
                  <a:pt x="2870597" y="1695671"/>
                </a:cubicBezTo>
                <a:cubicBezTo>
                  <a:pt x="2870121" y="1697643"/>
                  <a:pt x="2870130" y="1697748"/>
                  <a:pt x="2869702" y="1699539"/>
                </a:cubicBezTo>
                <a:cubicBezTo>
                  <a:pt x="2868530" y="1704597"/>
                  <a:pt x="2867035" y="1710226"/>
                  <a:pt x="2867025" y="1710254"/>
                </a:cubicBezTo>
                <a:cubicBezTo>
                  <a:pt x="2867025" y="1710226"/>
                  <a:pt x="2867282" y="1708845"/>
                  <a:pt x="2867320" y="1706387"/>
                </a:cubicBezTo>
                <a:cubicBezTo>
                  <a:pt x="2867349" y="1704625"/>
                  <a:pt x="2867149" y="1701653"/>
                  <a:pt x="2867025" y="1698948"/>
                </a:cubicBezTo>
                <a:cubicBezTo>
                  <a:pt x="2866968" y="1697738"/>
                  <a:pt x="2867120" y="1697034"/>
                  <a:pt x="2867025" y="1695671"/>
                </a:cubicBezTo>
                <a:cubicBezTo>
                  <a:pt x="2866682" y="1691185"/>
                  <a:pt x="2866063" y="1685708"/>
                  <a:pt x="2864939" y="1679898"/>
                </a:cubicBezTo>
                <a:cubicBezTo>
                  <a:pt x="2864377" y="1676964"/>
                  <a:pt x="2863691" y="1674097"/>
                  <a:pt x="2862853" y="1670964"/>
                </a:cubicBezTo>
                <a:cubicBezTo>
                  <a:pt x="2862025" y="1667820"/>
                  <a:pt x="2861034" y="1664439"/>
                  <a:pt x="2859881" y="1661143"/>
                </a:cubicBezTo>
                <a:cubicBezTo>
                  <a:pt x="2859453" y="1659924"/>
                  <a:pt x="2858862" y="1658810"/>
                  <a:pt x="2858395" y="1657571"/>
                </a:cubicBezTo>
                <a:cubicBezTo>
                  <a:pt x="2848718" y="1632082"/>
                  <a:pt x="2830411" y="1603698"/>
                  <a:pt x="2830411" y="1603698"/>
                </a:cubicBezTo>
                <a:cubicBezTo>
                  <a:pt x="2830411" y="1603698"/>
                  <a:pt x="2846899" y="1640674"/>
                  <a:pt x="2848566" y="1673945"/>
                </a:cubicBezTo>
                <a:cubicBezTo>
                  <a:pt x="2848947" y="1681479"/>
                  <a:pt x="2847585" y="1687699"/>
                  <a:pt x="2846785" y="1694481"/>
                </a:cubicBezTo>
                <a:cubicBezTo>
                  <a:pt x="2794816" y="1683327"/>
                  <a:pt x="2743152" y="1670811"/>
                  <a:pt x="2692899" y="1656086"/>
                </a:cubicBezTo>
                <a:cubicBezTo>
                  <a:pt x="2517286" y="1604432"/>
                  <a:pt x="2340874" y="1707730"/>
                  <a:pt x="2165452" y="1656086"/>
                </a:cubicBezTo>
                <a:cubicBezTo>
                  <a:pt x="2163804" y="1655600"/>
                  <a:pt x="2161766" y="1654990"/>
                  <a:pt x="2160089" y="1654590"/>
                </a:cubicBezTo>
                <a:cubicBezTo>
                  <a:pt x="2161204" y="1650666"/>
                  <a:pt x="2161204" y="1647846"/>
                  <a:pt x="2162766" y="1643579"/>
                </a:cubicBezTo>
                <a:cubicBezTo>
                  <a:pt x="2162794" y="1643522"/>
                  <a:pt x="2162747" y="1643379"/>
                  <a:pt x="2162766" y="1643284"/>
                </a:cubicBezTo>
                <a:cubicBezTo>
                  <a:pt x="2164414" y="1638864"/>
                  <a:pt x="2166195" y="1634502"/>
                  <a:pt x="2168424" y="1629892"/>
                </a:cubicBezTo>
                <a:cubicBezTo>
                  <a:pt x="2183435" y="1598831"/>
                  <a:pt x="2213972" y="1561722"/>
                  <a:pt x="2213972" y="1561722"/>
                </a:cubicBezTo>
                <a:cubicBezTo>
                  <a:pt x="2213972" y="1561722"/>
                  <a:pt x="2192779" y="1575152"/>
                  <a:pt x="2175272" y="1592087"/>
                </a:cubicBezTo>
                <a:cubicBezTo>
                  <a:pt x="2169538" y="1597630"/>
                  <a:pt x="2164128" y="1603441"/>
                  <a:pt x="2160089" y="1609347"/>
                </a:cubicBezTo>
                <a:cubicBezTo>
                  <a:pt x="2147831" y="1627301"/>
                  <a:pt x="2141096" y="1646875"/>
                  <a:pt x="2140449" y="1648646"/>
                </a:cubicBezTo>
                <a:cubicBezTo>
                  <a:pt x="2140420" y="1648723"/>
                  <a:pt x="2139563" y="1650389"/>
                  <a:pt x="2139553" y="1650428"/>
                </a:cubicBezTo>
                <a:cubicBezTo>
                  <a:pt x="2139553" y="1650428"/>
                  <a:pt x="2139810" y="1648532"/>
                  <a:pt x="2139849" y="1648342"/>
                </a:cubicBezTo>
                <a:cubicBezTo>
                  <a:pt x="2140115" y="1646865"/>
                  <a:pt x="2141306" y="1640246"/>
                  <a:pt x="2144020" y="1628101"/>
                </a:cubicBezTo>
                <a:cubicBezTo>
                  <a:pt x="2145516" y="1621443"/>
                  <a:pt x="2147221" y="1613661"/>
                  <a:pt x="2149374" y="1605479"/>
                </a:cubicBezTo>
                <a:cubicBezTo>
                  <a:pt x="2149383" y="1605451"/>
                  <a:pt x="2149669" y="1605184"/>
                  <a:pt x="2149678" y="1605184"/>
                </a:cubicBezTo>
                <a:cubicBezTo>
                  <a:pt x="2151821" y="1596973"/>
                  <a:pt x="2154069" y="1588468"/>
                  <a:pt x="2156822" y="1579886"/>
                </a:cubicBezTo>
                <a:cubicBezTo>
                  <a:pt x="2156832" y="1579838"/>
                  <a:pt x="2156793" y="1579590"/>
                  <a:pt x="2156822" y="1579590"/>
                </a:cubicBezTo>
                <a:cubicBezTo>
                  <a:pt x="2156851" y="1579495"/>
                  <a:pt x="2157070" y="1579676"/>
                  <a:pt x="2157117" y="1579590"/>
                </a:cubicBezTo>
                <a:cubicBezTo>
                  <a:pt x="2157146" y="1579505"/>
                  <a:pt x="2157098" y="1579323"/>
                  <a:pt x="2157117" y="1579286"/>
                </a:cubicBezTo>
                <a:cubicBezTo>
                  <a:pt x="2159156" y="1572961"/>
                  <a:pt x="2161308" y="1566493"/>
                  <a:pt x="2163661" y="1560540"/>
                </a:cubicBezTo>
                <a:cubicBezTo>
                  <a:pt x="2178834" y="1521897"/>
                  <a:pt x="2199980" y="1495903"/>
                  <a:pt x="2199980" y="1495942"/>
                </a:cubicBezTo>
                <a:cubicBezTo>
                  <a:pt x="2199980" y="1495942"/>
                  <a:pt x="2168595" y="1520411"/>
                  <a:pt x="2149678" y="1549815"/>
                </a:cubicBezTo>
                <a:cubicBezTo>
                  <a:pt x="2145125" y="1556883"/>
                  <a:pt x="2141563" y="1564169"/>
                  <a:pt x="2138363" y="1571247"/>
                </a:cubicBezTo>
                <a:cubicBezTo>
                  <a:pt x="2136810" y="1559940"/>
                  <a:pt x="2135362" y="1547396"/>
                  <a:pt x="2134495" y="1532261"/>
                </a:cubicBezTo>
                <a:cubicBezTo>
                  <a:pt x="2131581" y="1481797"/>
                  <a:pt x="2134476" y="1412027"/>
                  <a:pt x="2134495" y="1412007"/>
                </a:cubicBezTo>
                <a:cubicBezTo>
                  <a:pt x="2134486" y="1412007"/>
                  <a:pt x="2125999" y="1454461"/>
                  <a:pt x="2117827" y="1488798"/>
                </a:cubicBezTo>
                <a:cubicBezTo>
                  <a:pt x="2114969" y="1500828"/>
                  <a:pt x="2113559" y="1505819"/>
                  <a:pt x="2111874" y="1512020"/>
                </a:cubicBezTo>
                <a:cubicBezTo>
                  <a:pt x="2110731" y="1516182"/>
                  <a:pt x="2109845" y="1520050"/>
                  <a:pt x="2108892" y="1523926"/>
                </a:cubicBezTo>
                <a:cubicBezTo>
                  <a:pt x="2108835" y="1524155"/>
                  <a:pt x="2108664" y="1524288"/>
                  <a:pt x="2108597" y="1524517"/>
                </a:cubicBezTo>
                <a:cubicBezTo>
                  <a:pt x="2108159" y="1526288"/>
                  <a:pt x="2107806" y="1528060"/>
                  <a:pt x="2107406" y="1529879"/>
                </a:cubicBezTo>
                <a:cubicBezTo>
                  <a:pt x="2107387" y="1529984"/>
                  <a:pt x="2107435" y="1530070"/>
                  <a:pt x="2107406" y="1530175"/>
                </a:cubicBezTo>
                <a:cubicBezTo>
                  <a:pt x="2106321" y="1535232"/>
                  <a:pt x="2105349" y="1540681"/>
                  <a:pt x="2104435" y="1547739"/>
                </a:cubicBezTo>
                <a:cubicBezTo>
                  <a:pt x="2103635" y="1553787"/>
                  <a:pt x="2103311" y="1559150"/>
                  <a:pt x="2103234" y="1563807"/>
                </a:cubicBezTo>
                <a:cubicBezTo>
                  <a:pt x="2103196" y="1566960"/>
                  <a:pt x="2103377" y="1569418"/>
                  <a:pt x="2103539" y="1571846"/>
                </a:cubicBezTo>
                <a:cubicBezTo>
                  <a:pt x="2103596" y="1572809"/>
                  <a:pt x="2103454" y="1574209"/>
                  <a:pt x="2103539" y="1575123"/>
                </a:cubicBezTo>
                <a:cubicBezTo>
                  <a:pt x="2103549" y="1575171"/>
                  <a:pt x="2103835" y="1575066"/>
                  <a:pt x="2103835" y="1575123"/>
                </a:cubicBezTo>
                <a:cubicBezTo>
                  <a:pt x="2103882" y="1575542"/>
                  <a:pt x="2103796" y="1575866"/>
                  <a:pt x="2103835" y="1576314"/>
                </a:cubicBezTo>
                <a:cubicBezTo>
                  <a:pt x="2104463" y="1581886"/>
                  <a:pt x="2105311" y="1585543"/>
                  <a:pt x="2105320" y="1585534"/>
                </a:cubicBezTo>
                <a:cubicBezTo>
                  <a:pt x="2105330" y="1585534"/>
                  <a:pt x="2091157" y="1560112"/>
                  <a:pt x="2075555" y="1514992"/>
                </a:cubicBezTo>
                <a:cubicBezTo>
                  <a:pt x="2073545" y="1509182"/>
                  <a:pt x="2071630" y="1504219"/>
                  <a:pt x="2069602" y="1497732"/>
                </a:cubicBezTo>
                <a:cubicBezTo>
                  <a:pt x="2051809" y="1440849"/>
                  <a:pt x="2034178" y="1358144"/>
                  <a:pt x="2034178" y="1358134"/>
                </a:cubicBezTo>
                <a:cubicBezTo>
                  <a:pt x="2034178" y="1358125"/>
                  <a:pt x="2032044" y="1431362"/>
                  <a:pt x="2047875" y="1501895"/>
                </a:cubicBezTo>
                <a:cubicBezTo>
                  <a:pt x="2059267" y="1552625"/>
                  <a:pt x="2061572" y="1564703"/>
                  <a:pt x="2061572" y="1564703"/>
                </a:cubicBezTo>
                <a:cubicBezTo>
                  <a:pt x="2061562" y="1564703"/>
                  <a:pt x="2014680" y="1491217"/>
                  <a:pt x="1995783" y="1410521"/>
                </a:cubicBezTo>
                <a:cubicBezTo>
                  <a:pt x="1976914" y="1329816"/>
                  <a:pt x="1986848" y="1235795"/>
                  <a:pt x="1986858" y="1235795"/>
                </a:cubicBezTo>
                <a:cubicBezTo>
                  <a:pt x="1986858" y="1235795"/>
                  <a:pt x="1969275" y="1293507"/>
                  <a:pt x="1968703" y="1362896"/>
                </a:cubicBezTo>
                <a:cubicBezTo>
                  <a:pt x="1968694" y="1363096"/>
                  <a:pt x="1968694" y="1363296"/>
                  <a:pt x="1968703" y="1363487"/>
                </a:cubicBezTo>
                <a:cubicBezTo>
                  <a:pt x="1968694" y="1363782"/>
                  <a:pt x="1968694" y="1364087"/>
                  <a:pt x="1968703" y="1364382"/>
                </a:cubicBezTo>
                <a:cubicBezTo>
                  <a:pt x="1968694" y="1364687"/>
                  <a:pt x="1968694" y="1364964"/>
                  <a:pt x="1968703" y="1365278"/>
                </a:cubicBezTo>
                <a:cubicBezTo>
                  <a:pt x="1968684" y="1368393"/>
                  <a:pt x="1968951" y="1371650"/>
                  <a:pt x="1968998" y="1374803"/>
                </a:cubicBezTo>
                <a:cubicBezTo>
                  <a:pt x="1969075" y="1380032"/>
                  <a:pt x="1968989" y="1385281"/>
                  <a:pt x="1969294" y="1390576"/>
                </a:cubicBezTo>
                <a:cubicBezTo>
                  <a:pt x="1969780" y="1399397"/>
                  <a:pt x="1970675" y="1408398"/>
                  <a:pt x="1971970" y="1417361"/>
                </a:cubicBezTo>
                <a:cubicBezTo>
                  <a:pt x="1972790" y="1423047"/>
                  <a:pt x="1973818" y="1428619"/>
                  <a:pt x="1974952" y="1434334"/>
                </a:cubicBezTo>
                <a:cubicBezTo>
                  <a:pt x="1976323" y="1441288"/>
                  <a:pt x="1977971" y="1448250"/>
                  <a:pt x="1979714" y="1455165"/>
                </a:cubicBezTo>
                <a:cubicBezTo>
                  <a:pt x="1982276" y="1465309"/>
                  <a:pt x="1984877" y="1475425"/>
                  <a:pt x="1988048" y="1485226"/>
                </a:cubicBezTo>
                <a:cubicBezTo>
                  <a:pt x="1995126" y="1507229"/>
                  <a:pt x="2003450" y="1527956"/>
                  <a:pt x="2011261" y="1545948"/>
                </a:cubicBezTo>
                <a:cubicBezTo>
                  <a:pt x="2026891" y="1581895"/>
                  <a:pt x="2041017" y="1606336"/>
                  <a:pt x="2041027" y="1606375"/>
                </a:cubicBezTo>
                <a:cubicBezTo>
                  <a:pt x="2041027" y="1606375"/>
                  <a:pt x="2038055" y="1602107"/>
                  <a:pt x="2034178" y="1596554"/>
                </a:cubicBezTo>
                <a:cubicBezTo>
                  <a:pt x="2033626" y="1595735"/>
                  <a:pt x="2033026" y="1594764"/>
                  <a:pt x="2032397" y="1593878"/>
                </a:cubicBezTo>
                <a:cubicBezTo>
                  <a:pt x="2032359" y="1593821"/>
                  <a:pt x="2032435" y="1593630"/>
                  <a:pt x="2032397" y="1593573"/>
                </a:cubicBezTo>
                <a:cubicBezTo>
                  <a:pt x="2030244" y="1590563"/>
                  <a:pt x="2027844" y="1587429"/>
                  <a:pt x="2024958" y="1583753"/>
                </a:cubicBezTo>
                <a:cubicBezTo>
                  <a:pt x="2021557" y="1579447"/>
                  <a:pt x="2017624" y="1574895"/>
                  <a:pt x="2013347" y="1570065"/>
                </a:cubicBezTo>
                <a:cubicBezTo>
                  <a:pt x="2006584" y="1562550"/>
                  <a:pt x="1999155" y="1554825"/>
                  <a:pt x="1990430" y="1547739"/>
                </a:cubicBezTo>
                <a:cubicBezTo>
                  <a:pt x="1959559" y="1522698"/>
                  <a:pt x="1917506" y="1506362"/>
                  <a:pt x="1917497" y="1506362"/>
                </a:cubicBezTo>
                <a:cubicBezTo>
                  <a:pt x="1917497" y="1506362"/>
                  <a:pt x="1962617" y="1536775"/>
                  <a:pt x="1989534" y="1574523"/>
                </a:cubicBezTo>
                <a:cubicBezTo>
                  <a:pt x="1990277" y="1575571"/>
                  <a:pt x="1990897" y="1576524"/>
                  <a:pt x="1991620" y="1577504"/>
                </a:cubicBezTo>
                <a:cubicBezTo>
                  <a:pt x="1991668" y="1577571"/>
                  <a:pt x="1991868" y="1577695"/>
                  <a:pt x="1991916" y="1577800"/>
                </a:cubicBezTo>
                <a:cubicBezTo>
                  <a:pt x="1995002" y="1582324"/>
                  <a:pt x="1997612" y="1586886"/>
                  <a:pt x="2000250" y="1591496"/>
                </a:cubicBezTo>
                <a:cubicBezTo>
                  <a:pt x="2003832" y="1597678"/>
                  <a:pt x="2006975" y="1603793"/>
                  <a:pt x="2009775" y="1609651"/>
                </a:cubicBezTo>
                <a:cubicBezTo>
                  <a:pt x="1995478" y="1605470"/>
                  <a:pt x="1982153" y="1601755"/>
                  <a:pt x="1967808" y="1597745"/>
                </a:cubicBezTo>
                <a:cubicBezTo>
                  <a:pt x="1964703" y="1592478"/>
                  <a:pt x="1961826" y="1587239"/>
                  <a:pt x="1959178" y="1582267"/>
                </a:cubicBezTo>
                <a:cubicBezTo>
                  <a:pt x="1959045" y="1582019"/>
                  <a:pt x="1958712" y="1581619"/>
                  <a:pt x="1958578" y="1581371"/>
                </a:cubicBezTo>
                <a:cubicBezTo>
                  <a:pt x="1958150" y="1580562"/>
                  <a:pt x="1958264" y="1580409"/>
                  <a:pt x="1957978" y="1579886"/>
                </a:cubicBezTo>
                <a:cubicBezTo>
                  <a:pt x="1950787" y="1566103"/>
                  <a:pt x="1945777" y="1554882"/>
                  <a:pt x="1945777" y="1554882"/>
                </a:cubicBezTo>
                <a:cubicBezTo>
                  <a:pt x="1945777" y="1554882"/>
                  <a:pt x="1945891" y="1563941"/>
                  <a:pt x="1946967" y="1575714"/>
                </a:cubicBezTo>
                <a:cubicBezTo>
                  <a:pt x="1947443" y="1580752"/>
                  <a:pt x="1948158" y="1586410"/>
                  <a:pt x="1949053" y="1592087"/>
                </a:cubicBezTo>
                <a:cubicBezTo>
                  <a:pt x="1949072" y="1592211"/>
                  <a:pt x="1949034" y="1592335"/>
                  <a:pt x="1949053" y="1592382"/>
                </a:cubicBezTo>
                <a:cubicBezTo>
                  <a:pt x="1949072" y="1592478"/>
                  <a:pt x="1949044" y="1592544"/>
                  <a:pt x="1949053" y="1592678"/>
                </a:cubicBezTo>
                <a:cubicBezTo>
                  <a:pt x="1898123" y="1578828"/>
                  <a:pt x="1847679" y="1566274"/>
                  <a:pt x="1800816" y="1558454"/>
                </a:cubicBezTo>
                <a:cubicBezTo>
                  <a:pt x="1801016" y="1556788"/>
                  <a:pt x="1801263" y="1554949"/>
                  <a:pt x="1801416" y="1553396"/>
                </a:cubicBezTo>
                <a:cubicBezTo>
                  <a:pt x="1802511" y="1541614"/>
                  <a:pt x="1802606" y="1532851"/>
                  <a:pt x="1802606" y="1532851"/>
                </a:cubicBezTo>
                <a:cubicBezTo>
                  <a:pt x="1802606" y="1532851"/>
                  <a:pt x="1797891" y="1543776"/>
                  <a:pt x="1790700" y="1557559"/>
                </a:cubicBezTo>
                <a:cubicBezTo>
                  <a:pt x="1782613" y="1556359"/>
                  <a:pt x="1766973" y="1556225"/>
                  <a:pt x="1757067" y="1555178"/>
                </a:cubicBezTo>
                <a:cubicBezTo>
                  <a:pt x="1757686" y="1554235"/>
                  <a:pt x="1758201" y="1553111"/>
                  <a:pt x="1758849" y="1552197"/>
                </a:cubicBezTo>
                <a:cubicBezTo>
                  <a:pt x="1785766" y="1514449"/>
                  <a:pt x="1831172" y="1484036"/>
                  <a:pt x="1831181" y="1484036"/>
                </a:cubicBezTo>
                <a:cubicBezTo>
                  <a:pt x="1831181" y="1484036"/>
                  <a:pt x="1789109" y="1500685"/>
                  <a:pt x="1758258" y="1525707"/>
                </a:cubicBezTo>
                <a:cubicBezTo>
                  <a:pt x="1749524" y="1532794"/>
                  <a:pt x="1742123" y="1540252"/>
                  <a:pt x="1735341" y="1547739"/>
                </a:cubicBezTo>
                <a:cubicBezTo>
                  <a:pt x="1733693" y="1549558"/>
                  <a:pt x="1732398" y="1551311"/>
                  <a:pt x="1730873" y="1553092"/>
                </a:cubicBezTo>
                <a:cubicBezTo>
                  <a:pt x="1728302" y="1552892"/>
                  <a:pt x="1725778" y="1552673"/>
                  <a:pt x="1723130" y="1552501"/>
                </a:cubicBezTo>
                <a:cubicBezTo>
                  <a:pt x="1728492" y="1541976"/>
                  <a:pt x="1729740" y="1540938"/>
                  <a:pt x="1737122" y="1523926"/>
                </a:cubicBezTo>
                <a:cubicBezTo>
                  <a:pt x="1744942" y="1505952"/>
                  <a:pt x="1753257" y="1484883"/>
                  <a:pt x="1760334" y="1462909"/>
                </a:cubicBezTo>
                <a:cubicBezTo>
                  <a:pt x="1763497" y="1453089"/>
                  <a:pt x="1766402" y="1442983"/>
                  <a:pt x="1768973" y="1432839"/>
                </a:cubicBezTo>
                <a:cubicBezTo>
                  <a:pt x="1770717" y="1425923"/>
                  <a:pt x="1772355" y="1419266"/>
                  <a:pt x="1773736" y="1412303"/>
                </a:cubicBezTo>
                <a:cubicBezTo>
                  <a:pt x="1774860" y="1406588"/>
                  <a:pt x="1775908" y="1400692"/>
                  <a:pt x="1776708" y="1395034"/>
                </a:cubicBezTo>
                <a:cubicBezTo>
                  <a:pt x="1777994" y="1386071"/>
                  <a:pt x="1778613" y="1377365"/>
                  <a:pt x="1779089" y="1368545"/>
                </a:cubicBezTo>
                <a:cubicBezTo>
                  <a:pt x="1779384" y="1363239"/>
                  <a:pt x="1779604" y="1358001"/>
                  <a:pt x="1779689" y="1352771"/>
                </a:cubicBezTo>
                <a:cubicBezTo>
                  <a:pt x="1779737" y="1349619"/>
                  <a:pt x="1779699" y="1346342"/>
                  <a:pt x="1779689" y="1343246"/>
                </a:cubicBezTo>
                <a:cubicBezTo>
                  <a:pt x="1779689" y="1342942"/>
                  <a:pt x="1779699" y="1342656"/>
                  <a:pt x="1779689" y="1342351"/>
                </a:cubicBezTo>
                <a:cubicBezTo>
                  <a:pt x="1779689" y="1342065"/>
                  <a:pt x="1779708" y="1341732"/>
                  <a:pt x="1779689" y="1341465"/>
                </a:cubicBezTo>
                <a:cubicBezTo>
                  <a:pt x="1779689" y="1341256"/>
                  <a:pt x="1779670" y="1341046"/>
                  <a:pt x="1779689" y="1340865"/>
                </a:cubicBezTo>
                <a:cubicBezTo>
                  <a:pt x="1779108" y="1271494"/>
                  <a:pt x="1761849" y="1213792"/>
                  <a:pt x="1761830" y="1213764"/>
                </a:cubicBezTo>
                <a:cubicBezTo>
                  <a:pt x="1761830" y="1213764"/>
                  <a:pt x="1771774" y="1307785"/>
                  <a:pt x="1752895" y="1388490"/>
                </a:cubicBezTo>
                <a:cubicBezTo>
                  <a:pt x="1734026" y="1469196"/>
                  <a:pt x="1687116" y="1542357"/>
                  <a:pt x="1687116" y="1542376"/>
                </a:cubicBezTo>
                <a:cubicBezTo>
                  <a:pt x="1687116" y="1542376"/>
                  <a:pt x="1689106" y="1530594"/>
                  <a:pt x="1700508" y="1479873"/>
                </a:cubicBezTo>
                <a:cubicBezTo>
                  <a:pt x="1716358" y="1409322"/>
                  <a:pt x="1714500" y="1335779"/>
                  <a:pt x="1714500" y="1335807"/>
                </a:cubicBezTo>
                <a:cubicBezTo>
                  <a:pt x="1714500" y="1335807"/>
                  <a:pt x="1696869" y="1418837"/>
                  <a:pt x="1679077" y="1475701"/>
                </a:cubicBezTo>
                <a:cubicBezTo>
                  <a:pt x="1677048" y="1482197"/>
                  <a:pt x="1675133" y="1486864"/>
                  <a:pt x="1673124" y="1492665"/>
                </a:cubicBezTo>
                <a:cubicBezTo>
                  <a:pt x="1661208" y="1527146"/>
                  <a:pt x="1654797" y="1537928"/>
                  <a:pt x="1650206" y="1546843"/>
                </a:cubicBezTo>
                <a:cubicBezTo>
                  <a:pt x="1648663" y="1546786"/>
                  <a:pt x="1646682" y="1546900"/>
                  <a:pt x="1645148" y="1546843"/>
                </a:cubicBezTo>
                <a:cubicBezTo>
                  <a:pt x="1645225" y="1545253"/>
                  <a:pt x="1645168" y="1543786"/>
                  <a:pt x="1645148" y="1541786"/>
                </a:cubicBezTo>
                <a:cubicBezTo>
                  <a:pt x="1645082" y="1537099"/>
                  <a:pt x="1645053" y="1531756"/>
                  <a:pt x="1644253" y="1525707"/>
                </a:cubicBezTo>
                <a:cubicBezTo>
                  <a:pt x="1643329" y="1518631"/>
                  <a:pt x="1642072" y="1513211"/>
                  <a:pt x="1640977" y="1508153"/>
                </a:cubicBezTo>
                <a:cubicBezTo>
                  <a:pt x="1640958" y="1508039"/>
                  <a:pt x="1641005" y="1507972"/>
                  <a:pt x="1640977" y="1507848"/>
                </a:cubicBezTo>
                <a:cubicBezTo>
                  <a:pt x="1640586" y="1506057"/>
                  <a:pt x="1640224" y="1504257"/>
                  <a:pt x="1639786" y="1502495"/>
                </a:cubicBezTo>
                <a:cubicBezTo>
                  <a:pt x="1639729" y="1502257"/>
                  <a:pt x="1639548" y="1501819"/>
                  <a:pt x="1639491" y="1501600"/>
                </a:cubicBezTo>
                <a:cubicBezTo>
                  <a:pt x="1638538" y="1497742"/>
                  <a:pt x="1637671" y="1494161"/>
                  <a:pt x="1636509" y="1489989"/>
                </a:cubicBezTo>
                <a:cubicBezTo>
                  <a:pt x="1634823" y="1483807"/>
                  <a:pt x="1633433" y="1478797"/>
                  <a:pt x="1630566" y="1466776"/>
                </a:cubicBezTo>
                <a:cubicBezTo>
                  <a:pt x="1622393" y="1432439"/>
                  <a:pt x="1613897" y="1389681"/>
                  <a:pt x="1613897" y="1389681"/>
                </a:cubicBezTo>
                <a:cubicBezTo>
                  <a:pt x="1613897" y="1389681"/>
                  <a:pt x="1617107" y="1459766"/>
                  <a:pt x="1614192" y="1510229"/>
                </a:cubicBezTo>
                <a:cubicBezTo>
                  <a:pt x="1613383" y="1524183"/>
                  <a:pt x="1612030" y="1535613"/>
                  <a:pt x="1610620" y="1546253"/>
                </a:cubicBezTo>
                <a:cubicBezTo>
                  <a:pt x="1610497" y="1547129"/>
                  <a:pt x="1610439" y="1548358"/>
                  <a:pt x="1610316" y="1549225"/>
                </a:cubicBezTo>
                <a:cubicBezTo>
                  <a:pt x="1609887" y="1548262"/>
                  <a:pt x="1609287" y="1547224"/>
                  <a:pt x="1608830" y="1546253"/>
                </a:cubicBezTo>
                <a:cubicBezTo>
                  <a:pt x="1605934" y="1540090"/>
                  <a:pt x="1602638" y="1533870"/>
                  <a:pt x="1598714" y="1527793"/>
                </a:cubicBezTo>
                <a:cubicBezTo>
                  <a:pt x="1579788" y="1498380"/>
                  <a:pt x="1548413" y="1473596"/>
                  <a:pt x="1548403" y="1473615"/>
                </a:cubicBezTo>
                <a:cubicBezTo>
                  <a:pt x="1548403" y="1473615"/>
                  <a:pt x="1569558" y="1499857"/>
                  <a:pt x="1584722" y="1538509"/>
                </a:cubicBezTo>
                <a:cubicBezTo>
                  <a:pt x="1585665" y="1540919"/>
                  <a:pt x="1586513" y="1543452"/>
                  <a:pt x="1587399" y="1545948"/>
                </a:cubicBezTo>
                <a:cubicBezTo>
                  <a:pt x="1572539" y="1545634"/>
                  <a:pt x="1557509" y="1545510"/>
                  <a:pt x="1542155" y="1545357"/>
                </a:cubicBezTo>
                <a:cubicBezTo>
                  <a:pt x="1541145" y="1545338"/>
                  <a:pt x="1540193" y="1545367"/>
                  <a:pt x="1539183" y="1545357"/>
                </a:cubicBezTo>
                <a:cubicBezTo>
                  <a:pt x="1507731" y="1544996"/>
                  <a:pt x="1478585" y="1543700"/>
                  <a:pt x="1446609" y="1543871"/>
                </a:cubicBezTo>
                <a:cubicBezTo>
                  <a:pt x="1305144" y="1544586"/>
                  <a:pt x="1167870" y="1550234"/>
                  <a:pt x="1118597" y="1558454"/>
                </a:cubicBezTo>
                <a:cubicBezTo>
                  <a:pt x="953510" y="1585962"/>
                  <a:pt x="735493" y="1645313"/>
                  <a:pt x="550664" y="1703711"/>
                </a:cubicBezTo>
                <a:cubicBezTo>
                  <a:pt x="551158" y="1702606"/>
                  <a:pt x="551710" y="1701520"/>
                  <a:pt x="552153" y="1700434"/>
                </a:cubicBezTo>
                <a:cubicBezTo>
                  <a:pt x="553725" y="1696424"/>
                  <a:pt x="554923" y="1691995"/>
                  <a:pt x="556022" y="1687928"/>
                </a:cubicBezTo>
                <a:cubicBezTo>
                  <a:pt x="556055" y="1687813"/>
                  <a:pt x="555992" y="1687813"/>
                  <a:pt x="556022" y="1687632"/>
                </a:cubicBezTo>
                <a:cubicBezTo>
                  <a:pt x="557527" y="1681965"/>
                  <a:pt x="558802" y="1676250"/>
                  <a:pt x="559594" y="1671259"/>
                </a:cubicBezTo>
                <a:cubicBezTo>
                  <a:pt x="561447" y="1659486"/>
                  <a:pt x="561681" y="1650723"/>
                  <a:pt x="561678" y="1650723"/>
                </a:cubicBezTo>
                <a:cubicBezTo>
                  <a:pt x="561678" y="1650723"/>
                  <a:pt x="553572" y="1661648"/>
                  <a:pt x="541437" y="1675431"/>
                </a:cubicBezTo>
                <a:cubicBezTo>
                  <a:pt x="540982" y="1675955"/>
                  <a:pt x="540672" y="1676355"/>
                  <a:pt x="539948" y="1677221"/>
                </a:cubicBezTo>
                <a:cubicBezTo>
                  <a:pt x="539729" y="1677460"/>
                  <a:pt x="539275" y="1677507"/>
                  <a:pt x="539056" y="1677812"/>
                </a:cubicBezTo>
                <a:cubicBezTo>
                  <a:pt x="533566" y="1683946"/>
                  <a:pt x="527639" y="1690633"/>
                  <a:pt x="520898" y="1697157"/>
                </a:cubicBezTo>
                <a:cubicBezTo>
                  <a:pt x="513146" y="1704673"/>
                  <a:pt x="504769" y="1711940"/>
                  <a:pt x="496193" y="1718293"/>
                </a:cubicBezTo>
                <a:cubicBezTo>
                  <a:pt x="492910" y="1720703"/>
                  <a:pt x="489668" y="1722694"/>
                  <a:pt x="486370" y="1724846"/>
                </a:cubicBezTo>
                <a:cubicBezTo>
                  <a:pt x="485357" y="1725485"/>
                  <a:pt x="484410" y="1726304"/>
                  <a:pt x="483394" y="1726923"/>
                </a:cubicBezTo>
                <a:cubicBezTo>
                  <a:pt x="479070" y="1729571"/>
                  <a:pt x="474776" y="1731924"/>
                  <a:pt x="470594" y="1734067"/>
                </a:cubicBezTo>
                <a:cubicBezTo>
                  <a:pt x="462253" y="1738372"/>
                  <a:pt x="454212" y="1741601"/>
                  <a:pt x="447378" y="1744192"/>
                </a:cubicBezTo>
                <a:cubicBezTo>
                  <a:pt x="440547" y="1746773"/>
                  <a:pt x="434758" y="1748697"/>
                  <a:pt x="430709" y="1749840"/>
                </a:cubicBezTo>
                <a:cubicBezTo>
                  <a:pt x="426659" y="1751002"/>
                  <a:pt x="424461" y="1751631"/>
                  <a:pt x="424458" y="1751631"/>
                </a:cubicBezTo>
                <a:cubicBezTo>
                  <a:pt x="424458" y="1751631"/>
                  <a:pt x="425437" y="1748926"/>
                  <a:pt x="427732" y="1744487"/>
                </a:cubicBezTo>
                <a:cubicBezTo>
                  <a:pt x="427759" y="1744430"/>
                  <a:pt x="427703" y="1744259"/>
                  <a:pt x="427732" y="1744192"/>
                </a:cubicBezTo>
                <a:cubicBezTo>
                  <a:pt x="429527" y="1740677"/>
                  <a:pt x="432710" y="1735657"/>
                  <a:pt x="436066" y="1730200"/>
                </a:cubicBezTo>
                <a:cubicBezTo>
                  <a:pt x="437017" y="1728657"/>
                  <a:pt x="437361" y="1727656"/>
                  <a:pt x="438447" y="1726028"/>
                </a:cubicBezTo>
                <a:cubicBezTo>
                  <a:pt x="441959" y="1720570"/>
                  <a:pt x="446264" y="1714636"/>
                  <a:pt x="451247" y="1708178"/>
                </a:cubicBezTo>
                <a:cubicBezTo>
                  <a:pt x="451390" y="1707988"/>
                  <a:pt x="451423" y="1707759"/>
                  <a:pt x="451544" y="1707578"/>
                </a:cubicBezTo>
                <a:cubicBezTo>
                  <a:pt x="451625" y="1707473"/>
                  <a:pt x="451756" y="1707330"/>
                  <a:pt x="451842" y="1707282"/>
                </a:cubicBezTo>
                <a:cubicBezTo>
                  <a:pt x="451876" y="1707235"/>
                  <a:pt x="452110" y="1707273"/>
                  <a:pt x="452140" y="1707282"/>
                </a:cubicBezTo>
                <a:cubicBezTo>
                  <a:pt x="452185" y="1707216"/>
                  <a:pt x="452090" y="1706987"/>
                  <a:pt x="452140" y="1706978"/>
                </a:cubicBezTo>
                <a:cubicBezTo>
                  <a:pt x="457194" y="1700558"/>
                  <a:pt x="463078" y="1693929"/>
                  <a:pt x="469702" y="1687042"/>
                </a:cubicBezTo>
                <a:cubicBezTo>
                  <a:pt x="474158" y="1682470"/>
                  <a:pt x="478779" y="1677764"/>
                  <a:pt x="483989" y="1673345"/>
                </a:cubicBezTo>
                <a:cubicBezTo>
                  <a:pt x="484072" y="1673278"/>
                  <a:pt x="484205" y="1673373"/>
                  <a:pt x="484287" y="1673345"/>
                </a:cubicBezTo>
                <a:cubicBezTo>
                  <a:pt x="485496" y="1672297"/>
                  <a:pt x="486611" y="1671164"/>
                  <a:pt x="487859" y="1670078"/>
                </a:cubicBezTo>
                <a:cubicBezTo>
                  <a:pt x="533255" y="1632321"/>
                  <a:pt x="609601" y="1601860"/>
                  <a:pt x="609600" y="1601907"/>
                </a:cubicBezTo>
                <a:cubicBezTo>
                  <a:pt x="609600" y="1601907"/>
                  <a:pt x="538730" y="1618538"/>
                  <a:pt x="486668" y="1643579"/>
                </a:cubicBezTo>
                <a:cubicBezTo>
                  <a:pt x="471938" y="1650666"/>
                  <a:pt x="459085" y="1658095"/>
                  <a:pt x="447675" y="1665611"/>
                </a:cubicBezTo>
                <a:cubicBezTo>
                  <a:pt x="440447" y="1670364"/>
                  <a:pt x="434050" y="1675040"/>
                  <a:pt x="428328" y="1679298"/>
                </a:cubicBezTo>
                <a:cubicBezTo>
                  <a:pt x="423447" y="1682975"/>
                  <a:pt x="419457" y="1686451"/>
                  <a:pt x="415825" y="1689423"/>
                </a:cubicBezTo>
                <a:cubicBezTo>
                  <a:pt x="415762" y="1689471"/>
                  <a:pt x="415590" y="1689366"/>
                  <a:pt x="415528" y="1689423"/>
                </a:cubicBezTo>
                <a:cubicBezTo>
                  <a:pt x="414465" y="1690318"/>
                  <a:pt x="413195" y="1691233"/>
                  <a:pt x="412253" y="1692100"/>
                </a:cubicBezTo>
                <a:cubicBezTo>
                  <a:pt x="405718" y="1697691"/>
                  <a:pt x="401248" y="1702120"/>
                  <a:pt x="401241" y="1702215"/>
                </a:cubicBezTo>
                <a:cubicBezTo>
                  <a:pt x="401241" y="1702225"/>
                  <a:pt x="424884" y="1677488"/>
                  <a:pt x="451247" y="1641503"/>
                </a:cubicBezTo>
                <a:cubicBezTo>
                  <a:pt x="464429" y="1623529"/>
                  <a:pt x="478292" y="1602727"/>
                  <a:pt x="490240" y="1580772"/>
                </a:cubicBezTo>
                <a:cubicBezTo>
                  <a:pt x="495570" y="1570960"/>
                  <a:pt x="500196" y="1560798"/>
                  <a:pt x="504528" y="1550711"/>
                </a:cubicBezTo>
                <a:cubicBezTo>
                  <a:pt x="507476" y="1543795"/>
                  <a:pt x="510253" y="1537138"/>
                  <a:pt x="512564" y="1530175"/>
                </a:cubicBezTo>
                <a:cubicBezTo>
                  <a:pt x="514465" y="1524460"/>
                  <a:pt x="516243" y="1518564"/>
                  <a:pt x="517625" y="1512915"/>
                </a:cubicBezTo>
                <a:cubicBezTo>
                  <a:pt x="519795" y="1503942"/>
                  <a:pt x="521281" y="1494942"/>
                  <a:pt x="522089" y="1486121"/>
                </a:cubicBezTo>
                <a:cubicBezTo>
                  <a:pt x="522578" y="1480816"/>
                  <a:pt x="522552" y="1475873"/>
                  <a:pt x="522684" y="1470643"/>
                </a:cubicBezTo>
                <a:cubicBezTo>
                  <a:pt x="522763" y="1467491"/>
                  <a:pt x="523001" y="1464214"/>
                  <a:pt x="522982" y="1461118"/>
                </a:cubicBezTo>
                <a:cubicBezTo>
                  <a:pt x="522981" y="1460814"/>
                  <a:pt x="522984" y="1460538"/>
                  <a:pt x="522982" y="1460223"/>
                </a:cubicBezTo>
                <a:cubicBezTo>
                  <a:pt x="522980" y="1459937"/>
                  <a:pt x="522979" y="1459595"/>
                  <a:pt x="522982" y="1459328"/>
                </a:cubicBezTo>
                <a:cubicBezTo>
                  <a:pt x="522980" y="1459128"/>
                  <a:pt x="522985" y="1458918"/>
                  <a:pt x="522982" y="1458737"/>
                </a:cubicBezTo>
                <a:cubicBezTo>
                  <a:pt x="522003" y="1389366"/>
                  <a:pt x="492621" y="1331664"/>
                  <a:pt x="492622" y="1331636"/>
                </a:cubicBezTo>
                <a:cubicBezTo>
                  <a:pt x="492622" y="1331636"/>
                  <a:pt x="509274" y="1425657"/>
                  <a:pt x="477441" y="1506362"/>
                </a:cubicBezTo>
                <a:cubicBezTo>
                  <a:pt x="445604" y="1587068"/>
                  <a:pt x="366416" y="1660200"/>
                  <a:pt x="366415" y="1660248"/>
                </a:cubicBezTo>
                <a:cubicBezTo>
                  <a:pt x="366414" y="1660248"/>
                  <a:pt x="370422" y="1648418"/>
                  <a:pt x="389632" y="1597745"/>
                </a:cubicBezTo>
                <a:cubicBezTo>
                  <a:pt x="416354" y="1527193"/>
                  <a:pt x="412552" y="1453679"/>
                  <a:pt x="412552" y="1453679"/>
                </a:cubicBezTo>
                <a:cubicBezTo>
                  <a:pt x="412552" y="1453679"/>
                  <a:pt x="383034" y="1536414"/>
                  <a:pt x="353020" y="1593278"/>
                </a:cubicBezTo>
                <a:cubicBezTo>
                  <a:pt x="349596" y="1599765"/>
                  <a:pt x="346289" y="1604679"/>
                  <a:pt x="342900" y="1610546"/>
                </a:cubicBezTo>
                <a:cubicBezTo>
                  <a:pt x="316597" y="1655638"/>
                  <a:pt x="292593" y="1681041"/>
                  <a:pt x="292597" y="1681089"/>
                </a:cubicBezTo>
                <a:cubicBezTo>
                  <a:pt x="292596" y="1681089"/>
                  <a:pt x="294218" y="1677774"/>
                  <a:pt x="295275" y="1672154"/>
                </a:cubicBezTo>
                <a:cubicBezTo>
                  <a:pt x="295350" y="1671744"/>
                  <a:pt x="295193" y="1671392"/>
                  <a:pt x="295275" y="1670964"/>
                </a:cubicBezTo>
                <a:cubicBezTo>
                  <a:pt x="295283" y="1670916"/>
                  <a:pt x="295563" y="1670668"/>
                  <a:pt x="295572" y="1670668"/>
                </a:cubicBezTo>
                <a:cubicBezTo>
                  <a:pt x="295706" y="1669802"/>
                  <a:pt x="295464" y="1668659"/>
                  <a:pt x="295572" y="1667696"/>
                </a:cubicBezTo>
                <a:cubicBezTo>
                  <a:pt x="295848" y="1665230"/>
                  <a:pt x="296236" y="1662810"/>
                  <a:pt x="296168" y="1659657"/>
                </a:cubicBezTo>
                <a:cubicBezTo>
                  <a:pt x="296065" y="1654971"/>
                  <a:pt x="295418" y="1649332"/>
                  <a:pt x="294084" y="1643284"/>
                </a:cubicBezTo>
                <a:cubicBezTo>
                  <a:pt x="292527" y="1636207"/>
                  <a:pt x="290850" y="1631130"/>
                  <a:pt x="289025" y="1626015"/>
                </a:cubicBezTo>
                <a:cubicBezTo>
                  <a:pt x="288986" y="1625911"/>
                  <a:pt x="289063" y="1625825"/>
                  <a:pt x="289025" y="1625720"/>
                </a:cubicBezTo>
                <a:cubicBezTo>
                  <a:pt x="288364" y="1623929"/>
                  <a:pt x="287674" y="1622186"/>
                  <a:pt x="286941" y="1620367"/>
                </a:cubicBezTo>
                <a:cubicBezTo>
                  <a:pt x="286844" y="1620128"/>
                  <a:pt x="286741" y="1619710"/>
                  <a:pt x="286643" y="1619471"/>
                </a:cubicBezTo>
                <a:cubicBezTo>
                  <a:pt x="285040" y="1615614"/>
                  <a:pt x="283512" y="1612023"/>
                  <a:pt x="281583" y="1607861"/>
                </a:cubicBezTo>
                <a:cubicBezTo>
                  <a:pt x="278725" y="1601679"/>
                  <a:pt x="276286" y="1596650"/>
                  <a:pt x="271463" y="1584648"/>
                </a:cubicBezTo>
                <a:cubicBezTo>
                  <a:pt x="257684" y="1550311"/>
                  <a:pt x="243191" y="1507553"/>
                  <a:pt x="243185" y="1507553"/>
                </a:cubicBezTo>
                <a:cubicBezTo>
                  <a:pt x="243186" y="1507553"/>
                  <a:pt x="248400" y="1577343"/>
                  <a:pt x="243483" y="1627806"/>
                </a:cubicBezTo>
                <a:cubicBezTo>
                  <a:pt x="242011" y="1642903"/>
                  <a:pt x="239850" y="1655838"/>
                  <a:pt x="237232" y="1667096"/>
                </a:cubicBezTo>
                <a:cubicBezTo>
                  <a:pt x="231845" y="1660010"/>
                  <a:pt x="225259" y="1652780"/>
                  <a:pt x="217587" y="1645665"/>
                </a:cubicBezTo>
                <a:cubicBezTo>
                  <a:pt x="185660" y="1616252"/>
                  <a:pt x="132758" y="1591439"/>
                  <a:pt x="132755" y="1591496"/>
                </a:cubicBezTo>
                <a:cubicBezTo>
                  <a:pt x="132755" y="1591487"/>
                  <a:pt x="168483" y="1617747"/>
                  <a:pt x="194072" y="1656381"/>
                </a:cubicBezTo>
                <a:cubicBezTo>
                  <a:pt x="198021" y="1662343"/>
                  <a:pt x="201639" y="1668611"/>
                  <a:pt x="205085" y="1674840"/>
                </a:cubicBezTo>
                <a:cubicBezTo>
                  <a:pt x="205136" y="1674907"/>
                  <a:pt x="205330" y="1674955"/>
                  <a:pt x="205383" y="1675136"/>
                </a:cubicBezTo>
                <a:cubicBezTo>
                  <a:pt x="205443" y="1675222"/>
                  <a:pt x="205627" y="1675345"/>
                  <a:pt x="205681" y="1675431"/>
                </a:cubicBezTo>
                <a:cubicBezTo>
                  <a:pt x="210326" y="1684022"/>
                  <a:pt x="214553" y="1692814"/>
                  <a:pt x="218182" y="1701034"/>
                </a:cubicBezTo>
                <a:cubicBezTo>
                  <a:pt x="221815" y="1709244"/>
                  <a:pt x="224887" y="1716988"/>
                  <a:pt x="227409" y="1723647"/>
                </a:cubicBezTo>
                <a:cubicBezTo>
                  <a:pt x="232471" y="1737029"/>
                  <a:pt x="235145" y="1746078"/>
                  <a:pt x="235148" y="1745973"/>
                </a:cubicBezTo>
                <a:cubicBezTo>
                  <a:pt x="235148" y="1745973"/>
                  <a:pt x="221950" y="1724008"/>
                  <a:pt x="200322" y="1705196"/>
                </a:cubicBezTo>
                <a:cubicBezTo>
                  <a:pt x="193515" y="1699291"/>
                  <a:pt x="184690" y="1693529"/>
                  <a:pt x="175022" y="1687928"/>
                </a:cubicBezTo>
                <a:cubicBezTo>
                  <a:pt x="145502" y="1670992"/>
                  <a:pt x="109538" y="1657276"/>
                  <a:pt x="109538" y="1657276"/>
                </a:cubicBezTo>
                <a:cubicBezTo>
                  <a:pt x="109538" y="1657276"/>
                  <a:pt x="160726" y="1694329"/>
                  <a:pt x="186035" y="1725437"/>
                </a:cubicBezTo>
                <a:cubicBezTo>
                  <a:pt x="189795" y="1730047"/>
                  <a:pt x="192794" y="1734762"/>
                  <a:pt x="195560" y="1739134"/>
                </a:cubicBezTo>
                <a:cubicBezTo>
                  <a:pt x="195581" y="1739162"/>
                  <a:pt x="195839" y="1739201"/>
                  <a:pt x="195858" y="1739134"/>
                </a:cubicBezTo>
                <a:cubicBezTo>
                  <a:pt x="209104" y="1760441"/>
                  <a:pt x="211124" y="1775776"/>
                  <a:pt x="211634" y="1780797"/>
                </a:cubicBezTo>
                <a:cubicBezTo>
                  <a:pt x="106971" y="1775472"/>
                  <a:pt x="115873" y="1744878"/>
                  <a:pt x="0" y="1727523"/>
                </a:cubicBezTo>
                <a:cubicBezTo>
                  <a:pt x="5159" y="1745335"/>
                  <a:pt x="0" y="1913851"/>
                  <a:pt x="0" y="1913851"/>
                </a:cubicBezTo>
                <a:cubicBezTo>
                  <a:pt x="0" y="1913851"/>
                  <a:pt x="4330361" y="1956533"/>
                  <a:pt x="4454424" y="1950465"/>
                </a:cubicBezTo>
                <a:cubicBezTo>
                  <a:pt x="4457300" y="1950322"/>
                  <a:pt x="4342419" y="1736086"/>
                  <a:pt x="4159453" y="1692100"/>
                </a:cubicBezTo>
                <a:cubicBezTo>
                  <a:pt x="4160120" y="1688690"/>
                  <a:pt x="4161454" y="1685451"/>
                  <a:pt x="4161235" y="1681984"/>
                </a:cubicBezTo>
                <a:cubicBezTo>
                  <a:pt x="4160882" y="1673850"/>
                  <a:pt x="4158491" y="1665773"/>
                  <a:pt x="4156767" y="1657867"/>
                </a:cubicBezTo>
                <a:cubicBezTo>
                  <a:pt x="4155605" y="1652980"/>
                  <a:pt x="4154843" y="1648209"/>
                  <a:pt x="4153795" y="1643284"/>
                </a:cubicBezTo>
                <a:cubicBezTo>
                  <a:pt x="4151967" y="1635302"/>
                  <a:pt x="4151328" y="1627054"/>
                  <a:pt x="4151110" y="1618872"/>
                </a:cubicBezTo>
                <a:cubicBezTo>
                  <a:pt x="4151462" y="1615357"/>
                  <a:pt x="4151062" y="1611699"/>
                  <a:pt x="4151414" y="1608165"/>
                </a:cubicBezTo>
                <a:cubicBezTo>
                  <a:pt x="4151338" y="1606051"/>
                  <a:pt x="4151738" y="1604013"/>
                  <a:pt x="4151710" y="1601907"/>
                </a:cubicBezTo>
                <a:cubicBezTo>
                  <a:pt x="4152205" y="1598040"/>
                  <a:pt x="4151214" y="1594182"/>
                  <a:pt x="4151710" y="1590297"/>
                </a:cubicBezTo>
                <a:cubicBezTo>
                  <a:pt x="4151748" y="1587944"/>
                  <a:pt x="4151357" y="1585801"/>
                  <a:pt x="4151110" y="1583457"/>
                </a:cubicBezTo>
                <a:cubicBezTo>
                  <a:pt x="4150976" y="1580181"/>
                  <a:pt x="4150100" y="1576761"/>
                  <a:pt x="4149328" y="1573628"/>
                </a:cubicBezTo>
                <a:cubicBezTo>
                  <a:pt x="4149262" y="1573352"/>
                  <a:pt x="4149138" y="1573323"/>
                  <a:pt x="4149033" y="1573037"/>
                </a:cubicBezTo>
                <a:cubicBezTo>
                  <a:pt x="4148366" y="1571142"/>
                  <a:pt x="4147261" y="1569446"/>
                  <a:pt x="4146347" y="1567684"/>
                </a:cubicBezTo>
                <a:cubicBezTo>
                  <a:pt x="4144737" y="1565255"/>
                  <a:pt x="4143042" y="1562636"/>
                  <a:pt x="4140994" y="1560540"/>
                </a:cubicBezTo>
                <a:cubicBezTo>
                  <a:pt x="4140927" y="1560397"/>
                  <a:pt x="4140842" y="1560340"/>
                  <a:pt x="4140699" y="1560236"/>
                </a:cubicBezTo>
                <a:cubicBezTo>
                  <a:pt x="4140061" y="1559254"/>
                  <a:pt x="4139356" y="1558473"/>
                  <a:pt x="4138613" y="1557559"/>
                </a:cubicBezTo>
                <a:cubicBezTo>
                  <a:pt x="4136431" y="1554778"/>
                  <a:pt x="4134783" y="1551377"/>
                  <a:pt x="4133555" y="1548034"/>
                </a:cubicBezTo>
                <a:cubicBezTo>
                  <a:pt x="4132288" y="1544691"/>
                  <a:pt x="4131021" y="1541433"/>
                  <a:pt x="4130278" y="1537909"/>
                </a:cubicBezTo>
                <a:cubicBezTo>
                  <a:pt x="4128973" y="1531794"/>
                  <a:pt x="4128069" y="1525717"/>
                  <a:pt x="4127897" y="1519459"/>
                </a:cubicBezTo>
                <a:cubicBezTo>
                  <a:pt x="4127897" y="1512106"/>
                  <a:pt x="4129078" y="1504572"/>
                  <a:pt x="4130878" y="1497428"/>
                </a:cubicBezTo>
                <a:cubicBezTo>
                  <a:pt x="4132383" y="1492055"/>
                  <a:pt x="4134488" y="1486864"/>
                  <a:pt x="4136527" y="1481654"/>
                </a:cubicBezTo>
                <a:cubicBezTo>
                  <a:pt x="4137232" y="1479368"/>
                  <a:pt x="4138327" y="1477320"/>
                  <a:pt x="4139203" y="1475111"/>
                </a:cubicBezTo>
                <a:cubicBezTo>
                  <a:pt x="4139737" y="1474368"/>
                  <a:pt x="4140051" y="1473282"/>
                  <a:pt x="4140403" y="1472434"/>
                </a:cubicBezTo>
                <a:cubicBezTo>
                  <a:pt x="4143032" y="1466376"/>
                  <a:pt x="4146033" y="1460471"/>
                  <a:pt x="4149033" y="1454565"/>
                </a:cubicBezTo>
                <a:cubicBezTo>
                  <a:pt x="4151110" y="1449784"/>
                  <a:pt x="4153052" y="1445136"/>
                  <a:pt x="4154986" y="1440278"/>
                </a:cubicBezTo>
                <a:cubicBezTo>
                  <a:pt x="4157025" y="1434515"/>
                  <a:pt x="4158939" y="1428667"/>
                  <a:pt x="4160339" y="1422723"/>
                </a:cubicBezTo>
                <a:cubicBezTo>
                  <a:pt x="4161082" y="1418008"/>
                  <a:pt x="4161968" y="1413255"/>
                  <a:pt x="4161834" y="1408436"/>
                </a:cubicBezTo>
                <a:cubicBezTo>
                  <a:pt x="4161692" y="1402416"/>
                  <a:pt x="4162387" y="1396520"/>
                  <a:pt x="4161235" y="1390576"/>
                </a:cubicBezTo>
                <a:cubicBezTo>
                  <a:pt x="4160530" y="1387166"/>
                  <a:pt x="4159568" y="1383642"/>
                  <a:pt x="4159149" y="1380156"/>
                </a:cubicBezTo>
                <a:cubicBezTo>
                  <a:pt x="4158691" y="1378470"/>
                  <a:pt x="4158129" y="1376784"/>
                  <a:pt x="4157663" y="1375098"/>
                </a:cubicBezTo>
                <a:cubicBezTo>
                  <a:pt x="4156462" y="1371117"/>
                  <a:pt x="4154481" y="1367316"/>
                  <a:pt x="4152900" y="1363487"/>
                </a:cubicBezTo>
                <a:cubicBezTo>
                  <a:pt x="4153538" y="1364049"/>
                  <a:pt x="4154272" y="1364811"/>
                  <a:pt x="4154986" y="1365278"/>
                </a:cubicBezTo>
                <a:cubicBezTo>
                  <a:pt x="4155548" y="1366078"/>
                  <a:pt x="4156358" y="1366354"/>
                  <a:pt x="4157072" y="1367059"/>
                </a:cubicBezTo>
                <a:cubicBezTo>
                  <a:pt x="4157767" y="1367726"/>
                  <a:pt x="4158272" y="1368650"/>
                  <a:pt x="4159149" y="1369145"/>
                </a:cubicBezTo>
                <a:cubicBezTo>
                  <a:pt x="4159539" y="1370440"/>
                  <a:pt x="4160825" y="1371031"/>
                  <a:pt x="4161530" y="1372117"/>
                </a:cubicBezTo>
                <a:cubicBezTo>
                  <a:pt x="4163358" y="1374793"/>
                  <a:pt x="4165264" y="1377498"/>
                  <a:pt x="4166597" y="1380451"/>
                </a:cubicBezTo>
                <a:cubicBezTo>
                  <a:pt x="4168988" y="1386014"/>
                  <a:pt x="4170988" y="1391957"/>
                  <a:pt x="4171655" y="1398015"/>
                </a:cubicBezTo>
                <a:cubicBezTo>
                  <a:pt x="4171798" y="1399910"/>
                  <a:pt x="4172074" y="1401768"/>
                  <a:pt x="4172245" y="1403673"/>
                </a:cubicBezTo>
                <a:cubicBezTo>
                  <a:pt x="4172245" y="1407226"/>
                  <a:pt x="4172417" y="1410864"/>
                  <a:pt x="4171950" y="1414389"/>
                </a:cubicBezTo>
                <a:cubicBezTo>
                  <a:pt x="4171074" y="1419903"/>
                  <a:pt x="4170445" y="1425419"/>
                  <a:pt x="4168674" y="1430753"/>
                </a:cubicBezTo>
                <a:cubicBezTo>
                  <a:pt x="4167835" y="1433429"/>
                  <a:pt x="4167283" y="1436163"/>
                  <a:pt x="4166292" y="1438792"/>
                </a:cubicBezTo>
                <a:cubicBezTo>
                  <a:pt x="4164778" y="1442278"/>
                  <a:pt x="4162330" y="1445507"/>
                  <a:pt x="4160635" y="1448917"/>
                </a:cubicBezTo>
                <a:cubicBezTo>
                  <a:pt x="4159901" y="1450003"/>
                  <a:pt x="4159320" y="1451260"/>
                  <a:pt x="4158853" y="1452489"/>
                </a:cubicBezTo>
                <a:cubicBezTo>
                  <a:pt x="4157586" y="1454879"/>
                  <a:pt x="4156767" y="1457499"/>
                  <a:pt x="4155577" y="1459928"/>
                </a:cubicBezTo>
                <a:cubicBezTo>
                  <a:pt x="4154948" y="1461338"/>
                  <a:pt x="4154453" y="1462690"/>
                  <a:pt x="4153795" y="1464090"/>
                </a:cubicBezTo>
                <a:cubicBezTo>
                  <a:pt x="4152881" y="1466700"/>
                  <a:pt x="4152500" y="1469424"/>
                  <a:pt x="4152005" y="1472129"/>
                </a:cubicBezTo>
                <a:cubicBezTo>
                  <a:pt x="4151548" y="1473082"/>
                  <a:pt x="4151224" y="1474053"/>
                  <a:pt x="4151110" y="1475111"/>
                </a:cubicBezTo>
                <a:cubicBezTo>
                  <a:pt x="4150585" y="1477006"/>
                  <a:pt x="4150309" y="1479121"/>
                  <a:pt x="4149928" y="1481064"/>
                </a:cubicBezTo>
                <a:cubicBezTo>
                  <a:pt x="4149814" y="1481444"/>
                  <a:pt x="4149595" y="1481787"/>
                  <a:pt x="4149624" y="1482254"/>
                </a:cubicBezTo>
                <a:cubicBezTo>
                  <a:pt x="4148185" y="1489360"/>
                  <a:pt x="4147528" y="1496770"/>
                  <a:pt x="4146652" y="1503981"/>
                </a:cubicBezTo>
                <a:cubicBezTo>
                  <a:pt x="4145604" y="1513906"/>
                  <a:pt x="4144766" y="1523859"/>
                  <a:pt x="4143375" y="1533746"/>
                </a:cubicBezTo>
                <a:lnTo>
                  <a:pt x="4143375" y="1534042"/>
                </a:lnTo>
                <a:cubicBezTo>
                  <a:pt x="4143394" y="1534270"/>
                  <a:pt x="4143356" y="1534499"/>
                  <a:pt x="4143375" y="1534642"/>
                </a:cubicBezTo>
                <a:cubicBezTo>
                  <a:pt x="4142880" y="1537099"/>
                  <a:pt x="4142375" y="1539623"/>
                  <a:pt x="4141889" y="1542081"/>
                </a:cubicBezTo>
                <a:cubicBezTo>
                  <a:pt x="4142346" y="1541938"/>
                  <a:pt x="4142651" y="1541633"/>
                  <a:pt x="4143080" y="1541490"/>
                </a:cubicBezTo>
                <a:cubicBezTo>
                  <a:pt x="4144204" y="1541062"/>
                  <a:pt x="4145223" y="1540643"/>
                  <a:pt x="4146347" y="1540290"/>
                </a:cubicBezTo>
                <a:cubicBezTo>
                  <a:pt x="4146137" y="1545253"/>
                  <a:pt x="4146290" y="1550253"/>
                  <a:pt x="4147242" y="1555178"/>
                </a:cubicBezTo>
                <a:cubicBezTo>
                  <a:pt x="4147909" y="1560588"/>
                  <a:pt x="4149709" y="1565713"/>
                  <a:pt x="4151110" y="1570951"/>
                </a:cubicBezTo>
                <a:cubicBezTo>
                  <a:pt x="4151224" y="1571342"/>
                  <a:pt x="4151310" y="1571799"/>
                  <a:pt x="4151414" y="1572142"/>
                </a:cubicBezTo>
                <a:cubicBezTo>
                  <a:pt x="4152500" y="1575418"/>
                  <a:pt x="4153634" y="1578686"/>
                  <a:pt x="4154691" y="1581971"/>
                </a:cubicBezTo>
                <a:cubicBezTo>
                  <a:pt x="4157748" y="1590087"/>
                  <a:pt x="4160034" y="1598459"/>
                  <a:pt x="4161834" y="1606965"/>
                </a:cubicBezTo>
                <a:cubicBezTo>
                  <a:pt x="4162149" y="1608699"/>
                  <a:pt x="4162235" y="1610642"/>
                  <a:pt x="4162720" y="1612328"/>
                </a:cubicBezTo>
                <a:cubicBezTo>
                  <a:pt x="4163502" y="1610575"/>
                  <a:pt x="4163740" y="1608461"/>
                  <a:pt x="4164511" y="1606670"/>
                </a:cubicBezTo>
                <a:cubicBezTo>
                  <a:pt x="4165035" y="1608680"/>
                  <a:pt x="4165892" y="1610746"/>
                  <a:pt x="4167188" y="1612328"/>
                </a:cubicBezTo>
                <a:cubicBezTo>
                  <a:pt x="4168102" y="1613309"/>
                  <a:pt x="4168712" y="1614566"/>
                  <a:pt x="4169864" y="1615309"/>
                </a:cubicBezTo>
                <a:cubicBezTo>
                  <a:pt x="4169940" y="1615443"/>
                  <a:pt x="4170026" y="1615528"/>
                  <a:pt x="4170160" y="1615604"/>
                </a:cubicBezTo>
                <a:cubicBezTo>
                  <a:pt x="4172560" y="1617643"/>
                  <a:pt x="4175179" y="1619519"/>
                  <a:pt x="4177608" y="1621557"/>
                </a:cubicBezTo>
                <a:cubicBezTo>
                  <a:pt x="4177713" y="1621700"/>
                  <a:pt x="4177732" y="1621777"/>
                  <a:pt x="4177903" y="1621853"/>
                </a:cubicBezTo>
                <a:cubicBezTo>
                  <a:pt x="4179342" y="1623367"/>
                  <a:pt x="4180818" y="1625015"/>
                  <a:pt x="4181770" y="1626911"/>
                </a:cubicBezTo>
                <a:cubicBezTo>
                  <a:pt x="4182790" y="1628816"/>
                  <a:pt x="4182875" y="1631092"/>
                  <a:pt x="4183266" y="1633159"/>
                </a:cubicBezTo>
                <a:cubicBezTo>
                  <a:pt x="4183713" y="1632035"/>
                  <a:pt x="4183876" y="1630797"/>
                  <a:pt x="4184152" y="1629596"/>
                </a:cubicBezTo>
                <a:cubicBezTo>
                  <a:pt x="4184361" y="1628958"/>
                  <a:pt x="4184714" y="1628216"/>
                  <a:pt x="4184752" y="1627511"/>
                </a:cubicBezTo>
                <a:cubicBezTo>
                  <a:pt x="4184999" y="1626872"/>
                  <a:pt x="4185104" y="1626053"/>
                  <a:pt x="4185342" y="1625425"/>
                </a:cubicBezTo>
                <a:cubicBezTo>
                  <a:pt x="4186609" y="1627920"/>
                  <a:pt x="4187409" y="1630768"/>
                  <a:pt x="4188914" y="1633159"/>
                </a:cubicBezTo>
                <a:cubicBezTo>
                  <a:pt x="4188781" y="1632254"/>
                  <a:pt x="4188971" y="1631330"/>
                  <a:pt x="4188619" y="1630482"/>
                </a:cubicBezTo>
                <a:cubicBezTo>
                  <a:pt x="4188724" y="1628940"/>
                  <a:pt x="4188724" y="1627263"/>
                  <a:pt x="4188619" y="1625720"/>
                </a:cubicBezTo>
                <a:cubicBezTo>
                  <a:pt x="4189143" y="1619986"/>
                  <a:pt x="4190143" y="1614366"/>
                  <a:pt x="4191295" y="1608756"/>
                </a:cubicBezTo>
                <a:cubicBezTo>
                  <a:pt x="4192038" y="1603936"/>
                  <a:pt x="4192048" y="1599031"/>
                  <a:pt x="4191591" y="1594173"/>
                </a:cubicBezTo>
                <a:cubicBezTo>
                  <a:pt x="4192724" y="1595792"/>
                  <a:pt x="4193372" y="1597688"/>
                  <a:pt x="4194572" y="1599231"/>
                </a:cubicBezTo>
                <a:cubicBezTo>
                  <a:pt x="4194858" y="1595716"/>
                  <a:pt x="4194934" y="1592049"/>
                  <a:pt x="4194867" y="1588515"/>
                </a:cubicBezTo>
                <a:cubicBezTo>
                  <a:pt x="4194620" y="1585172"/>
                  <a:pt x="4194019" y="1582000"/>
                  <a:pt x="4193381" y="1578695"/>
                </a:cubicBezTo>
                <a:cubicBezTo>
                  <a:pt x="4193067" y="1576828"/>
                  <a:pt x="4192829" y="1574799"/>
                  <a:pt x="4192191" y="1573037"/>
                </a:cubicBezTo>
                <a:cubicBezTo>
                  <a:pt x="4191943" y="1571284"/>
                  <a:pt x="4191286" y="1569741"/>
                  <a:pt x="4191000" y="1567979"/>
                </a:cubicBezTo>
                <a:cubicBezTo>
                  <a:pt x="4193324" y="1569380"/>
                  <a:pt x="4195563" y="1571027"/>
                  <a:pt x="4197849" y="1572446"/>
                </a:cubicBezTo>
                <a:cubicBezTo>
                  <a:pt x="4197916" y="1569561"/>
                  <a:pt x="4196944" y="1566589"/>
                  <a:pt x="4196353" y="1563807"/>
                </a:cubicBezTo>
                <a:cubicBezTo>
                  <a:pt x="4195201" y="1559416"/>
                  <a:pt x="4194096" y="1555168"/>
                  <a:pt x="4192191" y="1551015"/>
                </a:cubicBezTo>
                <a:cubicBezTo>
                  <a:pt x="4189762" y="1545977"/>
                  <a:pt x="4187600" y="1540623"/>
                  <a:pt x="4185342" y="1535528"/>
                </a:cubicBezTo>
                <a:cubicBezTo>
                  <a:pt x="4184256" y="1532756"/>
                  <a:pt x="4182694" y="1530346"/>
                  <a:pt x="4181770" y="1527498"/>
                </a:cubicBezTo>
                <a:cubicBezTo>
                  <a:pt x="4184199" y="1527460"/>
                  <a:pt x="4186781" y="1527146"/>
                  <a:pt x="4189210" y="1526898"/>
                </a:cubicBezTo>
                <a:cubicBezTo>
                  <a:pt x="4188124" y="1525984"/>
                  <a:pt x="4186990" y="1524878"/>
                  <a:pt x="4185942" y="1523926"/>
                </a:cubicBezTo>
                <a:cubicBezTo>
                  <a:pt x="4185275" y="1522907"/>
                  <a:pt x="4184476" y="1522021"/>
                  <a:pt x="4183561" y="1521240"/>
                </a:cubicBezTo>
                <a:cubicBezTo>
                  <a:pt x="4182647" y="1519735"/>
                  <a:pt x="4181370" y="1518488"/>
                  <a:pt x="4180285" y="1517078"/>
                </a:cubicBezTo>
                <a:cubicBezTo>
                  <a:pt x="4179723" y="1516230"/>
                  <a:pt x="4179094" y="1515506"/>
                  <a:pt x="4178503" y="1514696"/>
                </a:cubicBezTo>
                <a:cubicBezTo>
                  <a:pt x="4175970" y="1511210"/>
                  <a:pt x="4173998" y="1507238"/>
                  <a:pt x="4172845" y="1503086"/>
                </a:cubicBezTo>
                <a:cubicBezTo>
                  <a:pt x="4172350" y="1501085"/>
                  <a:pt x="4171331" y="1499209"/>
                  <a:pt x="4171055" y="1497132"/>
                </a:cubicBezTo>
                <a:cubicBezTo>
                  <a:pt x="4170569" y="1493551"/>
                  <a:pt x="4169693" y="1489779"/>
                  <a:pt x="4169864" y="1486121"/>
                </a:cubicBezTo>
                <a:cubicBezTo>
                  <a:pt x="4169721" y="1480740"/>
                  <a:pt x="4170864" y="1475425"/>
                  <a:pt x="4171359" y="1470053"/>
                </a:cubicBezTo>
                <a:cubicBezTo>
                  <a:pt x="4171426" y="1469624"/>
                  <a:pt x="4171426" y="1469281"/>
                  <a:pt x="4171359" y="1468853"/>
                </a:cubicBezTo>
                <a:cubicBezTo>
                  <a:pt x="4171569" y="1467805"/>
                  <a:pt x="4171674" y="1466643"/>
                  <a:pt x="4171950" y="1465586"/>
                </a:cubicBezTo>
                <a:cubicBezTo>
                  <a:pt x="4173074" y="1461890"/>
                  <a:pt x="4173798" y="1458261"/>
                  <a:pt x="4174922" y="1454565"/>
                </a:cubicBezTo>
                <a:cubicBezTo>
                  <a:pt x="4176789" y="1447926"/>
                  <a:pt x="4178599" y="1441306"/>
                  <a:pt x="4180285" y="1434629"/>
                </a:cubicBezTo>
                <a:cubicBezTo>
                  <a:pt x="4181761" y="1429848"/>
                  <a:pt x="4182732" y="1424933"/>
                  <a:pt x="4183856" y="1420046"/>
                </a:cubicBezTo>
                <a:cubicBezTo>
                  <a:pt x="4184171" y="1418456"/>
                  <a:pt x="4184580" y="1416856"/>
                  <a:pt x="4184752" y="1415284"/>
                </a:cubicBezTo>
                <a:cubicBezTo>
                  <a:pt x="4185418" y="1412322"/>
                  <a:pt x="4185695" y="1409074"/>
                  <a:pt x="4185942" y="1406054"/>
                </a:cubicBezTo>
                <a:cubicBezTo>
                  <a:pt x="4185942" y="1404397"/>
                  <a:pt x="4186476" y="1402949"/>
                  <a:pt x="4186238" y="1401292"/>
                </a:cubicBezTo>
                <a:cubicBezTo>
                  <a:pt x="4186447" y="1399777"/>
                  <a:pt x="4186409" y="1398339"/>
                  <a:pt x="4186238" y="1396825"/>
                </a:cubicBezTo>
                <a:cubicBezTo>
                  <a:pt x="4186409" y="1393691"/>
                  <a:pt x="4185885" y="1390395"/>
                  <a:pt x="4185647" y="1387300"/>
                </a:cubicBezTo>
                <a:cubicBezTo>
                  <a:pt x="4184942" y="1382337"/>
                  <a:pt x="4183599" y="1377651"/>
                  <a:pt x="4181770" y="1373012"/>
                </a:cubicBezTo>
                <a:cubicBezTo>
                  <a:pt x="4180046" y="1368297"/>
                  <a:pt x="4177294" y="1363839"/>
                  <a:pt x="4174627" y="1359620"/>
                </a:cubicBezTo>
                <a:cubicBezTo>
                  <a:pt x="4172274" y="1356276"/>
                  <a:pt x="4169540" y="1353200"/>
                  <a:pt x="4166597" y="1350390"/>
                </a:cubicBezTo>
                <a:cubicBezTo>
                  <a:pt x="4166559" y="1350323"/>
                  <a:pt x="4166626" y="1350162"/>
                  <a:pt x="4166597" y="1350095"/>
                </a:cubicBezTo>
                <a:cubicBezTo>
                  <a:pt x="4166559" y="1350057"/>
                  <a:pt x="4166368" y="1349828"/>
                  <a:pt x="4166292" y="1349790"/>
                </a:cubicBezTo>
                <a:cubicBezTo>
                  <a:pt x="4164892" y="1348142"/>
                  <a:pt x="4163520" y="1346704"/>
                  <a:pt x="4161834" y="1345332"/>
                </a:cubicBezTo>
                <a:cubicBezTo>
                  <a:pt x="4161654" y="1345047"/>
                  <a:pt x="4161215" y="1344875"/>
                  <a:pt x="4160939" y="1344732"/>
                </a:cubicBezTo>
                <a:cubicBezTo>
                  <a:pt x="4159139" y="1342980"/>
                  <a:pt x="4157434" y="1341008"/>
                  <a:pt x="4155281" y="1339675"/>
                </a:cubicBezTo>
                <a:cubicBezTo>
                  <a:pt x="4154653" y="1338932"/>
                  <a:pt x="4153967" y="1338522"/>
                  <a:pt x="4153195" y="1337884"/>
                </a:cubicBezTo>
                <a:cubicBezTo>
                  <a:pt x="4152033" y="1337084"/>
                  <a:pt x="4150957" y="1336112"/>
                  <a:pt x="4149624" y="1335503"/>
                </a:cubicBezTo>
                <a:cubicBezTo>
                  <a:pt x="4147337" y="1333541"/>
                  <a:pt x="4144575" y="1331979"/>
                  <a:pt x="4142185" y="1330150"/>
                </a:cubicBezTo>
                <a:cubicBezTo>
                  <a:pt x="4138384" y="1327692"/>
                  <a:pt x="4134507" y="1325520"/>
                  <a:pt x="4130574" y="1323301"/>
                </a:cubicBezTo>
                <a:cubicBezTo>
                  <a:pt x="4128678" y="1322282"/>
                  <a:pt x="4127306" y="1320568"/>
                  <a:pt x="4125516" y="1319434"/>
                </a:cubicBezTo>
                <a:cubicBezTo>
                  <a:pt x="4124782" y="1318482"/>
                  <a:pt x="4123744" y="1317757"/>
                  <a:pt x="4122839" y="1317053"/>
                </a:cubicBezTo>
                <a:cubicBezTo>
                  <a:pt x="4121992" y="1316491"/>
                  <a:pt x="4121115" y="1315910"/>
                  <a:pt x="4120153" y="1315567"/>
                </a:cubicBezTo>
                <a:cubicBezTo>
                  <a:pt x="4118715" y="1314443"/>
                  <a:pt x="4117381" y="1313300"/>
                  <a:pt x="4115695" y="1312586"/>
                </a:cubicBezTo>
                <a:cubicBezTo>
                  <a:pt x="4115343" y="1312233"/>
                  <a:pt x="4114695" y="1312090"/>
                  <a:pt x="4114209" y="1311995"/>
                </a:cubicBezTo>
                <a:cubicBezTo>
                  <a:pt x="4112943" y="1311147"/>
                  <a:pt x="4111714" y="1310500"/>
                  <a:pt x="4110333" y="1309909"/>
                </a:cubicBezTo>
                <a:cubicBezTo>
                  <a:pt x="4109390" y="1309281"/>
                  <a:pt x="4108447" y="1308738"/>
                  <a:pt x="4107361" y="1308423"/>
                </a:cubicBezTo>
                <a:cubicBezTo>
                  <a:pt x="4106618" y="1308175"/>
                  <a:pt x="4101418" y="1305813"/>
                  <a:pt x="4099617" y="1305146"/>
                </a:cubicBezTo>
                <a:cubicBezTo>
                  <a:pt x="4094693" y="1303175"/>
                  <a:pt x="4089426" y="1301718"/>
                  <a:pt x="4084139" y="1300984"/>
                </a:cubicBezTo>
                <a:cubicBezTo>
                  <a:pt x="4081186" y="1300175"/>
                  <a:pt x="4078167" y="1299632"/>
                  <a:pt x="4075214" y="1298898"/>
                </a:cubicBezTo>
                <a:cubicBezTo>
                  <a:pt x="4069861" y="1298260"/>
                  <a:pt x="4064518" y="1297422"/>
                  <a:pt x="4059136" y="1297107"/>
                </a:cubicBezTo>
                <a:cubicBezTo>
                  <a:pt x="4058155" y="1296974"/>
                  <a:pt x="4057174" y="1297003"/>
                  <a:pt x="4056164" y="1297107"/>
                </a:cubicBezTo>
                <a:cubicBezTo>
                  <a:pt x="4054583" y="1296793"/>
                  <a:pt x="4052983" y="1296984"/>
                  <a:pt x="4051402" y="1296812"/>
                </a:cubicBezTo>
                <a:cubicBezTo>
                  <a:pt x="4049040" y="1296526"/>
                  <a:pt x="4046611" y="1296764"/>
                  <a:pt x="4044258" y="1296517"/>
                </a:cubicBezTo>
                <a:cubicBezTo>
                  <a:pt x="4040981" y="1296231"/>
                  <a:pt x="4038009" y="1296917"/>
                  <a:pt x="4034733" y="1296812"/>
                </a:cubicBezTo>
                <a:cubicBezTo>
                  <a:pt x="4030513" y="1297021"/>
                  <a:pt x="4026151" y="1296993"/>
                  <a:pt x="4021931" y="1297403"/>
                </a:cubicBezTo>
                <a:cubicBezTo>
                  <a:pt x="4017397" y="1297870"/>
                  <a:pt x="4012768" y="1297964"/>
                  <a:pt x="4008235" y="1298603"/>
                </a:cubicBezTo>
                <a:cubicBezTo>
                  <a:pt x="4003986" y="1299165"/>
                  <a:pt x="3999700" y="1299822"/>
                  <a:pt x="3995442" y="1300384"/>
                </a:cubicBezTo>
                <a:cubicBezTo>
                  <a:pt x="3990899" y="1300946"/>
                  <a:pt x="3986546" y="1301994"/>
                  <a:pt x="3982041" y="1302765"/>
                </a:cubicBezTo>
                <a:cubicBezTo>
                  <a:pt x="3981802" y="1302727"/>
                  <a:pt x="3981402" y="1302470"/>
                  <a:pt x="3981155" y="1302470"/>
                </a:cubicBezTo>
                <a:lnTo>
                  <a:pt x="3981155" y="1302765"/>
                </a:lnTo>
                <a:cubicBezTo>
                  <a:pt x="3980907" y="1302870"/>
                  <a:pt x="3980507" y="1302994"/>
                  <a:pt x="3980260" y="1303061"/>
                </a:cubicBezTo>
                <a:cubicBezTo>
                  <a:pt x="3978040" y="1303061"/>
                  <a:pt x="3975897" y="1303794"/>
                  <a:pt x="3973716" y="1304251"/>
                </a:cubicBezTo>
                <a:cubicBezTo>
                  <a:pt x="3971001" y="1304642"/>
                  <a:pt x="3968344" y="1305146"/>
                  <a:pt x="3965677" y="1305746"/>
                </a:cubicBezTo>
                <a:cubicBezTo>
                  <a:pt x="3963457" y="1305985"/>
                  <a:pt x="3961267" y="1306747"/>
                  <a:pt x="3959124" y="1307232"/>
                </a:cubicBezTo>
                <a:lnTo>
                  <a:pt x="3958828" y="1307232"/>
                </a:lnTo>
                <a:cubicBezTo>
                  <a:pt x="3951866" y="1308671"/>
                  <a:pt x="3945179" y="1310528"/>
                  <a:pt x="3938292" y="1312290"/>
                </a:cubicBezTo>
                <a:cubicBezTo>
                  <a:pt x="3936216" y="1312643"/>
                  <a:pt x="3934006" y="1313005"/>
                  <a:pt x="3932035" y="1313776"/>
                </a:cubicBezTo>
                <a:cubicBezTo>
                  <a:pt x="3930882" y="1313919"/>
                  <a:pt x="3929853" y="1314328"/>
                  <a:pt x="3928767" y="1314671"/>
                </a:cubicBezTo>
                <a:cubicBezTo>
                  <a:pt x="3924224" y="1315586"/>
                  <a:pt x="3919566" y="1317110"/>
                  <a:pt x="3915070" y="1318243"/>
                </a:cubicBezTo>
                <a:cubicBezTo>
                  <a:pt x="3913737" y="1318634"/>
                  <a:pt x="3912460" y="1318863"/>
                  <a:pt x="3911203" y="1319434"/>
                </a:cubicBezTo>
                <a:cubicBezTo>
                  <a:pt x="3905326" y="1320844"/>
                  <a:pt x="3899449" y="1322501"/>
                  <a:pt x="3893639" y="1324196"/>
                </a:cubicBezTo>
                <a:cubicBezTo>
                  <a:pt x="3890934" y="1324901"/>
                  <a:pt x="3888410" y="1325806"/>
                  <a:pt x="3885609" y="1325978"/>
                </a:cubicBezTo>
                <a:cubicBezTo>
                  <a:pt x="3881142" y="1326682"/>
                  <a:pt x="3876418" y="1326559"/>
                  <a:pt x="3871913" y="1326282"/>
                </a:cubicBezTo>
                <a:cubicBezTo>
                  <a:pt x="3866179" y="1325749"/>
                  <a:pt x="3860473" y="1324996"/>
                  <a:pt x="3854949" y="1323301"/>
                </a:cubicBezTo>
                <a:cubicBezTo>
                  <a:pt x="3852977" y="1322530"/>
                  <a:pt x="3850996" y="1322111"/>
                  <a:pt x="3848995" y="1321520"/>
                </a:cubicBezTo>
                <a:cubicBezTo>
                  <a:pt x="3845652" y="1320529"/>
                  <a:pt x="3842214" y="1319558"/>
                  <a:pt x="3838870" y="1318539"/>
                </a:cubicBezTo>
                <a:cubicBezTo>
                  <a:pt x="3837251" y="1317805"/>
                  <a:pt x="3835499" y="1317624"/>
                  <a:pt x="3833813" y="1317053"/>
                </a:cubicBezTo>
                <a:cubicBezTo>
                  <a:pt x="3829069" y="1315500"/>
                  <a:pt x="3824373" y="1313909"/>
                  <a:pt x="3819525" y="1312890"/>
                </a:cubicBezTo>
                <a:cubicBezTo>
                  <a:pt x="3815058" y="1312186"/>
                  <a:pt x="3810667" y="1311166"/>
                  <a:pt x="3806133" y="1311100"/>
                </a:cubicBezTo>
                <a:cubicBezTo>
                  <a:pt x="3804657" y="1310890"/>
                  <a:pt x="3803037" y="1310919"/>
                  <a:pt x="3801666" y="1310204"/>
                </a:cubicBezTo>
                <a:cubicBezTo>
                  <a:pt x="3800008" y="1309394"/>
                  <a:pt x="3798294" y="1308566"/>
                  <a:pt x="3796608" y="1307823"/>
                </a:cubicBezTo>
                <a:cubicBezTo>
                  <a:pt x="3794779" y="1307052"/>
                  <a:pt x="3793389" y="1305746"/>
                  <a:pt x="3791845" y="1304547"/>
                </a:cubicBezTo>
                <a:cubicBezTo>
                  <a:pt x="3790855" y="1303775"/>
                  <a:pt x="3790083" y="1302804"/>
                  <a:pt x="3789760" y="1301575"/>
                </a:cubicBezTo>
                <a:lnTo>
                  <a:pt x="3789760" y="1301279"/>
                </a:lnTo>
                <a:cubicBezTo>
                  <a:pt x="3789826" y="1301136"/>
                  <a:pt x="3789979" y="1300860"/>
                  <a:pt x="3790055" y="1300679"/>
                </a:cubicBezTo>
                <a:cubicBezTo>
                  <a:pt x="3788893" y="1300784"/>
                  <a:pt x="3787683" y="1301118"/>
                  <a:pt x="3786483" y="1300984"/>
                </a:cubicBezTo>
                <a:cubicBezTo>
                  <a:pt x="3785292" y="1300841"/>
                  <a:pt x="3784073" y="1300632"/>
                  <a:pt x="3782911" y="1300384"/>
                </a:cubicBezTo>
                <a:cubicBezTo>
                  <a:pt x="3782844" y="1300346"/>
                  <a:pt x="3782692" y="1300422"/>
                  <a:pt x="3782616" y="1300384"/>
                </a:cubicBezTo>
                <a:cubicBezTo>
                  <a:pt x="3781244" y="1299469"/>
                  <a:pt x="3779758" y="1298450"/>
                  <a:pt x="3778749" y="1297107"/>
                </a:cubicBezTo>
                <a:cubicBezTo>
                  <a:pt x="3777729" y="1295707"/>
                  <a:pt x="3777025" y="1294259"/>
                  <a:pt x="3776367" y="1292640"/>
                </a:cubicBezTo>
                <a:cubicBezTo>
                  <a:pt x="3774577" y="1292678"/>
                  <a:pt x="3772777" y="1293031"/>
                  <a:pt x="3771005" y="1293240"/>
                </a:cubicBezTo>
                <a:cubicBezTo>
                  <a:pt x="3770195" y="1291935"/>
                  <a:pt x="3769176" y="1290935"/>
                  <a:pt x="3768328" y="1289668"/>
                </a:cubicBezTo>
                <a:cubicBezTo>
                  <a:pt x="3767976" y="1290164"/>
                  <a:pt x="3767757" y="1290668"/>
                  <a:pt x="3767433" y="1291154"/>
                </a:cubicBezTo>
                <a:cubicBezTo>
                  <a:pt x="3766661" y="1291440"/>
                  <a:pt x="3765604" y="1291421"/>
                  <a:pt x="3764756" y="1291459"/>
                </a:cubicBezTo>
                <a:cubicBezTo>
                  <a:pt x="3763423" y="1291211"/>
                  <a:pt x="3763023" y="1289935"/>
                  <a:pt x="3762670" y="1288773"/>
                </a:cubicBezTo>
                <a:cubicBezTo>
                  <a:pt x="3761861" y="1289306"/>
                  <a:pt x="3761099" y="1289773"/>
                  <a:pt x="3760289" y="1290259"/>
                </a:cubicBezTo>
                <a:cubicBezTo>
                  <a:pt x="3759765" y="1288964"/>
                  <a:pt x="3759222" y="1287735"/>
                  <a:pt x="3758803" y="1286392"/>
                </a:cubicBezTo>
                <a:cubicBezTo>
                  <a:pt x="3755669" y="1287868"/>
                  <a:pt x="3751812" y="1287935"/>
                  <a:pt x="3748678" y="1286392"/>
                </a:cubicBezTo>
                <a:cubicBezTo>
                  <a:pt x="3747278" y="1285516"/>
                  <a:pt x="3745944" y="1284649"/>
                  <a:pt x="3744811" y="1283420"/>
                </a:cubicBezTo>
                <a:cubicBezTo>
                  <a:pt x="3741334" y="1284820"/>
                  <a:pt x="3737458" y="1285440"/>
                  <a:pt x="3733800" y="1284315"/>
                </a:cubicBezTo>
                <a:cubicBezTo>
                  <a:pt x="3732219" y="1283848"/>
                  <a:pt x="3730552" y="1282934"/>
                  <a:pt x="3729038" y="1282229"/>
                </a:cubicBezTo>
                <a:cubicBezTo>
                  <a:pt x="3727771" y="1281067"/>
                  <a:pt x="3726485" y="1280363"/>
                  <a:pt x="3725466" y="1278953"/>
                </a:cubicBezTo>
                <a:cubicBezTo>
                  <a:pt x="3725047" y="1278886"/>
                  <a:pt x="3724370" y="1278677"/>
                  <a:pt x="3723980" y="1278953"/>
                </a:cubicBezTo>
                <a:cubicBezTo>
                  <a:pt x="3722294" y="1279763"/>
                  <a:pt x="3720684" y="1280629"/>
                  <a:pt x="3718922" y="1281334"/>
                </a:cubicBezTo>
                <a:cubicBezTo>
                  <a:pt x="3718465" y="1280839"/>
                  <a:pt x="3718217" y="1280343"/>
                  <a:pt x="3717722" y="1279848"/>
                </a:cubicBezTo>
                <a:cubicBezTo>
                  <a:pt x="3717655" y="1279667"/>
                  <a:pt x="3717493" y="1279457"/>
                  <a:pt x="3717427" y="1279248"/>
                </a:cubicBezTo>
                <a:cubicBezTo>
                  <a:pt x="3716341" y="1278867"/>
                  <a:pt x="3715436" y="1280124"/>
                  <a:pt x="3714455" y="1280439"/>
                </a:cubicBezTo>
                <a:cubicBezTo>
                  <a:pt x="3711674" y="1281458"/>
                  <a:pt x="3708502" y="1279381"/>
                  <a:pt x="3707902" y="1276571"/>
                </a:cubicBezTo>
                <a:cubicBezTo>
                  <a:pt x="3707730" y="1275867"/>
                  <a:pt x="3706883" y="1276505"/>
                  <a:pt x="3706416" y="1276571"/>
                </a:cubicBezTo>
                <a:cubicBezTo>
                  <a:pt x="3705959" y="1276819"/>
                  <a:pt x="3705692" y="1276952"/>
                  <a:pt x="3705225" y="1277171"/>
                </a:cubicBezTo>
                <a:cubicBezTo>
                  <a:pt x="3702625" y="1277381"/>
                  <a:pt x="3699786" y="1277848"/>
                  <a:pt x="3697186" y="1277467"/>
                </a:cubicBezTo>
                <a:cubicBezTo>
                  <a:pt x="3695852" y="1277257"/>
                  <a:pt x="3694691" y="1277076"/>
                  <a:pt x="3693319" y="1276867"/>
                </a:cubicBezTo>
                <a:cubicBezTo>
                  <a:pt x="3692233" y="1276695"/>
                  <a:pt x="3691176" y="1276115"/>
                  <a:pt x="3690042" y="1275972"/>
                </a:cubicBezTo>
                <a:cubicBezTo>
                  <a:pt x="3689376" y="1275552"/>
                  <a:pt x="3688633" y="1275200"/>
                  <a:pt x="3687966" y="1274790"/>
                </a:cubicBezTo>
                <a:cubicBezTo>
                  <a:pt x="3687537" y="1273981"/>
                  <a:pt x="3687213" y="1272990"/>
                  <a:pt x="3687070" y="1272104"/>
                </a:cubicBezTo>
                <a:cubicBezTo>
                  <a:pt x="3685413" y="1272666"/>
                  <a:pt x="3683889" y="1273152"/>
                  <a:pt x="3682308" y="1273895"/>
                </a:cubicBezTo>
                <a:cubicBezTo>
                  <a:pt x="3681670" y="1273152"/>
                  <a:pt x="3680889" y="1272514"/>
                  <a:pt x="3680222" y="1271809"/>
                </a:cubicBezTo>
                <a:cubicBezTo>
                  <a:pt x="3679870" y="1271104"/>
                  <a:pt x="3679498" y="1270657"/>
                  <a:pt x="3679031" y="1270028"/>
                </a:cubicBezTo>
                <a:cubicBezTo>
                  <a:pt x="3678746" y="1269637"/>
                  <a:pt x="3678460" y="1269180"/>
                  <a:pt x="3678136" y="1268828"/>
                </a:cubicBezTo>
                <a:cubicBezTo>
                  <a:pt x="3675250" y="1269923"/>
                  <a:pt x="3671945" y="1270114"/>
                  <a:pt x="3668916" y="1269723"/>
                </a:cubicBezTo>
                <a:cubicBezTo>
                  <a:pt x="3666973" y="1268913"/>
                  <a:pt x="3664944" y="1268609"/>
                  <a:pt x="3663258" y="1267342"/>
                </a:cubicBezTo>
                <a:cubicBezTo>
                  <a:pt x="3661039" y="1265865"/>
                  <a:pt x="3659391" y="1264084"/>
                  <a:pt x="3658191" y="1261684"/>
                </a:cubicBezTo>
                <a:cubicBezTo>
                  <a:pt x="3656019" y="1262636"/>
                  <a:pt x="3653371" y="1262922"/>
                  <a:pt x="3651047" y="1262284"/>
                </a:cubicBezTo>
                <a:cubicBezTo>
                  <a:pt x="3649961" y="1261969"/>
                  <a:pt x="3648799" y="1261322"/>
                  <a:pt x="3647780" y="1260798"/>
                </a:cubicBezTo>
                <a:cubicBezTo>
                  <a:pt x="3646789" y="1260303"/>
                  <a:pt x="3646446" y="1259427"/>
                  <a:pt x="3645399" y="1259007"/>
                </a:cubicBezTo>
                <a:cubicBezTo>
                  <a:pt x="3643675" y="1259750"/>
                  <a:pt x="3641674" y="1260093"/>
                  <a:pt x="3639741" y="1260198"/>
                </a:cubicBezTo>
                <a:cubicBezTo>
                  <a:pt x="3639350" y="1260065"/>
                  <a:pt x="3638969" y="1260093"/>
                  <a:pt x="3638550" y="1260198"/>
                </a:cubicBezTo>
                <a:cubicBezTo>
                  <a:pt x="3635140" y="1259570"/>
                  <a:pt x="3631997" y="1258084"/>
                  <a:pt x="3628730" y="1256922"/>
                </a:cubicBezTo>
                <a:cubicBezTo>
                  <a:pt x="3627711" y="1256540"/>
                  <a:pt x="3626739" y="1255921"/>
                  <a:pt x="3625749" y="1255436"/>
                </a:cubicBezTo>
                <a:cubicBezTo>
                  <a:pt x="3624834" y="1257265"/>
                  <a:pt x="3623396" y="1258664"/>
                  <a:pt x="3622472" y="1260503"/>
                </a:cubicBezTo>
                <a:cubicBezTo>
                  <a:pt x="3622367" y="1260607"/>
                  <a:pt x="3621986" y="1260722"/>
                  <a:pt x="3621881" y="1260798"/>
                </a:cubicBezTo>
                <a:cubicBezTo>
                  <a:pt x="3620577" y="1259531"/>
                  <a:pt x="3619281" y="1258560"/>
                  <a:pt x="3618014" y="1257226"/>
                </a:cubicBezTo>
                <a:cubicBezTo>
                  <a:pt x="3617871" y="1257150"/>
                  <a:pt x="3617557" y="1256998"/>
                  <a:pt x="3617414" y="1256922"/>
                </a:cubicBezTo>
                <a:cubicBezTo>
                  <a:pt x="3616643" y="1258293"/>
                  <a:pt x="3615747" y="1259388"/>
                  <a:pt x="3615033" y="1260798"/>
                </a:cubicBezTo>
                <a:cubicBezTo>
                  <a:pt x="3614433" y="1260303"/>
                  <a:pt x="3613623" y="1260027"/>
                  <a:pt x="3612947" y="1259607"/>
                </a:cubicBezTo>
                <a:cubicBezTo>
                  <a:pt x="3612318" y="1258836"/>
                  <a:pt x="3611575" y="1258264"/>
                  <a:pt x="3610870" y="1257521"/>
                </a:cubicBezTo>
                <a:cubicBezTo>
                  <a:pt x="3609956" y="1257769"/>
                  <a:pt x="3609527" y="1258521"/>
                  <a:pt x="3608785" y="1259007"/>
                </a:cubicBezTo>
                <a:cubicBezTo>
                  <a:pt x="3607660" y="1259570"/>
                  <a:pt x="3606517" y="1260274"/>
                  <a:pt x="3605213" y="1260198"/>
                </a:cubicBezTo>
                <a:cubicBezTo>
                  <a:pt x="3603422" y="1260341"/>
                  <a:pt x="3601888" y="1258969"/>
                  <a:pt x="3600450" y="1258121"/>
                </a:cubicBezTo>
                <a:cubicBezTo>
                  <a:pt x="3599679" y="1260265"/>
                  <a:pt x="3598583" y="1262217"/>
                  <a:pt x="3597774" y="1264370"/>
                </a:cubicBezTo>
                <a:cubicBezTo>
                  <a:pt x="3597383" y="1264789"/>
                  <a:pt x="3597002" y="1265437"/>
                  <a:pt x="3596583" y="1265856"/>
                </a:cubicBezTo>
                <a:cubicBezTo>
                  <a:pt x="3595983" y="1265399"/>
                  <a:pt x="3595202" y="1264980"/>
                  <a:pt x="3594497" y="1264665"/>
                </a:cubicBezTo>
                <a:cubicBezTo>
                  <a:pt x="3594430" y="1264456"/>
                  <a:pt x="3594373" y="1264475"/>
                  <a:pt x="3594202" y="1264370"/>
                </a:cubicBezTo>
                <a:cubicBezTo>
                  <a:pt x="3593916" y="1263312"/>
                  <a:pt x="3593583" y="1262151"/>
                  <a:pt x="3593306" y="1261093"/>
                </a:cubicBezTo>
                <a:cubicBezTo>
                  <a:pt x="3592601" y="1262532"/>
                  <a:pt x="3592373" y="1264151"/>
                  <a:pt x="3591516" y="1265561"/>
                </a:cubicBezTo>
                <a:cubicBezTo>
                  <a:pt x="3590849" y="1266723"/>
                  <a:pt x="3590249" y="1268037"/>
                  <a:pt x="3589439" y="1269132"/>
                </a:cubicBezTo>
                <a:cubicBezTo>
                  <a:pt x="3588553" y="1267333"/>
                  <a:pt x="3588268" y="1265237"/>
                  <a:pt x="3587353" y="1263475"/>
                </a:cubicBezTo>
                <a:cubicBezTo>
                  <a:pt x="3585877" y="1266742"/>
                  <a:pt x="3584229" y="1269838"/>
                  <a:pt x="3581695" y="1272409"/>
                </a:cubicBezTo>
                <a:cubicBezTo>
                  <a:pt x="3581210" y="1272647"/>
                  <a:pt x="3580609" y="1273209"/>
                  <a:pt x="3580210" y="1273590"/>
                </a:cubicBezTo>
                <a:cubicBezTo>
                  <a:pt x="3579333" y="1273981"/>
                  <a:pt x="3578514" y="1274086"/>
                  <a:pt x="3577533" y="1274190"/>
                </a:cubicBezTo>
                <a:cubicBezTo>
                  <a:pt x="3575285" y="1274086"/>
                  <a:pt x="3573342" y="1273076"/>
                  <a:pt x="3571580" y="1271809"/>
                </a:cubicBezTo>
                <a:cubicBezTo>
                  <a:pt x="3571999" y="1273247"/>
                  <a:pt x="3572837" y="1274429"/>
                  <a:pt x="3572770" y="1275972"/>
                </a:cubicBezTo>
                <a:cubicBezTo>
                  <a:pt x="3572732" y="1277210"/>
                  <a:pt x="3573047" y="1278648"/>
                  <a:pt x="3572770" y="1279848"/>
                </a:cubicBezTo>
                <a:cubicBezTo>
                  <a:pt x="3572066" y="1282344"/>
                  <a:pt x="3571046" y="1284782"/>
                  <a:pt x="3568903" y="1286392"/>
                </a:cubicBezTo>
                <a:cubicBezTo>
                  <a:pt x="3568579" y="1286535"/>
                  <a:pt x="3568322" y="1286811"/>
                  <a:pt x="3568008" y="1286992"/>
                </a:cubicBezTo>
                <a:cubicBezTo>
                  <a:pt x="3566846" y="1287202"/>
                  <a:pt x="3565522" y="1286668"/>
                  <a:pt x="3564436" y="1286392"/>
                </a:cubicBezTo>
                <a:cubicBezTo>
                  <a:pt x="3563341" y="1285792"/>
                  <a:pt x="3562779" y="1284458"/>
                  <a:pt x="3561759" y="1283715"/>
                </a:cubicBezTo>
                <a:cubicBezTo>
                  <a:pt x="3562741" y="1287059"/>
                  <a:pt x="3563979" y="1290497"/>
                  <a:pt x="3565027" y="1293840"/>
                </a:cubicBezTo>
                <a:cubicBezTo>
                  <a:pt x="3563836" y="1293488"/>
                  <a:pt x="3562684" y="1293155"/>
                  <a:pt x="3561455" y="1292945"/>
                </a:cubicBezTo>
                <a:cubicBezTo>
                  <a:pt x="3560645" y="1292488"/>
                  <a:pt x="3559693" y="1292221"/>
                  <a:pt x="3558778" y="1292050"/>
                </a:cubicBezTo>
                <a:cubicBezTo>
                  <a:pt x="3559131" y="1294479"/>
                  <a:pt x="3559178" y="1296803"/>
                  <a:pt x="3559674" y="1299193"/>
                </a:cubicBezTo>
                <a:cubicBezTo>
                  <a:pt x="3559845" y="1300775"/>
                  <a:pt x="3559997" y="1302441"/>
                  <a:pt x="3560560" y="1303956"/>
                </a:cubicBezTo>
                <a:cubicBezTo>
                  <a:pt x="3561160" y="1305642"/>
                  <a:pt x="3562083" y="1306994"/>
                  <a:pt x="3562645" y="1308718"/>
                </a:cubicBezTo>
                <a:cubicBezTo>
                  <a:pt x="3561312" y="1307556"/>
                  <a:pt x="3560102" y="1306509"/>
                  <a:pt x="3558483" y="1305746"/>
                </a:cubicBezTo>
                <a:cubicBezTo>
                  <a:pt x="3557359" y="1305251"/>
                  <a:pt x="3556340" y="1304680"/>
                  <a:pt x="3555206" y="1304251"/>
                </a:cubicBezTo>
                <a:cubicBezTo>
                  <a:pt x="3555559" y="1305099"/>
                  <a:pt x="3555778" y="1305823"/>
                  <a:pt x="3556102" y="1306632"/>
                </a:cubicBezTo>
                <a:cubicBezTo>
                  <a:pt x="3552616" y="1306175"/>
                  <a:pt x="3549291" y="1305090"/>
                  <a:pt x="3545977" y="1303956"/>
                </a:cubicBezTo>
                <a:cubicBezTo>
                  <a:pt x="3542357" y="1302441"/>
                  <a:pt x="3538938" y="1300536"/>
                  <a:pt x="3535566" y="1298603"/>
                </a:cubicBezTo>
                <a:cubicBezTo>
                  <a:pt x="3534652" y="1297927"/>
                  <a:pt x="3533470" y="1297879"/>
                  <a:pt x="3532585" y="1297707"/>
                </a:cubicBezTo>
                <a:cubicBezTo>
                  <a:pt x="3532518" y="1299917"/>
                  <a:pt x="3533156" y="1302070"/>
                  <a:pt x="3533480" y="1304251"/>
                </a:cubicBezTo>
                <a:cubicBezTo>
                  <a:pt x="3533794" y="1306747"/>
                  <a:pt x="3534937" y="1309081"/>
                  <a:pt x="3535861" y="1311395"/>
                </a:cubicBezTo>
                <a:cubicBezTo>
                  <a:pt x="3537157" y="1314462"/>
                  <a:pt x="3539233" y="1317148"/>
                  <a:pt x="3540919" y="1320034"/>
                </a:cubicBezTo>
                <a:cubicBezTo>
                  <a:pt x="3543557" y="1322349"/>
                  <a:pt x="3545967" y="1325101"/>
                  <a:pt x="3549549" y="1325978"/>
                </a:cubicBezTo>
                <a:cubicBezTo>
                  <a:pt x="3549729" y="1326902"/>
                  <a:pt x="3549977" y="1327749"/>
                  <a:pt x="3550149" y="1328664"/>
                </a:cubicBezTo>
                <a:cubicBezTo>
                  <a:pt x="3549482" y="1328835"/>
                  <a:pt x="3548701" y="1328978"/>
                  <a:pt x="3548063" y="1329254"/>
                </a:cubicBezTo>
                <a:cubicBezTo>
                  <a:pt x="3550244" y="1331293"/>
                  <a:pt x="3553073" y="1332950"/>
                  <a:pt x="3556102" y="1333122"/>
                </a:cubicBezTo>
                <a:cubicBezTo>
                  <a:pt x="3556625" y="1333198"/>
                  <a:pt x="3557064" y="1333322"/>
                  <a:pt x="3557588" y="1333426"/>
                </a:cubicBezTo>
                <a:cubicBezTo>
                  <a:pt x="3556921" y="1334026"/>
                  <a:pt x="3556216" y="1334341"/>
                  <a:pt x="3555502" y="1334912"/>
                </a:cubicBezTo>
                <a:cubicBezTo>
                  <a:pt x="3554445" y="1335436"/>
                  <a:pt x="3553635" y="1336150"/>
                  <a:pt x="3552825" y="1336998"/>
                </a:cubicBezTo>
                <a:cubicBezTo>
                  <a:pt x="3551978" y="1337456"/>
                  <a:pt x="3551206" y="1337960"/>
                  <a:pt x="3550444" y="1338484"/>
                </a:cubicBezTo>
                <a:cubicBezTo>
                  <a:pt x="3552692" y="1339961"/>
                  <a:pt x="3555178" y="1341056"/>
                  <a:pt x="3557883" y="1340570"/>
                </a:cubicBezTo>
                <a:lnTo>
                  <a:pt x="3558178" y="1340865"/>
                </a:lnTo>
                <a:cubicBezTo>
                  <a:pt x="3557692" y="1342027"/>
                  <a:pt x="3557245" y="1343151"/>
                  <a:pt x="3556397" y="1344142"/>
                </a:cubicBezTo>
                <a:cubicBezTo>
                  <a:pt x="3555483" y="1345161"/>
                  <a:pt x="3554406" y="1346428"/>
                  <a:pt x="3553416" y="1347409"/>
                </a:cubicBezTo>
                <a:cubicBezTo>
                  <a:pt x="3552158" y="1347942"/>
                  <a:pt x="3551082" y="1348304"/>
                  <a:pt x="3549853" y="1348904"/>
                </a:cubicBezTo>
                <a:cubicBezTo>
                  <a:pt x="3550796" y="1349466"/>
                  <a:pt x="3551806" y="1350047"/>
                  <a:pt x="3552825" y="1350390"/>
                </a:cubicBezTo>
                <a:cubicBezTo>
                  <a:pt x="3552435" y="1352076"/>
                  <a:pt x="3552597" y="1353800"/>
                  <a:pt x="3551930" y="1355448"/>
                </a:cubicBezTo>
                <a:cubicBezTo>
                  <a:pt x="3550663" y="1357915"/>
                  <a:pt x="3549996" y="1360820"/>
                  <a:pt x="3548063" y="1362896"/>
                </a:cubicBezTo>
                <a:cubicBezTo>
                  <a:pt x="3546091" y="1365525"/>
                  <a:pt x="3543748" y="1367869"/>
                  <a:pt x="3542405" y="1370926"/>
                </a:cubicBezTo>
                <a:cubicBezTo>
                  <a:pt x="3541671" y="1372336"/>
                  <a:pt x="3541348" y="1374212"/>
                  <a:pt x="3542110" y="1375689"/>
                </a:cubicBezTo>
                <a:cubicBezTo>
                  <a:pt x="3542776" y="1377270"/>
                  <a:pt x="3543957" y="1378632"/>
                  <a:pt x="3545091" y="1379861"/>
                </a:cubicBezTo>
                <a:cubicBezTo>
                  <a:pt x="3545786" y="1380489"/>
                  <a:pt x="3546424" y="1381042"/>
                  <a:pt x="3547167" y="1381642"/>
                </a:cubicBezTo>
                <a:cubicBezTo>
                  <a:pt x="3547910" y="1382909"/>
                  <a:pt x="3548863" y="1384128"/>
                  <a:pt x="3549853" y="1385214"/>
                </a:cubicBezTo>
                <a:cubicBezTo>
                  <a:pt x="3552130" y="1387852"/>
                  <a:pt x="3553520" y="1390843"/>
                  <a:pt x="3554616" y="1394148"/>
                </a:cubicBezTo>
                <a:cubicBezTo>
                  <a:pt x="3556330" y="1397911"/>
                  <a:pt x="3557254" y="1401968"/>
                  <a:pt x="3557883" y="1406054"/>
                </a:cubicBezTo>
                <a:cubicBezTo>
                  <a:pt x="3559435" y="1415684"/>
                  <a:pt x="3558626" y="1425619"/>
                  <a:pt x="3557292" y="1435220"/>
                </a:cubicBezTo>
                <a:cubicBezTo>
                  <a:pt x="3556340" y="1439896"/>
                  <a:pt x="3556292" y="1444764"/>
                  <a:pt x="3556397" y="1449507"/>
                </a:cubicBezTo>
                <a:lnTo>
                  <a:pt x="3556692" y="1449507"/>
                </a:lnTo>
                <a:cubicBezTo>
                  <a:pt x="3556625" y="1453832"/>
                  <a:pt x="3557645" y="1457985"/>
                  <a:pt x="3557292" y="1462309"/>
                </a:cubicBezTo>
                <a:cubicBezTo>
                  <a:pt x="3557150" y="1463080"/>
                  <a:pt x="3557188" y="1463890"/>
                  <a:pt x="3557292" y="1464690"/>
                </a:cubicBezTo>
                <a:cubicBezTo>
                  <a:pt x="3557007" y="1466129"/>
                  <a:pt x="3557159" y="1467671"/>
                  <a:pt x="3556997" y="1469157"/>
                </a:cubicBezTo>
                <a:cubicBezTo>
                  <a:pt x="3556778" y="1471129"/>
                  <a:pt x="3556968" y="1473168"/>
                  <a:pt x="3557292" y="1475111"/>
                </a:cubicBezTo>
                <a:cubicBezTo>
                  <a:pt x="3557254" y="1475530"/>
                  <a:pt x="3557292" y="1475873"/>
                  <a:pt x="3557292" y="1476301"/>
                </a:cubicBezTo>
                <a:lnTo>
                  <a:pt x="3557588" y="1476301"/>
                </a:lnTo>
                <a:cubicBezTo>
                  <a:pt x="3557340" y="1476787"/>
                  <a:pt x="3557235" y="1477330"/>
                  <a:pt x="3557588" y="1477787"/>
                </a:cubicBezTo>
                <a:lnTo>
                  <a:pt x="3557588" y="1478082"/>
                </a:lnTo>
                <a:lnTo>
                  <a:pt x="3557588" y="1478378"/>
                </a:lnTo>
                <a:cubicBezTo>
                  <a:pt x="3558435" y="1484998"/>
                  <a:pt x="3562141" y="1490684"/>
                  <a:pt x="3565627" y="1496246"/>
                </a:cubicBezTo>
                <a:cubicBezTo>
                  <a:pt x="3567103" y="1498285"/>
                  <a:pt x="3568417" y="1500618"/>
                  <a:pt x="3570389" y="1502190"/>
                </a:cubicBezTo>
                <a:cubicBezTo>
                  <a:pt x="3570980" y="1503143"/>
                  <a:pt x="3571847" y="1503905"/>
                  <a:pt x="3572770" y="1504572"/>
                </a:cubicBezTo>
                <a:cubicBezTo>
                  <a:pt x="3575018" y="1507496"/>
                  <a:pt x="3578600" y="1509391"/>
                  <a:pt x="3582295" y="1509639"/>
                </a:cubicBezTo>
                <a:cubicBezTo>
                  <a:pt x="3582677" y="1509706"/>
                  <a:pt x="3583134" y="1509706"/>
                  <a:pt x="3583486" y="1509639"/>
                </a:cubicBezTo>
                <a:cubicBezTo>
                  <a:pt x="3586296" y="1509562"/>
                  <a:pt x="3589011" y="1508353"/>
                  <a:pt x="3591220" y="1506657"/>
                </a:cubicBezTo>
                <a:cubicBezTo>
                  <a:pt x="3592135" y="1506134"/>
                  <a:pt x="3592840" y="1505286"/>
                  <a:pt x="3593602" y="1504572"/>
                </a:cubicBezTo>
                <a:cubicBezTo>
                  <a:pt x="3593954" y="1504190"/>
                  <a:pt x="3594430" y="1503952"/>
                  <a:pt x="3594497" y="1503390"/>
                </a:cubicBezTo>
                <a:cubicBezTo>
                  <a:pt x="3595021" y="1503495"/>
                  <a:pt x="3595650" y="1502714"/>
                  <a:pt x="3595688" y="1502190"/>
                </a:cubicBezTo>
                <a:lnTo>
                  <a:pt x="3595983" y="1502190"/>
                </a:lnTo>
                <a:cubicBezTo>
                  <a:pt x="3596021" y="1502086"/>
                  <a:pt x="3595954" y="1502000"/>
                  <a:pt x="3595983" y="1501895"/>
                </a:cubicBezTo>
                <a:cubicBezTo>
                  <a:pt x="3597888" y="1499857"/>
                  <a:pt x="3599374" y="1497485"/>
                  <a:pt x="3600745" y="1495047"/>
                </a:cubicBezTo>
                <a:cubicBezTo>
                  <a:pt x="3601841" y="1495399"/>
                  <a:pt x="3603260" y="1495113"/>
                  <a:pt x="3604022" y="1494161"/>
                </a:cubicBezTo>
                <a:cubicBezTo>
                  <a:pt x="3604660" y="1493494"/>
                  <a:pt x="3605041" y="1492551"/>
                  <a:pt x="3605508" y="1491779"/>
                </a:cubicBezTo>
                <a:cubicBezTo>
                  <a:pt x="3605584" y="1491703"/>
                  <a:pt x="3605775" y="1491846"/>
                  <a:pt x="3605803" y="1491779"/>
                </a:cubicBezTo>
                <a:cubicBezTo>
                  <a:pt x="3606622" y="1491351"/>
                  <a:pt x="3607127" y="1490474"/>
                  <a:pt x="3607594" y="1489693"/>
                </a:cubicBezTo>
                <a:cubicBezTo>
                  <a:pt x="3607765" y="1489626"/>
                  <a:pt x="3607822" y="1489541"/>
                  <a:pt x="3607889" y="1489398"/>
                </a:cubicBezTo>
                <a:cubicBezTo>
                  <a:pt x="3609508" y="1487922"/>
                  <a:pt x="3609651" y="1485750"/>
                  <a:pt x="3609975" y="1483740"/>
                </a:cubicBezTo>
                <a:cubicBezTo>
                  <a:pt x="3610042" y="1483073"/>
                  <a:pt x="3610080" y="1482321"/>
                  <a:pt x="3609975" y="1481654"/>
                </a:cubicBezTo>
                <a:cubicBezTo>
                  <a:pt x="3610118" y="1479758"/>
                  <a:pt x="3609480" y="1478092"/>
                  <a:pt x="3609080" y="1476301"/>
                </a:cubicBezTo>
                <a:cubicBezTo>
                  <a:pt x="3608765" y="1472920"/>
                  <a:pt x="3607289" y="1469586"/>
                  <a:pt x="3607889" y="1466176"/>
                </a:cubicBezTo>
                <a:cubicBezTo>
                  <a:pt x="3608070" y="1464700"/>
                  <a:pt x="3609175" y="1463490"/>
                  <a:pt x="3609384" y="1462014"/>
                </a:cubicBezTo>
                <a:cubicBezTo>
                  <a:pt x="3611347" y="1457127"/>
                  <a:pt x="3613871" y="1452384"/>
                  <a:pt x="3616824" y="1448021"/>
                </a:cubicBezTo>
                <a:cubicBezTo>
                  <a:pt x="3620234" y="1443307"/>
                  <a:pt x="3623825" y="1438592"/>
                  <a:pt x="3627835" y="1434334"/>
                </a:cubicBezTo>
                <a:cubicBezTo>
                  <a:pt x="3634064" y="1427438"/>
                  <a:pt x="3640160" y="1420561"/>
                  <a:pt x="3645399" y="1412903"/>
                </a:cubicBezTo>
                <a:cubicBezTo>
                  <a:pt x="3647189" y="1415427"/>
                  <a:pt x="3649028" y="1417932"/>
                  <a:pt x="3651352" y="1420046"/>
                </a:cubicBezTo>
                <a:cubicBezTo>
                  <a:pt x="3652752" y="1421199"/>
                  <a:pt x="3653790" y="1422799"/>
                  <a:pt x="3654924" y="1424209"/>
                </a:cubicBezTo>
                <a:cubicBezTo>
                  <a:pt x="3657314" y="1426038"/>
                  <a:pt x="3659905" y="1427552"/>
                  <a:pt x="3662363" y="1429267"/>
                </a:cubicBezTo>
                <a:cubicBezTo>
                  <a:pt x="3665563" y="1431200"/>
                  <a:pt x="3668621" y="1433419"/>
                  <a:pt x="3671888" y="1435220"/>
                </a:cubicBezTo>
                <a:cubicBezTo>
                  <a:pt x="3675231" y="1436982"/>
                  <a:pt x="3678469" y="1438935"/>
                  <a:pt x="3681708" y="1440878"/>
                </a:cubicBezTo>
                <a:cubicBezTo>
                  <a:pt x="3687651" y="1445059"/>
                  <a:pt x="3694033" y="1448841"/>
                  <a:pt x="3699272" y="1453975"/>
                </a:cubicBezTo>
                <a:cubicBezTo>
                  <a:pt x="3701729" y="1456613"/>
                  <a:pt x="3704196" y="1459499"/>
                  <a:pt x="3706416" y="1462309"/>
                </a:cubicBezTo>
                <a:cubicBezTo>
                  <a:pt x="3709902" y="1466843"/>
                  <a:pt x="3713007" y="1471510"/>
                  <a:pt x="3715045" y="1476892"/>
                </a:cubicBezTo>
                <a:cubicBezTo>
                  <a:pt x="3715683" y="1478339"/>
                  <a:pt x="3716341" y="1479882"/>
                  <a:pt x="3716836" y="1481359"/>
                </a:cubicBezTo>
                <a:cubicBezTo>
                  <a:pt x="3718170" y="1485188"/>
                  <a:pt x="3717655" y="1489398"/>
                  <a:pt x="3718922" y="1493265"/>
                </a:cubicBezTo>
                <a:cubicBezTo>
                  <a:pt x="3720151" y="1496361"/>
                  <a:pt x="3721989" y="1498914"/>
                  <a:pt x="3724275" y="1501304"/>
                </a:cubicBezTo>
                <a:cubicBezTo>
                  <a:pt x="3725018" y="1502180"/>
                  <a:pt x="3725913" y="1503105"/>
                  <a:pt x="3726656" y="1503981"/>
                </a:cubicBezTo>
                <a:cubicBezTo>
                  <a:pt x="3726694" y="1504048"/>
                  <a:pt x="3726618" y="1504276"/>
                  <a:pt x="3726656" y="1504276"/>
                </a:cubicBezTo>
                <a:cubicBezTo>
                  <a:pt x="3727009" y="1504667"/>
                  <a:pt x="3727523" y="1505048"/>
                  <a:pt x="3727847" y="1505467"/>
                </a:cubicBezTo>
                <a:cubicBezTo>
                  <a:pt x="3729819" y="1507829"/>
                  <a:pt x="3732076" y="1509715"/>
                  <a:pt x="3734391" y="1511715"/>
                </a:cubicBezTo>
                <a:cubicBezTo>
                  <a:pt x="3736543" y="1513868"/>
                  <a:pt x="3738877" y="1515735"/>
                  <a:pt x="3741239" y="1517678"/>
                </a:cubicBezTo>
                <a:cubicBezTo>
                  <a:pt x="3741344" y="1519821"/>
                  <a:pt x="3740877" y="1522107"/>
                  <a:pt x="3740944" y="1524221"/>
                </a:cubicBezTo>
                <a:cubicBezTo>
                  <a:pt x="3740944" y="1526088"/>
                  <a:pt x="3741144" y="1528013"/>
                  <a:pt x="3740944" y="1529879"/>
                </a:cubicBezTo>
                <a:cubicBezTo>
                  <a:pt x="3740982" y="1534242"/>
                  <a:pt x="3740849" y="1538347"/>
                  <a:pt x="3740649" y="1542672"/>
                </a:cubicBezTo>
                <a:cubicBezTo>
                  <a:pt x="3740468" y="1547777"/>
                  <a:pt x="3741944" y="1552835"/>
                  <a:pt x="3742430" y="1557854"/>
                </a:cubicBezTo>
                <a:cubicBezTo>
                  <a:pt x="3742992" y="1561588"/>
                  <a:pt x="3742620" y="1565407"/>
                  <a:pt x="3742734" y="1569170"/>
                </a:cubicBezTo>
                <a:cubicBezTo>
                  <a:pt x="3742734" y="1572999"/>
                  <a:pt x="3742135" y="1576714"/>
                  <a:pt x="3741535" y="1580476"/>
                </a:cubicBezTo>
                <a:cubicBezTo>
                  <a:pt x="3740592" y="1585477"/>
                  <a:pt x="3739782" y="1590392"/>
                  <a:pt x="3738858" y="1595364"/>
                </a:cubicBezTo>
                <a:cubicBezTo>
                  <a:pt x="3737810" y="1600355"/>
                  <a:pt x="3737648" y="1605460"/>
                  <a:pt x="3737372" y="1610546"/>
                </a:cubicBezTo>
                <a:cubicBezTo>
                  <a:pt x="3737515" y="1612547"/>
                  <a:pt x="3737524" y="1614776"/>
                  <a:pt x="3737667" y="1616795"/>
                </a:cubicBezTo>
                <a:cubicBezTo>
                  <a:pt x="3738020" y="1628749"/>
                  <a:pt x="3735934" y="1640388"/>
                  <a:pt x="3732905" y="1651914"/>
                </a:cubicBezTo>
                <a:cubicBezTo>
                  <a:pt x="3731533" y="1656133"/>
                  <a:pt x="3730304" y="1660448"/>
                  <a:pt x="3729038" y="1664715"/>
                </a:cubicBezTo>
                <a:cubicBezTo>
                  <a:pt x="3726685" y="1671992"/>
                  <a:pt x="3724637" y="1679555"/>
                  <a:pt x="3723085" y="1687042"/>
                </a:cubicBezTo>
                <a:cubicBezTo>
                  <a:pt x="3722932" y="1688023"/>
                  <a:pt x="3722903" y="1689032"/>
                  <a:pt x="3722789" y="1690014"/>
                </a:cubicBezTo>
                <a:cubicBezTo>
                  <a:pt x="3661820" y="1704025"/>
                  <a:pt x="3601679" y="1720255"/>
                  <a:pt x="3540328" y="1732581"/>
                </a:cubicBezTo>
                <a:cubicBezTo>
                  <a:pt x="3539890" y="1729161"/>
                  <a:pt x="3540214" y="1729085"/>
                  <a:pt x="3539728" y="1725437"/>
                </a:cubicBezTo>
                <a:cubicBezTo>
                  <a:pt x="3534127" y="1683451"/>
                  <a:pt x="3531394" y="1630511"/>
                  <a:pt x="3531394" y="1567084"/>
                </a:cubicBezTo>
                <a:cubicBezTo>
                  <a:pt x="3531394" y="1503638"/>
                  <a:pt x="3533023" y="1449079"/>
                  <a:pt x="3536747" y="1403378"/>
                </a:cubicBezTo>
                <a:cubicBezTo>
                  <a:pt x="3540481" y="1357658"/>
                  <a:pt x="3537185" y="1329702"/>
                  <a:pt x="3526927" y="1319434"/>
                </a:cubicBezTo>
                <a:cubicBezTo>
                  <a:pt x="3516668" y="1309175"/>
                  <a:pt x="3509829" y="1297927"/>
                  <a:pt x="3506095" y="1285801"/>
                </a:cubicBezTo>
                <a:cubicBezTo>
                  <a:pt x="3502362" y="1273666"/>
                  <a:pt x="3501809" y="1237509"/>
                  <a:pt x="3504609" y="1176854"/>
                </a:cubicBezTo>
                <a:cubicBezTo>
                  <a:pt x="3507400" y="1116209"/>
                  <a:pt x="3511810" y="1075089"/>
                  <a:pt x="3517402" y="1053629"/>
                </a:cubicBezTo>
                <a:cubicBezTo>
                  <a:pt x="3523002" y="1032170"/>
                  <a:pt x="3541643" y="994889"/>
                  <a:pt x="3573361" y="941710"/>
                </a:cubicBezTo>
                <a:cubicBezTo>
                  <a:pt x="3605089" y="888523"/>
                  <a:pt x="3621805" y="854538"/>
                  <a:pt x="3623672" y="839612"/>
                </a:cubicBezTo>
                <a:cubicBezTo>
                  <a:pt x="3625529" y="824686"/>
                  <a:pt x="3629644" y="812075"/>
                  <a:pt x="3636169" y="801807"/>
                </a:cubicBezTo>
                <a:cubicBezTo>
                  <a:pt x="3642703" y="791549"/>
                  <a:pt x="3658600" y="756449"/>
                  <a:pt x="3683794" y="696737"/>
                </a:cubicBezTo>
                <a:cubicBezTo>
                  <a:pt x="3708987" y="637025"/>
                  <a:pt x="3742163" y="592353"/>
                  <a:pt x="3783216" y="562492"/>
                </a:cubicBezTo>
                <a:cubicBezTo>
                  <a:pt x="3824259" y="532640"/>
                  <a:pt x="3856073" y="506304"/>
                  <a:pt x="3878466" y="483911"/>
                </a:cubicBezTo>
                <a:cubicBezTo>
                  <a:pt x="3900850" y="461517"/>
                  <a:pt x="3923586" y="448659"/>
                  <a:pt x="3946922" y="444915"/>
                </a:cubicBezTo>
                <a:cubicBezTo>
                  <a:pt x="3958581" y="443058"/>
                  <a:pt x="3970382" y="441133"/>
                  <a:pt x="3982041" y="439267"/>
                </a:cubicBezTo>
                <a:cubicBezTo>
                  <a:pt x="3982041" y="443467"/>
                  <a:pt x="3982041" y="447573"/>
                  <a:pt x="3982041" y="451764"/>
                </a:cubicBezTo>
                <a:cubicBezTo>
                  <a:pt x="3982041" y="460165"/>
                  <a:pt x="3983669" y="466194"/>
                  <a:pt x="3987403" y="469928"/>
                </a:cubicBezTo>
                <a:cubicBezTo>
                  <a:pt x="3991137" y="473652"/>
                  <a:pt x="3995785" y="475576"/>
                  <a:pt x="4001395" y="475576"/>
                </a:cubicBezTo>
                <a:cubicBezTo>
                  <a:pt x="4006987" y="475576"/>
                  <a:pt x="4020712" y="470366"/>
                  <a:pt x="4042172" y="460098"/>
                </a:cubicBezTo>
                <a:cubicBezTo>
                  <a:pt x="4063632" y="449839"/>
                  <a:pt x="4076233" y="444925"/>
                  <a:pt x="4079977" y="444915"/>
                </a:cubicBezTo>
                <a:cubicBezTo>
                  <a:pt x="4083710" y="444915"/>
                  <a:pt x="4086987" y="449582"/>
                  <a:pt x="4089797" y="458907"/>
                </a:cubicBezTo>
                <a:cubicBezTo>
                  <a:pt x="4092597" y="468242"/>
                  <a:pt x="4096141" y="472909"/>
                  <a:pt x="4100808" y="472900"/>
                </a:cubicBezTo>
                <a:cubicBezTo>
                  <a:pt x="4105475" y="472900"/>
                  <a:pt x="4111257" y="469052"/>
                  <a:pt x="4117772" y="461584"/>
                </a:cubicBezTo>
                <a:cubicBezTo>
                  <a:pt x="4124306" y="454126"/>
                  <a:pt x="4129221" y="450030"/>
                  <a:pt x="4132955" y="449087"/>
                </a:cubicBezTo>
                <a:cubicBezTo>
                  <a:pt x="4134822" y="448620"/>
                  <a:pt x="4136755" y="448068"/>
                  <a:pt x="4138613" y="447601"/>
                </a:cubicBezTo>
                <a:cubicBezTo>
                  <a:pt x="4139079" y="452268"/>
                  <a:pt x="4139632" y="456926"/>
                  <a:pt x="4140099" y="461584"/>
                </a:cubicBezTo>
                <a:cubicBezTo>
                  <a:pt x="4141032" y="470918"/>
                  <a:pt x="4149814" y="476138"/>
                  <a:pt x="4166597" y="477071"/>
                </a:cubicBezTo>
                <a:cubicBezTo>
                  <a:pt x="4183390" y="477995"/>
                  <a:pt x="4203392" y="474719"/>
                  <a:pt x="4226719" y="467242"/>
                </a:cubicBezTo>
                <a:cubicBezTo>
                  <a:pt x="4250046" y="459783"/>
                  <a:pt x="4268686" y="448544"/>
                  <a:pt x="4282678" y="433609"/>
                </a:cubicBezTo>
                <a:cubicBezTo>
                  <a:pt x="4296671" y="418683"/>
                  <a:pt x="4310387" y="412102"/>
                  <a:pt x="4323455" y="413959"/>
                </a:cubicBezTo>
                <a:cubicBezTo>
                  <a:pt x="4336523" y="415826"/>
                  <a:pt x="4352687" y="420493"/>
                  <a:pt x="4372271" y="427951"/>
                </a:cubicBezTo>
                <a:cubicBezTo>
                  <a:pt x="4391864" y="435419"/>
                  <a:pt x="4405598" y="439257"/>
                  <a:pt x="4413047" y="439267"/>
                </a:cubicBezTo>
                <a:cubicBezTo>
                  <a:pt x="4420515" y="439267"/>
                  <a:pt x="4430087" y="436781"/>
                  <a:pt x="4442222" y="432123"/>
                </a:cubicBezTo>
                <a:cubicBezTo>
                  <a:pt x="4454348" y="427456"/>
                  <a:pt x="4461491" y="421979"/>
                  <a:pt x="4463358" y="415454"/>
                </a:cubicBezTo>
                <a:cubicBezTo>
                  <a:pt x="4465225" y="408920"/>
                  <a:pt x="4464120" y="403148"/>
                  <a:pt x="4460377" y="398490"/>
                </a:cubicBezTo>
                <a:cubicBezTo>
                  <a:pt x="4458510" y="396157"/>
                  <a:pt x="4456891" y="393975"/>
                  <a:pt x="4455024" y="391642"/>
                </a:cubicBezTo>
                <a:cubicBezTo>
                  <a:pt x="4460615" y="390708"/>
                  <a:pt x="4466092" y="389889"/>
                  <a:pt x="4471692" y="388965"/>
                </a:cubicBezTo>
                <a:cubicBezTo>
                  <a:pt x="4482884" y="387098"/>
                  <a:pt x="4490028" y="382431"/>
                  <a:pt x="4492828" y="374973"/>
                </a:cubicBezTo>
                <a:cubicBezTo>
                  <a:pt x="4495619" y="367505"/>
                  <a:pt x="4500287" y="361743"/>
                  <a:pt x="4506811" y="358009"/>
                </a:cubicBezTo>
                <a:cubicBezTo>
                  <a:pt x="4513345" y="354275"/>
                  <a:pt x="4516641" y="349608"/>
                  <a:pt x="4516641" y="344017"/>
                </a:cubicBezTo>
                <a:cubicBezTo>
                  <a:pt x="4516641" y="338416"/>
                  <a:pt x="4510050" y="331587"/>
                  <a:pt x="4496991" y="323176"/>
                </a:cubicBezTo>
                <a:cubicBezTo>
                  <a:pt x="4483932" y="314785"/>
                  <a:pt x="4476522" y="308460"/>
                  <a:pt x="4474664" y="304726"/>
                </a:cubicBezTo>
                <a:cubicBezTo>
                  <a:pt x="4472797" y="300993"/>
                  <a:pt x="4464844" y="297439"/>
                  <a:pt x="4450852" y="293715"/>
                </a:cubicBezTo>
                <a:cubicBezTo>
                  <a:pt x="4436860" y="289982"/>
                  <a:pt x="4430287" y="282580"/>
                  <a:pt x="4431211" y="271389"/>
                </a:cubicBezTo>
                <a:cubicBezTo>
                  <a:pt x="4432145" y="260188"/>
                  <a:pt x="4436812" y="252234"/>
                  <a:pt x="4445203" y="247576"/>
                </a:cubicBezTo>
                <a:cubicBezTo>
                  <a:pt x="4453595" y="242909"/>
                  <a:pt x="4458253" y="237137"/>
                  <a:pt x="4459186" y="230603"/>
                </a:cubicBezTo>
                <a:cubicBezTo>
                  <a:pt x="4460120" y="224078"/>
                  <a:pt x="4457395" y="218601"/>
                  <a:pt x="4450852" y="213934"/>
                </a:cubicBezTo>
                <a:cubicBezTo>
                  <a:pt x="4444327" y="209276"/>
                  <a:pt x="4437736" y="206790"/>
                  <a:pt x="4431211" y="206790"/>
                </a:cubicBezTo>
                <a:cubicBezTo>
                  <a:pt x="4424677" y="206790"/>
                  <a:pt x="4413990" y="203504"/>
                  <a:pt x="4399064" y="196970"/>
                </a:cubicBezTo>
                <a:cubicBezTo>
                  <a:pt x="4384139" y="190445"/>
                  <a:pt x="4371528" y="183044"/>
                  <a:pt x="4361260" y="174653"/>
                </a:cubicBezTo>
                <a:cubicBezTo>
                  <a:pt x="4351001" y="166252"/>
                  <a:pt x="4341133" y="161032"/>
                  <a:pt x="4331789" y="159165"/>
                </a:cubicBezTo>
                <a:cubicBezTo>
                  <a:pt x="4322464" y="157308"/>
                  <a:pt x="4317788" y="152641"/>
                  <a:pt x="4317797" y="145182"/>
                </a:cubicBezTo>
                <a:cubicBezTo>
                  <a:pt x="4317797" y="137715"/>
                  <a:pt x="4316987" y="133067"/>
                  <a:pt x="4315121" y="131190"/>
                </a:cubicBezTo>
                <a:cubicBezTo>
                  <a:pt x="4313254" y="129323"/>
                  <a:pt x="4299528" y="126332"/>
                  <a:pt x="4274344" y="121665"/>
                </a:cubicBezTo>
                <a:cubicBezTo>
                  <a:pt x="4249150" y="116998"/>
                  <a:pt x="4231072" y="114521"/>
                  <a:pt x="4219871" y="114521"/>
                </a:cubicBezTo>
                <a:cubicBezTo>
                  <a:pt x="4208679" y="114521"/>
                  <a:pt x="4197430" y="116446"/>
                  <a:pt x="4186238" y="120179"/>
                </a:cubicBezTo>
                <a:cubicBezTo>
                  <a:pt x="4175046" y="123913"/>
                  <a:pt x="4167902" y="122541"/>
                  <a:pt x="4165102" y="116007"/>
                </a:cubicBezTo>
                <a:cubicBezTo>
                  <a:pt x="4162301" y="109483"/>
                  <a:pt x="4152176" y="104816"/>
                  <a:pt x="4134441" y="102015"/>
                </a:cubicBezTo>
                <a:cubicBezTo>
                  <a:pt x="4116715" y="99224"/>
                  <a:pt x="4107399" y="95367"/>
                  <a:pt x="4106466" y="90709"/>
                </a:cubicBezTo>
                <a:cubicBezTo>
                  <a:pt x="4105532" y="86042"/>
                  <a:pt x="4106085" y="82194"/>
                  <a:pt x="4107952" y="79403"/>
                </a:cubicBezTo>
                <a:cubicBezTo>
                  <a:pt x="4109818" y="76602"/>
                  <a:pt x="4108457" y="71935"/>
                  <a:pt x="4103789" y="65410"/>
                </a:cubicBezTo>
                <a:cubicBezTo>
                  <a:pt x="4099122" y="58877"/>
                  <a:pt x="4085949" y="55885"/>
                  <a:pt x="4064499" y="55885"/>
                </a:cubicBezTo>
                <a:cubicBezTo>
                  <a:pt x="4043039" y="55885"/>
                  <a:pt x="4023036" y="52037"/>
                  <a:pt x="4004367" y="44570"/>
                </a:cubicBezTo>
                <a:cubicBezTo>
                  <a:pt x="3985708" y="37112"/>
                  <a:pt x="3964038" y="36559"/>
                  <a:pt x="3939778" y="43084"/>
                </a:cubicBezTo>
                <a:cubicBezTo>
                  <a:pt x="3915518" y="49618"/>
                  <a:pt x="3899897" y="50980"/>
                  <a:pt x="3892449" y="47246"/>
                </a:cubicBezTo>
                <a:cubicBezTo>
                  <a:pt x="3884990" y="43522"/>
                  <a:pt x="3866617" y="42703"/>
                  <a:pt x="3837680" y="44570"/>
                </a:cubicBezTo>
                <a:cubicBezTo>
                  <a:pt x="3808762" y="46437"/>
                  <a:pt x="3792598" y="45884"/>
                  <a:pt x="3788864" y="43084"/>
                </a:cubicBezTo>
                <a:cubicBezTo>
                  <a:pt x="3785130" y="40284"/>
                  <a:pt x="3773900" y="36731"/>
                  <a:pt x="3755231" y="32073"/>
                </a:cubicBezTo>
                <a:cubicBezTo>
                  <a:pt x="3745897" y="29739"/>
                  <a:pt x="3736572" y="27263"/>
                  <a:pt x="3727247" y="24929"/>
                </a:cubicBezTo>
                <a:cubicBezTo>
                  <a:pt x="3727247" y="29130"/>
                  <a:pt x="3727247" y="33235"/>
                  <a:pt x="3727247" y="37426"/>
                </a:cubicBezTo>
                <a:cubicBezTo>
                  <a:pt x="3727247" y="45827"/>
                  <a:pt x="3725885" y="51038"/>
                  <a:pt x="3723085" y="52904"/>
                </a:cubicBezTo>
                <a:cubicBezTo>
                  <a:pt x="3720284" y="54771"/>
                  <a:pt x="3711226" y="56695"/>
                  <a:pt x="3696291" y="58562"/>
                </a:cubicBezTo>
                <a:cubicBezTo>
                  <a:pt x="3681365" y="60429"/>
                  <a:pt x="3671792" y="59876"/>
                  <a:pt x="3667125" y="57076"/>
                </a:cubicBezTo>
                <a:cubicBezTo>
                  <a:pt x="3662458" y="54276"/>
                  <a:pt x="3656686" y="53457"/>
                  <a:pt x="3650161" y="54390"/>
                </a:cubicBezTo>
                <a:cubicBezTo>
                  <a:pt x="3643627" y="55323"/>
                  <a:pt x="3638417" y="54781"/>
                  <a:pt x="3634683" y="52904"/>
                </a:cubicBezTo>
                <a:cubicBezTo>
                  <a:pt x="3630949" y="51038"/>
                  <a:pt x="3618643" y="52961"/>
                  <a:pt x="3597174" y="58562"/>
                </a:cubicBezTo>
                <a:cubicBezTo>
                  <a:pt x="3575714" y="64163"/>
                  <a:pt x="3563360" y="64706"/>
                  <a:pt x="3560560" y="60048"/>
                </a:cubicBezTo>
                <a:cubicBezTo>
                  <a:pt x="3557769" y="55381"/>
                  <a:pt x="3553101" y="52904"/>
                  <a:pt x="3546577" y="52904"/>
                </a:cubicBezTo>
                <a:cubicBezTo>
                  <a:pt x="3543310" y="52904"/>
                  <a:pt x="3540024" y="52904"/>
                  <a:pt x="3536747" y="52904"/>
                </a:cubicBezTo>
                <a:cubicBezTo>
                  <a:pt x="3536747" y="51504"/>
                  <a:pt x="3536747" y="50142"/>
                  <a:pt x="3536747" y="48742"/>
                </a:cubicBezTo>
                <a:cubicBezTo>
                  <a:pt x="3536747" y="45941"/>
                  <a:pt x="3538671" y="43198"/>
                  <a:pt x="3542405" y="40407"/>
                </a:cubicBezTo>
                <a:cubicBezTo>
                  <a:pt x="3546139" y="37607"/>
                  <a:pt x="3546691" y="31015"/>
                  <a:pt x="3543891" y="20757"/>
                </a:cubicBezTo>
                <a:cubicBezTo>
                  <a:pt x="3541100" y="10499"/>
                  <a:pt x="3531222" y="3917"/>
                  <a:pt x="3514430" y="1117"/>
                </a:cubicBezTo>
                <a:cubicBezTo>
                  <a:pt x="3506029" y="-283"/>
                  <a:pt x="3497399" y="-350"/>
                  <a:pt x="3488531" y="821"/>
                </a:cubicBezTo>
                <a:close/>
                <a:moveTo>
                  <a:pt x="3620691" y="255910"/>
                </a:moveTo>
                <a:cubicBezTo>
                  <a:pt x="3624425" y="256844"/>
                  <a:pt x="3626892" y="259587"/>
                  <a:pt x="3627835" y="264245"/>
                </a:cubicBezTo>
                <a:cubicBezTo>
                  <a:pt x="3628768" y="268912"/>
                  <a:pt x="3632883" y="275494"/>
                  <a:pt x="3640341" y="283886"/>
                </a:cubicBezTo>
                <a:cubicBezTo>
                  <a:pt x="3647799" y="292287"/>
                  <a:pt x="3652447" y="314213"/>
                  <a:pt x="3654324" y="349665"/>
                </a:cubicBezTo>
                <a:cubicBezTo>
                  <a:pt x="3656190" y="385126"/>
                  <a:pt x="3654828" y="412521"/>
                  <a:pt x="3650161" y="432123"/>
                </a:cubicBezTo>
                <a:cubicBezTo>
                  <a:pt x="3645494" y="451716"/>
                  <a:pt x="3640017" y="467061"/>
                  <a:pt x="3633492" y="478253"/>
                </a:cubicBezTo>
                <a:cubicBezTo>
                  <a:pt x="3626958" y="489454"/>
                  <a:pt x="3620938" y="497407"/>
                  <a:pt x="3615328" y="502065"/>
                </a:cubicBezTo>
                <a:cubicBezTo>
                  <a:pt x="3609737" y="506732"/>
                  <a:pt x="3605336" y="507847"/>
                  <a:pt x="3602536" y="505046"/>
                </a:cubicBezTo>
                <a:cubicBezTo>
                  <a:pt x="3599736" y="502246"/>
                  <a:pt x="3594259" y="500312"/>
                  <a:pt x="3585867" y="499389"/>
                </a:cubicBezTo>
                <a:cubicBezTo>
                  <a:pt x="3577466" y="498455"/>
                  <a:pt x="3568694" y="493236"/>
                  <a:pt x="3559378" y="483911"/>
                </a:cubicBezTo>
                <a:cubicBezTo>
                  <a:pt x="3550044" y="474586"/>
                  <a:pt x="3544815" y="466623"/>
                  <a:pt x="3543891" y="460098"/>
                </a:cubicBezTo>
                <a:cubicBezTo>
                  <a:pt x="3542967" y="453573"/>
                  <a:pt x="3540214" y="448906"/>
                  <a:pt x="3535566" y="446115"/>
                </a:cubicBezTo>
                <a:cubicBezTo>
                  <a:pt x="3530899" y="443315"/>
                  <a:pt x="3527860" y="435095"/>
                  <a:pt x="3526927" y="421103"/>
                </a:cubicBezTo>
                <a:cubicBezTo>
                  <a:pt x="3525993" y="407111"/>
                  <a:pt x="3523250" y="394509"/>
                  <a:pt x="3518592" y="383307"/>
                </a:cubicBezTo>
                <a:cubicBezTo>
                  <a:pt x="3513925" y="372106"/>
                  <a:pt x="3501057" y="352903"/>
                  <a:pt x="3479597" y="325853"/>
                </a:cubicBezTo>
                <a:cubicBezTo>
                  <a:pt x="3468872" y="312327"/>
                  <a:pt x="3457889" y="298906"/>
                  <a:pt x="3447155" y="285371"/>
                </a:cubicBezTo>
                <a:cubicBezTo>
                  <a:pt x="3450889" y="286305"/>
                  <a:pt x="3454727" y="287134"/>
                  <a:pt x="3458470" y="288057"/>
                </a:cubicBezTo>
                <a:cubicBezTo>
                  <a:pt x="3465929" y="289924"/>
                  <a:pt x="3471139" y="292658"/>
                  <a:pt x="3473949" y="296392"/>
                </a:cubicBezTo>
                <a:cubicBezTo>
                  <a:pt x="3476749" y="300126"/>
                  <a:pt x="3480292" y="302040"/>
                  <a:pt x="3484960" y="302040"/>
                </a:cubicBezTo>
                <a:cubicBezTo>
                  <a:pt x="3489627" y="302040"/>
                  <a:pt x="3494846" y="297382"/>
                  <a:pt x="3500438" y="288057"/>
                </a:cubicBezTo>
                <a:cubicBezTo>
                  <a:pt x="3506038" y="278723"/>
                  <a:pt x="3513430" y="276532"/>
                  <a:pt x="3522764" y="281209"/>
                </a:cubicBezTo>
                <a:cubicBezTo>
                  <a:pt x="3527432" y="283543"/>
                  <a:pt x="3532089" y="285714"/>
                  <a:pt x="3536747" y="288057"/>
                </a:cubicBezTo>
                <a:cubicBezTo>
                  <a:pt x="3538147" y="285257"/>
                  <a:pt x="3539528" y="282514"/>
                  <a:pt x="3540919" y="279723"/>
                </a:cubicBezTo>
                <a:cubicBezTo>
                  <a:pt x="3543719" y="274122"/>
                  <a:pt x="3546196" y="271389"/>
                  <a:pt x="3548063" y="271389"/>
                </a:cubicBezTo>
                <a:cubicBezTo>
                  <a:pt x="3549930" y="271389"/>
                  <a:pt x="3554035" y="274122"/>
                  <a:pt x="3560560" y="279723"/>
                </a:cubicBezTo>
                <a:cubicBezTo>
                  <a:pt x="3567093" y="285314"/>
                  <a:pt x="3573675" y="288600"/>
                  <a:pt x="3580210" y="289543"/>
                </a:cubicBezTo>
                <a:cubicBezTo>
                  <a:pt x="3586744" y="290477"/>
                  <a:pt x="3591944" y="289924"/>
                  <a:pt x="3595688" y="288057"/>
                </a:cubicBezTo>
                <a:cubicBezTo>
                  <a:pt x="3599421" y="286191"/>
                  <a:pt x="3603517" y="280161"/>
                  <a:pt x="3608185" y="269903"/>
                </a:cubicBezTo>
                <a:cubicBezTo>
                  <a:pt x="3612852" y="259635"/>
                  <a:pt x="3616967" y="254977"/>
                  <a:pt x="3620691" y="255910"/>
                </a:cubicBezTo>
                <a:close/>
                <a:moveTo>
                  <a:pt x="3250111" y="257396"/>
                </a:moveTo>
                <a:cubicBezTo>
                  <a:pt x="3252911" y="257396"/>
                  <a:pt x="3255893" y="260949"/>
                  <a:pt x="3259636" y="268407"/>
                </a:cubicBezTo>
                <a:cubicBezTo>
                  <a:pt x="3263370" y="275875"/>
                  <a:pt x="3264465" y="284371"/>
                  <a:pt x="3262608" y="293715"/>
                </a:cubicBezTo>
                <a:cubicBezTo>
                  <a:pt x="3260741" y="303040"/>
                  <a:pt x="3260741" y="308517"/>
                  <a:pt x="3262608" y="310384"/>
                </a:cubicBezTo>
                <a:cubicBezTo>
                  <a:pt x="3264475" y="312241"/>
                  <a:pt x="3267770" y="313356"/>
                  <a:pt x="3272428" y="313356"/>
                </a:cubicBezTo>
                <a:cubicBezTo>
                  <a:pt x="3277095" y="313356"/>
                  <a:pt x="3281210" y="311984"/>
                  <a:pt x="3284935" y="309184"/>
                </a:cubicBezTo>
                <a:cubicBezTo>
                  <a:pt x="3288668" y="306393"/>
                  <a:pt x="3292764" y="305269"/>
                  <a:pt x="3297441" y="306212"/>
                </a:cubicBezTo>
                <a:cubicBezTo>
                  <a:pt x="3302099" y="307146"/>
                  <a:pt x="3311424" y="318947"/>
                  <a:pt x="3325416" y="341340"/>
                </a:cubicBezTo>
                <a:cubicBezTo>
                  <a:pt x="3339408" y="363724"/>
                  <a:pt x="3361068" y="384279"/>
                  <a:pt x="3390005" y="402948"/>
                </a:cubicBezTo>
                <a:cubicBezTo>
                  <a:pt x="3404473" y="412282"/>
                  <a:pt x="3418704" y="421607"/>
                  <a:pt x="3433172" y="430932"/>
                </a:cubicBezTo>
                <a:cubicBezTo>
                  <a:pt x="3430838" y="431399"/>
                  <a:pt x="3428667" y="431647"/>
                  <a:pt x="3426324" y="432123"/>
                </a:cubicBezTo>
                <a:cubicBezTo>
                  <a:pt x="3421656" y="433057"/>
                  <a:pt x="3416437" y="432247"/>
                  <a:pt x="3410845" y="429446"/>
                </a:cubicBezTo>
                <a:cubicBezTo>
                  <a:pt x="3405245" y="426646"/>
                  <a:pt x="3398663" y="425265"/>
                  <a:pt x="3391195" y="425275"/>
                </a:cubicBezTo>
                <a:cubicBezTo>
                  <a:pt x="3383737" y="425275"/>
                  <a:pt x="3376908" y="428827"/>
                  <a:pt x="3370364" y="436286"/>
                </a:cubicBezTo>
                <a:cubicBezTo>
                  <a:pt x="3363830" y="443753"/>
                  <a:pt x="3352591" y="447039"/>
                  <a:pt x="3336722" y="446115"/>
                </a:cubicBezTo>
                <a:cubicBezTo>
                  <a:pt x="3320863" y="445182"/>
                  <a:pt x="3309614" y="445724"/>
                  <a:pt x="3303089" y="447601"/>
                </a:cubicBezTo>
                <a:cubicBezTo>
                  <a:pt x="3296565" y="449468"/>
                  <a:pt x="3291907" y="452754"/>
                  <a:pt x="3289097" y="457421"/>
                </a:cubicBezTo>
                <a:cubicBezTo>
                  <a:pt x="3286306" y="462089"/>
                  <a:pt x="3286859" y="466746"/>
                  <a:pt x="3290592" y="471414"/>
                </a:cubicBezTo>
                <a:cubicBezTo>
                  <a:pt x="3294326" y="476081"/>
                  <a:pt x="3295688" y="480186"/>
                  <a:pt x="3294755" y="483911"/>
                </a:cubicBezTo>
                <a:cubicBezTo>
                  <a:pt x="3293821" y="487644"/>
                  <a:pt x="3289973" y="490940"/>
                  <a:pt x="3283449" y="493740"/>
                </a:cubicBezTo>
                <a:cubicBezTo>
                  <a:pt x="3276914" y="496531"/>
                  <a:pt x="3272257" y="499836"/>
                  <a:pt x="3269456" y="503560"/>
                </a:cubicBezTo>
                <a:cubicBezTo>
                  <a:pt x="3266656" y="507295"/>
                  <a:pt x="3260627" y="510580"/>
                  <a:pt x="3251302" y="513381"/>
                </a:cubicBezTo>
                <a:cubicBezTo>
                  <a:pt x="3241967" y="516181"/>
                  <a:pt x="3231833" y="521658"/>
                  <a:pt x="3220641" y="530050"/>
                </a:cubicBezTo>
                <a:cubicBezTo>
                  <a:pt x="3209449" y="538451"/>
                  <a:pt x="3203677" y="546138"/>
                  <a:pt x="3203677" y="552671"/>
                </a:cubicBezTo>
                <a:cubicBezTo>
                  <a:pt x="3203677" y="559205"/>
                  <a:pt x="3205039" y="563863"/>
                  <a:pt x="3207839" y="566664"/>
                </a:cubicBezTo>
                <a:cubicBezTo>
                  <a:pt x="3210640" y="569464"/>
                  <a:pt x="3221879" y="570283"/>
                  <a:pt x="3241472" y="569340"/>
                </a:cubicBezTo>
                <a:cubicBezTo>
                  <a:pt x="3261074" y="568407"/>
                  <a:pt x="3275057" y="572245"/>
                  <a:pt x="3283449" y="580646"/>
                </a:cubicBezTo>
                <a:cubicBezTo>
                  <a:pt x="3291840" y="589047"/>
                  <a:pt x="3296250" y="595629"/>
                  <a:pt x="3296241" y="600296"/>
                </a:cubicBezTo>
                <a:cubicBezTo>
                  <a:pt x="3296241" y="604964"/>
                  <a:pt x="3297612" y="608507"/>
                  <a:pt x="3300413" y="611307"/>
                </a:cubicBezTo>
                <a:cubicBezTo>
                  <a:pt x="3303213" y="614108"/>
                  <a:pt x="3309795" y="614669"/>
                  <a:pt x="3320053" y="612803"/>
                </a:cubicBezTo>
                <a:cubicBezTo>
                  <a:pt x="3330321" y="610936"/>
                  <a:pt x="3341818" y="610374"/>
                  <a:pt x="3354886" y="611307"/>
                </a:cubicBezTo>
                <a:cubicBezTo>
                  <a:pt x="3367945" y="612241"/>
                  <a:pt x="3377270" y="611441"/>
                  <a:pt x="3382861" y="608631"/>
                </a:cubicBezTo>
                <a:cubicBezTo>
                  <a:pt x="3388462" y="605830"/>
                  <a:pt x="3395596" y="605268"/>
                  <a:pt x="3403997" y="607145"/>
                </a:cubicBezTo>
                <a:cubicBezTo>
                  <a:pt x="3412398" y="609012"/>
                  <a:pt x="3418980" y="607088"/>
                  <a:pt x="3423647" y="601487"/>
                </a:cubicBezTo>
                <a:cubicBezTo>
                  <a:pt x="3428305" y="595886"/>
                  <a:pt x="3431867" y="593162"/>
                  <a:pt x="3434658" y="593153"/>
                </a:cubicBezTo>
                <a:cubicBezTo>
                  <a:pt x="3436058" y="593153"/>
                  <a:pt x="3437430" y="593153"/>
                  <a:pt x="3438820" y="593153"/>
                </a:cubicBezTo>
                <a:cubicBezTo>
                  <a:pt x="3437420" y="610879"/>
                  <a:pt x="3436049" y="628709"/>
                  <a:pt x="3434658" y="646435"/>
                </a:cubicBezTo>
                <a:cubicBezTo>
                  <a:pt x="3431858" y="681887"/>
                  <a:pt x="3423904" y="713940"/>
                  <a:pt x="3410845" y="742876"/>
                </a:cubicBezTo>
                <a:cubicBezTo>
                  <a:pt x="3397777" y="771794"/>
                  <a:pt x="3390376" y="793168"/>
                  <a:pt x="3388519" y="807170"/>
                </a:cubicBezTo>
                <a:cubicBezTo>
                  <a:pt x="3387586" y="814161"/>
                  <a:pt x="3386766" y="821305"/>
                  <a:pt x="3385842" y="828296"/>
                </a:cubicBezTo>
                <a:cubicBezTo>
                  <a:pt x="3384442" y="827839"/>
                  <a:pt x="3382766" y="827287"/>
                  <a:pt x="3381375" y="826811"/>
                </a:cubicBezTo>
                <a:cubicBezTo>
                  <a:pt x="3378575" y="825877"/>
                  <a:pt x="3374469" y="819028"/>
                  <a:pt x="3368878" y="805979"/>
                </a:cubicBezTo>
                <a:cubicBezTo>
                  <a:pt x="3363278" y="792911"/>
                  <a:pt x="3355877" y="780300"/>
                  <a:pt x="3346552" y="768175"/>
                </a:cubicBezTo>
                <a:cubicBezTo>
                  <a:pt x="3337217" y="756049"/>
                  <a:pt x="3330074" y="744810"/>
                  <a:pt x="3325416" y="734542"/>
                </a:cubicBezTo>
                <a:cubicBezTo>
                  <a:pt x="3320749" y="724274"/>
                  <a:pt x="3309795" y="707815"/>
                  <a:pt x="3292078" y="685421"/>
                </a:cubicBezTo>
                <a:cubicBezTo>
                  <a:pt x="3274352" y="663037"/>
                  <a:pt x="3252416" y="644140"/>
                  <a:pt x="3226299" y="628271"/>
                </a:cubicBezTo>
                <a:cubicBezTo>
                  <a:pt x="3200172" y="612412"/>
                  <a:pt x="3178245" y="600611"/>
                  <a:pt x="3160510" y="593153"/>
                </a:cubicBezTo>
                <a:cubicBezTo>
                  <a:pt x="3142783" y="585685"/>
                  <a:pt x="3128810" y="577189"/>
                  <a:pt x="3118542" y="567854"/>
                </a:cubicBezTo>
                <a:cubicBezTo>
                  <a:pt x="3108284" y="558520"/>
                  <a:pt x="3100588" y="550309"/>
                  <a:pt x="3095920" y="542851"/>
                </a:cubicBezTo>
                <a:cubicBezTo>
                  <a:pt x="3091253" y="535384"/>
                  <a:pt x="3087967" y="520858"/>
                  <a:pt x="3086100" y="499389"/>
                </a:cubicBezTo>
                <a:cubicBezTo>
                  <a:pt x="3084233" y="477929"/>
                  <a:pt x="3080680" y="463394"/>
                  <a:pt x="3075089" y="455935"/>
                </a:cubicBezTo>
                <a:cubicBezTo>
                  <a:pt x="3069489" y="448468"/>
                  <a:pt x="3066745" y="441076"/>
                  <a:pt x="3066755" y="433609"/>
                </a:cubicBezTo>
                <a:cubicBezTo>
                  <a:pt x="3066755" y="429875"/>
                  <a:pt x="3066755" y="426027"/>
                  <a:pt x="3066755" y="422303"/>
                </a:cubicBezTo>
                <a:cubicBezTo>
                  <a:pt x="3070955" y="423693"/>
                  <a:pt x="3075051" y="425360"/>
                  <a:pt x="3079252" y="426761"/>
                </a:cubicBezTo>
                <a:cubicBezTo>
                  <a:pt x="3087653" y="429561"/>
                  <a:pt x="3093682" y="428456"/>
                  <a:pt x="3097416" y="423789"/>
                </a:cubicBezTo>
                <a:cubicBezTo>
                  <a:pt x="3101140" y="419121"/>
                  <a:pt x="3106617" y="416940"/>
                  <a:pt x="3114084" y="416940"/>
                </a:cubicBezTo>
                <a:cubicBezTo>
                  <a:pt x="3121543" y="416940"/>
                  <a:pt x="3127315" y="415016"/>
                  <a:pt x="3131049" y="411282"/>
                </a:cubicBezTo>
                <a:cubicBezTo>
                  <a:pt x="3134782" y="407548"/>
                  <a:pt x="3136144" y="403710"/>
                  <a:pt x="3135211" y="399976"/>
                </a:cubicBezTo>
                <a:cubicBezTo>
                  <a:pt x="3134278" y="396243"/>
                  <a:pt x="3132353" y="394061"/>
                  <a:pt x="3129553" y="393128"/>
                </a:cubicBezTo>
                <a:cubicBezTo>
                  <a:pt x="3126762" y="392194"/>
                  <a:pt x="3125391" y="388899"/>
                  <a:pt x="3125391" y="383307"/>
                </a:cubicBezTo>
                <a:cubicBezTo>
                  <a:pt x="3125391" y="380507"/>
                  <a:pt x="3125391" y="377764"/>
                  <a:pt x="3125391" y="374973"/>
                </a:cubicBezTo>
                <a:cubicBezTo>
                  <a:pt x="3129591" y="374973"/>
                  <a:pt x="3133697" y="374973"/>
                  <a:pt x="3137897" y="374973"/>
                </a:cubicBezTo>
                <a:cubicBezTo>
                  <a:pt x="3146289" y="374973"/>
                  <a:pt x="3153985" y="373049"/>
                  <a:pt x="3160510" y="369315"/>
                </a:cubicBezTo>
                <a:cubicBezTo>
                  <a:pt x="3167043" y="365581"/>
                  <a:pt x="3176368" y="364477"/>
                  <a:pt x="3188494" y="366334"/>
                </a:cubicBezTo>
                <a:cubicBezTo>
                  <a:pt x="3200619" y="368201"/>
                  <a:pt x="3211316" y="367391"/>
                  <a:pt x="3220641" y="363657"/>
                </a:cubicBezTo>
                <a:cubicBezTo>
                  <a:pt x="3229975" y="359923"/>
                  <a:pt x="3234890" y="354456"/>
                  <a:pt x="3235824" y="346989"/>
                </a:cubicBezTo>
                <a:cubicBezTo>
                  <a:pt x="3236757" y="339530"/>
                  <a:pt x="3239234" y="334578"/>
                  <a:pt x="3242967" y="332701"/>
                </a:cubicBezTo>
                <a:cubicBezTo>
                  <a:pt x="3246701" y="330834"/>
                  <a:pt x="3248616" y="328100"/>
                  <a:pt x="3248616" y="324367"/>
                </a:cubicBezTo>
                <a:cubicBezTo>
                  <a:pt x="3248616" y="320633"/>
                  <a:pt x="3239557" y="313794"/>
                  <a:pt x="3221831" y="303535"/>
                </a:cubicBezTo>
                <a:cubicBezTo>
                  <a:pt x="3204105" y="293267"/>
                  <a:pt x="3195342" y="286134"/>
                  <a:pt x="3195342" y="282400"/>
                </a:cubicBezTo>
                <a:cubicBezTo>
                  <a:pt x="3195342" y="280533"/>
                  <a:pt x="3195342" y="278609"/>
                  <a:pt x="3195342" y="276742"/>
                </a:cubicBezTo>
                <a:cubicBezTo>
                  <a:pt x="3198143" y="276742"/>
                  <a:pt x="3200876" y="276742"/>
                  <a:pt x="3203677" y="276742"/>
                </a:cubicBezTo>
                <a:cubicBezTo>
                  <a:pt x="3209268" y="276742"/>
                  <a:pt x="3213935" y="275123"/>
                  <a:pt x="3217660" y="271389"/>
                </a:cubicBezTo>
                <a:cubicBezTo>
                  <a:pt x="3221393" y="267655"/>
                  <a:pt x="3226603" y="265731"/>
                  <a:pt x="3233147" y="265731"/>
                </a:cubicBezTo>
                <a:cubicBezTo>
                  <a:pt x="3239672" y="265731"/>
                  <a:pt x="3243520" y="264359"/>
                  <a:pt x="3244453" y="261559"/>
                </a:cubicBezTo>
                <a:cubicBezTo>
                  <a:pt x="3245387" y="258768"/>
                  <a:pt x="3247311" y="257387"/>
                  <a:pt x="3250111" y="257396"/>
                </a:cubicBezTo>
                <a:close/>
                <a:moveTo>
                  <a:pt x="3697786" y="320204"/>
                </a:moveTo>
                <a:cubicBezTo>
                  <a:pt x="3700586" y="321138"/>
                  <a:pt x="3704692" y="328282"/>
                  <a:pt x="3710283" y="341340"/>
                </a:cubicBezTo>
                <a:cubicBezTo>
                  <a:pt x="3715883" y="354399"/>
                  <a:pt x="3718360" y="363714"/>
                  <a:pt x="3717427" y="369315"/>
                </a:cubicBezTo>
                <a:cubicBezTo>
                  <a:pt x="3716493" y="374916"/>
                  <a:pt x="3717046" y="379012"/>
                  <a:pt x="3718922" y="381821"/>
                </a:cubicBezTo>
                <a:cubicBezTo>
                  <a:pt x="3720779" y="384613"/>
                  <a:pt x="3728190" y="384622"/>
                  <a:pt x="3741239" y="381821"/>
                </a:cubicBezTo>
                <a:cubicBezTo>
                  <a:pt x="3754308" y="379021"/>
                  <a:pt x="3762518" y="381488"/>
                  <a:pt x="3766242" y="388965"/>
                </a:cubicBezTo>
                <a:cubicBezTo>
                  <a:pt x="3769976" y="396423"/>
                  <a:pt x="3777110" y="401891"/>
                  <a:pt x="3787378" y="405634"/>
                </a:cubicBezTo>
                <a:cubicBezTo>
                  <a:pt x="3797637" y="409358"/>
                  <a:pt x="3808876" y="405253"/>
                  <a:pt x="3821011" y="393128"/>
                </a:cubicBezTo>
                <a:cubicBezTo>
                  <a:pt x="3833146" y="381002"/>
                  <a:pt x="3842461" y="373316"/>
                  <a:pt x="3848995" y="370506"/>
                </a:cubicBezTo>
                <a:cubicBezTo>
                  <a:pt x="3855520" y="367705"/>
                  <a:pt x="3862111" y="368258"/>
                  <a:pt x="3868636" y="371992"/>
                </a:cubicBezTo>
                <a:cubicBezTo>
                  <a:pt x="3875170" y="375725"/>
                  <a:pt x="3879276" y="381755"/>
                  <a:pt x="3881142" y="390146"/>
                </a:cubicBezTo>
                <a:cubicBezTo>
                  <a:pt x="3883009" y="398547"/>
                  <a:pt x="3877542" y="411711"/>
                  <a:pt x="3864474" y="429446"/>
                </a:cubicBezTo>
                <a:cubicBezTo>
                  <a:pt x="3851405" y="447173"/>
                  <a:pt x="3840976" y="457307"/>
                  <a:pt x="3833517" y="460098"/>
                </a:cubicBezTo>
                <a:cubicBezTo>
                  <a:pt x="3826050" y="462898"/>
                  <a:pt x="3799475" y="482101"/>
                  <a:pt x="3753745" y="517553"/>
                </a:cubicBezTo>
                <a:cubicBezTo>
                  <a:pt x="3708026" y="553005"/>
                  <a:pt x="3675974" y="590828"/>
                  <a:pt x="3657305" y="630957"/>
                </a:cubicBezTo>
                <a:cubicBezTo>
                  <a:pt x="3638645" y="671077"/>
                  <a:pt x="3628216" y="691079"/>
                  <a:pt x="3626349" y="691079"/>
                </a:cubicBezTo>
                <a:cubicBezTo>
                  <a:pt x="3624482" y="691079"/>
                  <a:pt x="3623110" y="673811"/>
                  <a:pt x="3622177" y="639292"/>
                </a:cubicBezTo>
                <a:cubicBezTo>
                  <a:pt x="3621243" y="604773"/>
                  <a:pt x="3624529" y="581466"/>
                  <a:pt x="3631997" y="569340"/>
                </a:cubicBezTo>
                <a:cubicBezTo>
                  <a:pt x="3639465" y="557215"/>
                  <a:pt x="3651257" y="532555"/>
                  <a:pt x="3667125" y="495226"/>
                </a:cubicBezTo>
                <a:cubicBezTo>
                  <a:pt x="3682984" y="457907"/>
                  <a:pt x="3690395" y="420893"/>
                  <a:pt x="3689452" y="384498"/>
                </a:cubicBezTo>
                <a:cubicBezTo>
                  <a:pt x="3688518" y="348112"/>
                  <a:pt x="3689061" y="328100"/>
                  <a:pt x="3690938" y="324367"/>
                </a:cubicBezTo>
                <a:cubicBezTo>
                  <a:pt x="3692805" y="320633"/>
                  <a:pt x="3694986" y="319271"/>
                  <a:pt x="3697786" y="320204"/>
                </a:cubicBezTo>
                <a:close/>
                <a:moveTo>
                  <a:pt x="3553720" y="579161"/>
                </a:moveTo>
                <a:cubicBezTo>
                  <a:pt x="3555587" y="582428"/>
                  <a:pt x="3557511" y="585723"/>
                  <a:pt x="3559378" y="588990"/>
                </a:cubicBezTo>
                <a:cubicBezTo>
                  <a:pt x="3563103" y="595515"/>
                  <a:pt x="3565836" y="604021"/>
                  <a:pt x="3567703" y="614289"/>
                </a:cubicBezTo>
                <a:cubicBezTo>
                  <a:pt x="3569570" y="624547"/>
                  <a:pt x="3570951" y="640711"/>
                  <a:pt x="3571875" y="663104"/>
                </a:cubicBezTo>
                <a:cubicBezTo>
                  <a:pt x="3572808" y="685498"/>
                  <a:pt x="3571446" y="703566"/>
                  <a:pt x="3567703" y="717578"/>
                </a:cubicBezTo>
                <a:cubicBezTo>
                  <a:pt x="3563979" y="731570"/>
                  <a:pt x="3560693" y="751868"/>
                  <a:pt x="3557883" y="777995"/>
                </a:cubicBezTo>
                <a:cubicBezTo>
                  <a:pt x="3555083" y="804122"/>
                  <a:pt x="3550425" y="823019"/>
                  <a:pt x="3543891" y="835145"/>
                </a:cubicBezTo>
                <a:cubicBezTo>
                  <a:pt x="3537366" y="847280"/>
                  <a:pt x="3526936" y="861253"/>
                  <a:pt x="3512935" y="877121"/>
                </a:cubicBezTo>
                <a:cubicBezTo>
                  <a:pt x="3498942" y="892981"/>
                  <a:pt x="3484969" y="913288"/>
                  <a:pt x="3470967" y="937539"/>
                </a:cubicBezTo>
                <a:cubicBezTo>
                  <a:pt x="3456975" y="961799"/>
                  <a:pt x="3447412" y="976601"/>
                  <a:pt x="3441802" y="982192"/>
                </a:cubicBezTo>
                <a:cubicBezTo>
                  <a:pt x="3439001" y="984992"/>
                  <a:pt x="3435963" y="987736"/>
                  <a:pt x="3433172" y="990526"/>
                </a:cubicBezTo>
                <a:cubicBezTo>
                  <a:pt x="3428505" y="971400"/>
                  <a:pt x="3423838" y="952512"/>
                  <a:pt x="3419180" y="933376"/>
                </a:cubicBezTo>
                <a:cubicBezTo>
                  <a:pt x="3409845" y="895124"/>
                  <a:pt x="3405178" y="870158"/>
                  <a:pt x="3405188" y="858957"/>
                </a:cubicBezTo>
                <a:cubicBezTo>
                  <a:pt x="3405188" y="847766"/>
                  <a:pt x="3406854" y="833516"/>
                  <a:pt x="3409655" y="815800"/>
                </a:cubicBezTo>
                <a:cubicBezTo>
                  <a:pt x="3412455" y="798073"/>
                  <a:pt x="3420104" y="774213"/>
                  <a:pt x="3433172" y="744362"/>
                </a:cubicBezTo>
                <a:cubicBezTo>
                  <a:pt x="3446231" y="714511"/>
                  <a:pt x="3453927" y="682145"/>
                  <a:pt x="3455785" y="647626"/>
                </a:cubicBezTo>
                <a:cubicBezTo>
                  <a:pt x="3457651" y="613107"/>
                  <a:pt x="3459023" y="594458"/>
                  <a:pt x="3459956" y="591667"/>
                </a:cubicBezTo>
                <a:cubicBezTo>
                  <a:pt x="3460890" y="588866"/>
                  <a:pt x="3462823" y="587486"/>
                  <a:pt x="3465614" y="587495"/>
                </a:cubicBezTo>
                <a:cubicBezTo>
                  <a:pt x="3468415" y="587495"/>
                  <a:pt x="3471405" y="588866"/>
                  <a:pt x="3475139" y="591667"/>
                </a:cubicBezTo>
                <a:cubicBezTo>
                  <a:pt x="3478873" y="594467"/>
                  <a:pt x="3485998" y="595839"/>
                  <a:pt x="3496266" y="595829"/>
                </a:cubicBezTo>
                <a:cubicBezTo>
                  <a:pt x="3506534" y="595829"/>
                  <a:pt x="3513925" y="594467"/>
                  <a:pt x="3518592" y="591667"/>
                </a:cubicBezTo>
                <a:cubicBezTo>
                  <a:pt x="3523259" y="588866"/>
                  <a:pt x="3529298" y="587486"/>
                  <a:pt x="3536747" y="587495"/>
                </a:cubicBezTo>
                <a:cubicBezTo>
                  <a:pt x="3544215" y="587495"/>
                  <a:pt x="3548863" y="586133"/>
                  <a:pt x="3550739" y="583332"/>
                </a:cubicBezTo>
                <a:cubicBezTo>
                  <a:pt x="3551673" y="581932"/>
                  <a:pt x="3552797" y="580560"/>
                  <a:pt x="3553720" y="579161"/>
                </a:cubicBezTo>
                <a:close/>
                <a:moveTo>
                  <a:pt x="4024313" y="1490284"/>
                </a:moveTo>
                <a:cubicBezTo>
                  <a:pt x="4027227" y="1494332"/>
                  <a:pt x="4029904" y="1498504"/>
                  <a:pt x="4033247" y="1502190"/>
                </a:cubicBezTo>
                <a:cubicBezTo>
                  <a:pt x="4035562" y="1504800"/>
                  <a:pt x="4037562" y="1507543"/>
                  <a:pt x="4040086" y="1509934"/>
                </a:cubicBezTo>
                <a:cubicBezTo>
                  <a:pt x="4044839" y="1515211"/>
                  <a:pt x="4050059" y="1520259"/>
                  <a:pt x="4055269" y="1525117"/>
                </a:cubicBezTo>
                <a:cubicBezTo>
                  <a:pt x="4055440" y="1525431"/>
                  <a:pt x="4055583" y="1525536"/>
                  <a:pt x="4055860" y="1525707"/>
                </a:cubicBezTo>
                <a:cubicBezTo>
                  <a:pt x="4056955" y="1526831"/>
                  <a:pt x="4058145" y="1528069"/>
                  <a:pt x="4059441" y="1528984"/>
                </a:cubicBezTo>
                <a:cubicBezTo>
                  <a:pt x="4061860" y="1530879"/>
                  <a:pt x="4063632" y="1533527"/>
                  <a:pt x="4065985" y="1535528"/>
                </a:cubicBezTo>
                <a:cubicBezTo>
                  <a:pt x="4068099" y="1537433"/>
                  <a:pt x="4069956" y="1539500"/>
                  <a:pt x="4072233" y="1541186"/>
                </a:cubicBezTo>
                <a:cubicBezTo>
                  <a:pt x="4073785" y="1543157"/>
                  <a:pt x="4075500" y="1544786"/>
                  <a:pt x="4077291" y="1546548"/>
                </a:cubicBezTo>
                <a:cubicBezTo>
                  <a:pt x="4079301" y="1548272"/>
                  <a:pt x="4081405" y="1550063"/>
                  <a:pt x="4082949" y="1552197"/>
                </a:cubicBezTo>
                <a:cubicBezTo>
                  <a:pt x="4085977" y="1555616"/>
                  <a:pt x="4088902" y="1559226"/>
                  <a:pt x="4091578" y="1562921"/>
                </a:cubicBezTo>
                <a:cubicBezTo>
                  <a:pt x="4093093" y="1564855"/>
                  <a:pt x="4095379" y="1566493"/>
                  <a:pt x="4095455" y="1569170"/>
                </a:cubicBezTo>
                <a:cubicBezTo>
                  <a:pt x="4095417" y="1571027"/>
                  <a:pt x="4095769" y="1572961"/>
                  <a:pt x="4095455" y="1574828"/>
                </a:cubicBezTo>
                <a:cubicBezTo>
                  <a:pt x="4095207" y="1578695"/>
                  <a:pt x="4094064" y="1582410"/>
                  <a:pt x="4093074" y="1586134"/>
                </a:cubicBezTo>
                <a:cubicBezTo>
                  <a:pt x="4092016" y="1589858"/>
                  <a:pt x="4090264" y="1593363"/>
                  <a:pt x="4088606" y="1596850"/>
                </a:cubicBezTo>
                <a:cubicBezTo>
                  <a:pt x="4086492" y="1600755"/>
                  <a:pt x="4084577" y="1604765"/>
                  <a:pt x="4082053" y="1608461"/>
                </a:cubicBezTo>
                <a:cubicBezTo>
                  <a:pt x="4079310" y="1612185"/>
                  <a:pt x="4076795" y="1616071"/>
                  <a:pt x="4074024" y="1619767"/>
                </a:cubicBezTo>
                <a:cubicBezTo>
                  <a:pt x="4069518" y="1625748"/>
                  <a:pt x="4065394" y="1631930"/>
                  <a:pt x="4060927" y="1637922"/>
                </a:cubicBezTo>
                <a:cubicBezTo>
                  <a:pt x="4056669" y="1643798"/>
                  <a:pt x="4051869" y="1649380"/>
                  <a:pt x="4048420" y="1655790"/>
                </a:cubicBezTo>
                <a:cubicBezTo>
                  <a:pt x="4046277" y="1659800"/>
                  <a:pt x="4044268" y="1663858"/>
                  <a:pt x="4043067" y="1668287"/>
                </a:cubicBezTo>
                <a:cubicBezTo>
                  <a:pt x="4042620" y="1670630"/>
                  <a:pt x="4042591" y="1673069"/>
                  <a:pt x="4042467" y="1675431"/>
                </a:cubicBezTo>
                <a:cubicBezTo>
                  <a:pt x="3988260" y="1667687"/>
                  <a:pt x="3934635" y="1659734"/>
                  <a:pt x="3877266" y="1664115"/>
                </a:cubicBezTo>
                <a:cubicBezTo>
                  <a:pt x="3855177" y="1665820"/>
                  <a:pt x="3833651" y="1669325"/>
                  <a:pt x="3812086" y="1672754"/>
                </a:cubicBezTo>
                <a:cubicBezTo>
                  <a:pt x="3812086" y="1671640"/>
                  <a:pt x="3812238" y="1670583"/>
                  <a:pt x="3812086" y="1669478"/>
                </a:cubicBezTo>
                <a:cubicBezTo>
                  <a:pt x="3811343" y="1663039"/>
                  <a:pt x="3810486" y="1656457"/>
                  <a:pt x="3809105" y="1650132"/>
                </a:cubicBezTo>
                <a:cubicBezTo>
                  <a:pt x="3808752" y="1647532"/>
                  <a:pt x="3808733" y="1644979"/>
                  <a:pt x="3808514" y="1642389"/>
                </a:cubicBezTo>
                <a:cubicBezTo>
                  <a:pt x="3808762" y="1637998"/>
                  <a:pt x="3808857" y="1633626"/>
                  <a:pt x="3809705" y="1629292"/>
                </a:cubicBezTo>
                <a:cubicBezTo>
                  <a:pt x="3810514" y="1624682"/>
                  <a:pt x="3811277" y="1620214"/>
                  <a:pt x="3812086" y="1615604"/>
                </a:cubicBezTo>
                <a:cubicBezTo>
                  <a:pt x="3812648" y="1612261"/>
                  <a:pt x="3813515" y="1608889"/>
                  <a:pt x="3813867" y="1605479"/>
                </a:cubicBezTo>
                <a:cubicBezTo>
                  <a:pt x="3814505" y="1601088"/>
                  <a:pt x="3814201" y="1596526"/>
                  <a:pt x="3814172" y="1592087"/>
                </a:cubicBezTo>
                <a:cubicBezTo>
                  <a:pt x="3813715" y="1586915"/>
                  <a:pt x="3813353" y="1581781"/>
                  <a:pt x="3813572" y="1576609"/>
                </a:cubicBezTo>
                <a:cubicBezTo>
                  <a:pt x="3814343" y="1568418"/>
                  <a:pt x="3816239" y="1560521"/>
                  <a:pt x="3818039" y="1552501"/>
                </a:cubicBezTo>
                <a:cubicBezTo>
                  <a:pt x="3818458" y="1550806"/>
                  <a:pt x="3818668" y="1549091"/>
                  <a:pt x="3819230" y="1547434"/>
                </a:cubicBezTo>
                <a:cubicBezTo>
                  <a:pt x="3820392" y="1542376"/>
                  <a:pt x="3821297" y="1537128"/>
                  <a:pt x="3821906" y="1531965"/>
                </a:cubicBezTo>
                <a:cubicBezTo>
                  <a:pt x="3822402" y="1528298"/>
                  <a:pt x="3822059" y="1524612"/>
                  <a:pt x="3822202" y="1520945"/>
                </a:cubicBezTo>
                <a:cubicBezTo>
                  <a:pt x="3823716" y="1520983"/>
                  <a:pt x="3825154" y="1521269"/>
                  <a:pt x="3826669" y="1520945"/>
                </a:cubicBezTo>
                <a:cubicBezTo>
                  <a:pt x="3830145" y="1521050"/>
                  <a:pt x="3833603" y="1520945"/>
                  <a:pt x="3837089" y="1520945"/>
                </a:cubicBezTo>
                <a:cubicBezTo>
                  <a:pt x="3839375" y="1521297"/>
                  <a:pt x="3841652" y="1520964"/>
                  <a:pt x="3843928" y="1521240"/>
                </a:cubicBezTo>
                <a:cubicBezTo>
                  <a:pt x="3851844" y="1521564"/>
                  <a:pt x="3859863" y="1521631"/>
                  <a:pt x="3867741" y="1522440"/>
                </a:cubicBezTo>
                <a:cubicBezTo>
                  <a:pt x="3869046" y="1522755"/>
                  <a:pt x="3870579" y="1522698"/>
                  <a:pt x="3871913" y="1522736"/>
                </a:cubicBezTo>
                <a:cubicBezTo>
                  <a:pt x="3872656" y="1522907"/>
                  <a:pt x="3873256" y="1522879"/>
                  <a:pt x="3873999" y="1522736"/>
                </a:cubicBezTo>
                <a:cubicBezTo>
                  <a:pt x="3877370" y="1523222"/>
                  <a:pt x="3880742" y="1522936"/>
                  <a:pt x="3884114" y="1523326"/>
                </a:cubicBezTo>
                <a:cubicBezTo>
                  <a:pt x="3889496" y="1523650"/>
                  <a:pt x="3894811" y="1524374"/>
                  <a:pt x="3900192" y="1524517"/>
                </a:cubicBezTo>
                <a:cubicBezTo>
                  <a:pt x="3904869" y="1524974"/>
                  <a:pt x="3909793" y="1524793"/>
                  <a:pt x="3914480" y="1525117"/>
                </a:cubicBezTo>
                <a:cubicBezTo>
                  <a:pt x="3919404" y="1525117"/>
                  <a:pt x="3924138" y="1525117"/>
                  <a:pt x="3929063" y="1525117"/>
                </a:cubicBezTo>
                <a:cubicBezTo>
                  <a:pt x="3930149" y="1525079"/>
                  <a:pt x="3931244" y="1525060"/>
                  <a:pt x="3932339" y="1524821"/>
                </a:cubicBezTo>
                <a:cubicBezTo>
                  <a:pt x="3932968" y="1524888"/>
                  <a:pt x="3933787" y="1524821"/>
                  <a:pt x="3934416" y="1524821"/>
                </a:cubicBezTo>
                <a:cubicBezTo>
                  <a:pt x="3938854" y="1524355"/>
                  <a:pt x="3943388" y="1524450"/>
                  <a:pt x="3947817" y="1523926"/>
                </a:cubicBezTo>
                <a:cubicBezTo>
                  <a:pt x="3949361" y="1523678"/>
                  <a:pt x="3950732" y="1523155"/>
                  <a:pt x="3952284" y="1523326"/>
                </a:cubicBezTo>
                <a:cubicBezTo>
                  <a:pt x="3954561" y="1522974"/>
                  <a:pt x="3956866" y="1522526"/>
                  <a:pt x="3959124" y="1522136"/>
                </a:cubicBezTo>
                <a:cubicBezTo>
                  <a:pt x="3961553" y="1521612"/>
                  <a:pt x="3963915" y="1521459"/>
                  <a:pt x="3966267" y="1520650"/>
                </a:cubicBezTo>
                <a:cubicBezTo>
                  <a:pt x="3968763" y="1519945"/>
                  <a:pt x="3971544" y="1519374"/>
                  <a:pt x="3974011" y="1518564"/>
                </a:cubicBezTo>
                <a:cubicBezTo>
                  <a:pt x="3977631" y="1517373"/>
                  <a:pt x="3981164" y="1516363"/>
                  <a:pt x="3984727" y="1514992"/>
                </a:cubicBezTo>
                <a:cubicBezTo>
                  <a:pt x="3992813" y="1511829"/>
                  <a:pt x="4000738" y="1507943"/>
                  <a:pt x="4007939" y="1503086"/>
                </a:cubicBezTo>
                <a:cubicBezTo>
                  <a:pt x="4010511" y="1501466"/>
                  <a:pt x="4012654" y="1499523"/>
                  <a:pt x="4015083" y="1497732"/>
                </a:cubicBezTo>
                <a:cubicBezTo>
                  <a:pt x="4018140" y="1495303"/>
                  <a:pt x="4021312" y="1492818"/>
                  <a:pt x="4024313" y="1490284"/>
                </a:cubicBezTo>
                <a:close/>
                <a:moveTo>
                  <a:pt x="3780530" y="1553396"/>
                </a:moveTo>
                <a:cubicBezTo>
                  <a:pt x="3781873" y="1557644"/>
                  <a:pt x="3782387" y="1562065"/>
                  <a:pt x="3782911" y="1566484"/>
                </a:cubicBezTo>
                <a:cubicBezTo>
                  <a:pt x="3783054" y="1567894"/>
                  <a:pt x="3783045" y="1569246"/>
                  <a:pt x="3783216" y="1570656"/>
                </a:cubicBezTo>
                <a:cubicBezTo>
                  <a:pt x="3783559" y="1575371"/>
                  <a:pt x="3782892" y="1579952"/>
                  <a:pt x="3782616" y="1584648"/>
                </a:cubicBezTo>
                <a:cubicBezTo>
                  <a:pt x="3782330" y="1588791"/>
                  <a:pt x="3782111" y="1593030"/>
                  <a:pt x="3781720" y="1597145"/>
                </a:cubicBezTo>
                <a:cubicBezTo>
                  <a:pt x="3781549" y="1602146"/>
                  <a:pt x="3781673" y="1607061"/>
                  <a:pt x="3782320" y="1612032"/>
                </a:cubicBezTo>
                <a:cubicBezTo>
                  <a:pt x="3782778" y="1614985"/>
                  <a:pt x="3783359" y="1617986"/>
                  <a:pt x="3783806" y="1620957"/>
                </a:cubicBezTo>
                <a:cubicBezTo>
                  <a:pt x="3785349" y="1630102"/>
                  <a:pt x="3788159" y="1639055"/>
                  <a:pt x="3788864" y="1648342"/>
                </a:cubicBezTo>
                <a:cubicBezTo>
                  <a:pt x="3789074" y="1652104"/>
                  <a:pt x="3789550" y="1655895"/>
                  <a:pt x="3789160" y="1659657"/>
                </a:cubicBezTo>
                <a:cubicBezTo>
                  <a:pt x="3788988" y="1661800"/>
                  <a:pt x="3788836" y="1664096"/>
                  <a:pt x="3788274" y="1666201"/>
                </a:cubicBezTo>
                <a:cubicBezTo>
                  <a:pt x="3787778" y="1668135"/>
                  <a:pt x="3787093" y="1669964"/>
                  <a:pt x="3786483" y="1671859"/>
                </a:cubicBezTo>
                <a:cubicBezTo>
                  <a:pt x="3785778" y="1673593"/>
                  <a:pt x="3784911" y="1675231"/>
                  <a:pt x="3784102" y="1676917"/>
                </a:cubicBezTo>
                <a:cubicBezTo>
                  <a:pt x="3773729" y="1678850"/>
                  <a:pt x="3763442" y="1681289"/>
                  <a:pt x="3753145" y="1683470"/>
                </a:cubicBezTo>
                <a:cubicBezTo>
                  <a:pt x="3753527" y="1681965"/>
                  <a:pt x="3753993" y="1680508"/>
                  <a:pt x="3754336" y="1679003"/>
                </a:cubicBezTo>
                <a:cubicBezTo>
                  <a:pt x="3755851" y="1670249"/>
                  <a:pt x="3756927" y="1661324"/>
                  <a:pt x="3757908" y="1652514"/>
                </a:cubicBezTo>
                <a:cubicBezTo>
                  <a:pt x="3758756" y="1644532"/>
                  <a:pt x="3759908" y="1636540"/>
                  <a:pt x="3761784" y="1628701"/>
                </a:cubicBezTo>
                <a:cubicBezTo>
                  <a:pt x="3762270" y="1626796"/>
                  <a:pt x="3762518" y="1624939"/>
                  <a:pt x="3762966" y="1623043"/>
                </a:cubicBezTo>
                <a:cubicBezTo>
                  <a:pt x="3764337" y="1619281"/>
                  <a:pt x="3765509" y="1615500"/>
                  <a:pt x="3766842" y="1611728"/>
                </a:cubicBezTo>
                <a:cubicBezTo>
                  <a:pt x="3767433" y="1609166"/>
                  <a:pt x="3768357" y="1606575"/>
                  <a:pt x="3768928" y="1603993"/>
                </a:cubicBezTo>
                <a:cubicBezTo>
                  <a:pt x="3770862" y="1594811"/>
                  <a:pt x="3773576" y="1585839"/>
                  <a:pt x="3775472" y="1576609"/>
                </a:cubicBezTo>
                <a:cubicBezTo>
                  <a:pt x="3777263" y="1568875"/>
                  <a:pt x="3778568" y="1561102"/>
                  <a:pt x="3780530" y="1553396"/>
                </a:cubicBezTo>
                <a:close/>
                <a:moveTo>
                  <a:pt x="4120153" y="1610842"/>
                </a:moveTo>
                <a:cubicBezTo>
                  <a:pt x="4122201" y="1613833"/>
                  <a:pt x="4123734" y="1617109"/>
                  <a:pt x="4125220" y="1620367"/>
                </a:cubicBezTo>
                <a:cubicBezTo>
                  <a:pt x="4129011" y="1631025"/>
                  <a:pt x="4131793" y="1642341"/>
                  <a:pt x="4131764" y="1653704"/>
                </a:cubicBezTo>
                <a:cubicBezTo>
                  <a:pt x="4132012" y="1655705"/>
                  <a:pt x="4131488" y="1657619"/>
                  <a:pt x="4131764" y="1659657"/>
                </a:cubicBezTo>
                <a:cubicBezTo>
                  <a:pt x="4131945" y="1661906"/>
                  <a:pt x="4131736" y="1664001"/>
                  <a:pt x="4131764" y="1666201"/>
                </a:cubicBezTo>
                <a:cubicBezTo>
                  <a:pt x="4131593" y="1670773"/>
                  <a:pt x="4131469" y="1675631"/>
                  <a:pt x="4131469" y="1680193"/>
                </a:cubicBezTo>
                <a:cubicBezTo>
                  <a:pt x="4131212" y="1682508"/>
                  <a:pt x="4131174" y="1684727"/>
                  <a:pt x="4131174" y="1687042"/>
                </a:cubicBezTo>
                <a:cubicBezTo>
                  <a:pt x="4125878" y="1686318"/>
                  <a:pt x="4120801" y="1685089"/>
                  <a:pt x="4115391" y="1684661"/>
                </a:cubicBezTo>
                <a:cubicBezTo>
                  <a:pt x="4099770" y="1683461"/>
                  <a:pt x="4085054" y="1680965"/>
                  <a:pt x="4069852" y="1679003"/>
                </a:cubicBezTo>
                <a:cubicBezTo>
                  <a:pt x="4070575" y="1677898"/>
                  <a:pt x="4070966" y="1676631"/>
                  <a:pt x="4071938" y="1675726"/>
                </a:cubicBezTo>
                <a:cubicBezTo>
                  <a:pt x="4071795" y="1673897"/>
                  <a:pt x="4071480" y="1672154"/>
                  <a:pt x="4071938" y="1670373"/>
                </a:cubicBezTo>
                <a:cubicBezTo>
                  <a:pt x="4072290" y="1668116"/>
                  <a:pt x="4073442" y="1666134"/>
                  <a:pt x="4075214" y="1664715"/>
                </a:cubicBezTo>
                <a:cubicBezTo>
                  <a:pt x="4077424" y="1662782"/>
                  <a:pt x="4079529" y="1660715"/>
                  <a:pt x="4081463" y="1658467"/>
                </a:cubicBezTo>
                <a:cubicBezTo>
                  <a:pt x="4083682" y="1655686"/>
                  <a:pt x="4084835" y="1652066"/>
                  <a:pt x="4086520" y="1648942"/>
                </a:cubicBezTo>
                <a:cubicBezTo>
                  <a:pt x="4088387" y="1645141"/>
                  <a:pt x="4091035" y="1641627"/>
                  <a:pt x="4093074" y="1637922"/>
                </a:cubicBezTo>
                <a:cubicBezTo>
                  <a:pt x="4098417" y="1629273"/>
                  <a:pt x="4104656" y="1621253"/>
                  <a:pt x="4113010" y="1615309"/>
                </a:cubicBezTo>
                <a:cubicBezTo>
                  <a:pt x="4115191" y="1613471"/>
                  <a:pt x="4117591" y="1612042"/>
                  <a:pt x="4120153" y="16108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14300" dist="114300" dir="18900000" algn="bl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4"/>
          <p:cNvPicPr preferRelativeResize="0"/>
          <p:nvPr/>
        </p:nvPicPr>
        <p:blipFill rotWithShape="1">
          <a:blip r:embed="rId3">
            <a:alphaModFix/>
          </a:blip>
          <a:srcRect l="5563" r="5555"/>
          <a:stretch/>
        </p:blipFill>
        <p:spPr>
          <a:xfrm>
            <a:off x="722725" y="802450"/>
            <a:ext cx="5505900" cy="4137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275" name="Google Shape;275;p24"/>
          <p:cNvSpPr txBox="1">
            <a:spLocks noGrp="1"/>
          </p:cNvSpPr>
          <p:nvPr>
            <p:ph type="body" idx="4294967295"/>
          </p:nvPr>
        </p:nvSpPr>
        <p:spPr>
          <a:xfrm>
            <a:off x="722725" y="4971050"/>
            <a:ext cx="5505900" cy="1198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. </a:t>
            </a: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6" name="Google Shape;276;p24"/>
          <p:cNvSpPr txBox="1">
            <a:spLocks noGrp="1"/>
          </p:cNvSpPr>
          <p:nvPr>
            <p:ph type="title" idx="4294967295"/>
          </p:nvPr>
        </p:nvSpPr>
        <p:spPr>
          <a:xfrm>
            <a:off x="6317450" y="532900"/>
            <a:ext cx="6323400" cy="1851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7200" b="1" dirty="0" err="1" smtClean="0"/>
              <a:t>Hubungan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Hukum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Pajak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Dengan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Hukum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Pidana</a:t>
            </a:r>
            <a:endParaRPr lang="en-US" sz="7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/>
          <p:nvPr/>
        </p:nvSpPr>
        <p:spPr>
          <a:xfrm>
            <a:off x="-7025" y="1873625"/>
            <a:ext cx="12192000" cy="3160800"/>
          </a:xfrm>
          <a:prstGeom prst="rect">
            <a:avLst/>
          </a:prstGeom>
          <a:solidFill>
            <a:srgbClr val="000000">
              <a:alpha val="2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sv-SE" dirty="0" smtClean="0"/>
              <a:t>Beberapa penjabaran berikut ini yang menjadi penjelasan antara pajak dan pidana dalam sisi aturan.</a:t>
            </a:r>
            <a:endParaRPr dirty="0"/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"/>
          </p:nvPr>
        </p:nvSpPr>
        <p:spPr>
          <a:xfrm>
            <a:off x="263875" y="6148075"/>
            <a:ext cx="11748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― Irene M. Pepperberg</a:t>
            </a:r>
            <a:endParaRPr/>
          </a:p>
        </p:txBody>
      </p:sp>
      <p:grpSp>
        <p:nvGrpSpPr>
          <p:cNvPr id="284" name="Google Shape;284;p25"/>
          <p:cNvGrpSpPr/>
          <p:nvPr/>
        </p:nvGrpSpPr>
        <p:grpSpPr>
          <a:xfrm rot="10800000">
            <a:off x="5486927" y="538151"/>
            <a:ext cx="1237846" cy="872004"/>
            <a:chOff x="621403" y="597265"/>
            <a:chExt cx="1588204" cy="1118814"/>
          </a:xfrm>
        </p:grpSpPr>
        <p:sp>
          <p:nvSpPr>
            <p:cNvPr id="285" name="Google Shape;285;p25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28588" algn="bl" rotWithShape="0">
                <a:srgbClr val="1C0935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128588" algn="bl" rotWithShape="0">
                <a:srgbClr val="1C0935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title"/>
          </p:nvPr>
        </p:nvSpPr>
        <p:spPr>
          <a:xfrm>
            <a:off x="-894944" y="685522"/>
            <a:ext cx="12130392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i="1" dirty="0" err="1" smtClean="0">
                <a:solidFill>
                  <a:schemeClr val="bg1"/>
                </a:solidFill>
              </a:rPr>
              <a:t>Pelanggaran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en-US" sz="4800" i="1" dirty="0" err="1" smtClean="0">
                <a:solidFill>
                  <a:schemeClr val="bg1"/>
                </a:solidFill>
              </a:rPr>
              <a:t>Pidana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id-ID" sz="4800" i="1" dirty="0" smtClean="0">
                <a:solidFill>
                  <a:schemeClr val="bg1"/>
                </a:solidFill>
              </a:rPr>
              <a:t>    </a:t>
            </a:r>
            <a:r>
              <a:rPr lang="en-US" sz="4800" b="1" dirty="0" err="1" smtClean="0"/>
              <a:t>Dalam</a:t>
            </a:r>
            <a:r>
              <a:rPr lang="en-US" sz="4800" b="1" dirty="0" smtClean="0"/>
              <a:t> </a:t>
            </a:r>
            <a:r>
              <a:rPr lang="en-US" sz="4800" b="1" dirty="0" smtClean="0"/>
              <a:t>Hal </a:t>
            </a:r>
            <a:r>
              <a:rPr lang="en-US" sz="4800" b="1" dirty="0" err="1" smtClean="0"/>
              <a:t>Pajak</a:t>
            </a:r>
            <a:endParaRPr lang="en-US" sz="4800" b="1" dirty="0"/>
          </a:p>
        </p:txBody>
      </p:sp>
      <p:sp>
        <p:nvSpPr>
          <p:cNvPr id="292" name="Google Shape;292;p26"/>
          <p:cNvSpPr txBox="1">
            <a:spLocks noGrp="1"/>
          </p:cNvSpPr>
          <p:nvPr>
            <p:ph type="body" idx="2"/>
          </p:nvPr>
        </p:nvSpPr>
        <p:spPr>
          <a:xfrm>
            <a:off x="5749047" y="1621246"/>
            <a:ext cx="6442953" cy="32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smtClean="0"/>
              <a:t>Tax </a:t>
            </a:r>
            <a:r>
              <a:rPr lang="en-US" b="1" dirty="0" smtClean="0"/>
              <a:t>Evasion</a:t>
            </a:r>
            <a:r>
              <a:rPr lang="id-ID" b="1" dirty="0" smtClean="0"/>
              <a:t>, </a:t>
            </a: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smtClean="0"/>
              <a:t>Tax Evasion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.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pelaksanaannya</a:t>
            </a:r>
            <a:r>
              <a:rPr lang="en-US" dirty="0" smtClean="0"/>
              <a:t>,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yang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ilegal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berupak</a:t>
            </a:r>
            <a:r>
              <a:rPr lang="en-US" dirty="0" smtClean="0"/>
              <a:t> </a:t>
            </a:r>
            <a:r>
              <a:rPr lang="en-US" dirty="0" err="1" smtClean="0"/>
              <a:t>kebohongan</a:t>
            </a:r>
            <a:r>
              <a:rPr lang="en-US" dirty="0" smtClean="0"/>
              <a:t> data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, yang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diadili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3" name="Google Shape;293;p26"/>
          <p:cNvSpPr txBox="1">
            <a:spLocks noGrp="1"/>
          </p:cNvSpPr>
          <p:nvPr>
            <p:ph type="body" idx="1"/>
          </p:nvPr>
        </p:nvSpPr>
        <p:spPr>
          <a:xfrm>
            <a:off x="0" y="1681978"/>
            <a:ext cx="5719864" cy="32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smtClean="0"/>
              <a:t>Tax </a:t>
            </a:r>
            <a:r>
              <a:rPr lang="en-US" b="1" dirty="0" smtClean="0"/>
              <a:t>Fraud</a:t>
            </a:r>
            <a:r>
              <a:rPr lang="id-ID" b="1" dirty="0" smtClean="0"/>
              <a:t>,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penipuan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.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mengecoh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berwenang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yurisdiksi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penipuan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adili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denda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title"/>
          </p:nvPr>
        </p:nvSpPr>
        <p:spPr>
          <a:xfrm>
            <a:off x="-894944" y="685522"/>
            <a:ext cx="12130392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i="1" dirty="0" err="1" smtClean="0">
                <a:solidFill>
                  <a:schemeClr val="bg1"/>
                </a:solidFill>
              </a:rPr>
              <a:t>Pelanggaran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en-US" sz="4800" i="1" dirty="0" err="1" smtClean="0">
                <a:solidFill>
                  <a:schemeClr val="bg1"/>
                </a:solidFill>
              </a:rPr>
              <a:t>Pidana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id-ID" sz="4800" i="1" dirty="0" smtClean="0">
                <a:solidFill>
                  <a:schemeClr val="bg1"/>
                </a:solidFill>
              </a:rPr>
              <a:t>    </a:t>
            </a:r>
            <a:r>
              <a:rPr lang="en-US" sz="4800" b="1" dirty="0" err="1" smtClean="0"/>
              <a:t>Dalam</a:t>
            </a:r>
            <a:r>
              <a:rPr lang="en-US" sz="4800" b="1" dirty="0" smtClean="0"/>
              <a:t> </a:t>
            </a:r>
            <a:r>
              <a:rPr lang="en-US" sz="4800" b="1" dirty="0" smtClean="0"/>
              <a:t>Hal </a:t>
            </a:r>
            <a:r>
              <a:rPr lang="en-US" sz="4800" b="1" dirty="0" err="1" smtClean="0"/>
              <a:t>Pajak</a:t>
            </a:r>
            <a:endParaRPr lang="en-US" sz="4800" b="1" dirty="0"/>
          </a:p>
        </p:txBody>
      </p:sp>
      <p:sp>
        <p:nvSpPr>
          <p:cNvPr id="293" name="Google Shape;293;p26"/>
          <p:cNvSpPr txBox="1">
            <a:spLocks noGrp="1"/>
          </p:cNvSpPr>
          <p:nvPr>
            <p:ph type="body" idx="1"/>
          </p:nvPr>
        </p:nvSpPr>
        <p:spPr>
          <a:xfrm>
            <a:off x="0" y="1506881"/>
            <a:ext cx="11858017" cy="32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err="1" smtClean="0"/>
              <a:t>Pelanggaran</a:t>
            </a:r>
            <a:r>
              <a:rPr lang="en-US" b="1" dirty="0" smtClean="0"/>
              <a:t> </a:t>
            </a:r>
            <a:r>
              <a:rPr lang="en-US" b="1" dirty="0" err="1" smtClean="0"/>
              <a:t>Ketentuan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endParaRPr lang="en-US" b="1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jatuh</a:t>
            </a:r>
            <a:r>
              <a:rPr lang="en-US" sz="2400" dirty="0" smtClean="0"/>
              <a:t> tempo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sengaja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mengabaikan</a:t>
            </a:r>
            <a:r>
              <a:rPr lang="en-US" sz="2400" dirty="0" smtClean="0"/>
              <a:t>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.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mengakibatkan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sanksi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administratif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perdata</a:t>
            </a:r>
            <a:r>
              <a:rPr lang="en-US" sz="2400" dirty="0" smtClean="0"/>
              <a:t>.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 </a:t>
            </a:r>
            <a:r>
              <a:rPr lang="en-US" sz="2400" dirty="0" err="1" smtClean="0"/>
              <a:t>kasusnya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mengarah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pelanggaran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pidana</a:t>
            </a:r>
            <a:r>
              <a:rPr lang="en-US" sz="2400" dirty="0" smtClean="0"/>
              <a:t>. Hal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penipuan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kelalaian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serius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 t="13070" r="10594" b="25737"/>
          <a:stretch/>
        </p:blipFill>
        <p:spPr>
          <a:xfrm flipH="1">
            <a:off x="6204262" y="770050"/>
            <a:ext cx="4622850" cy="4429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240950" y="457200"/>
            <a:ext cx="4725300" cy="183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v-SE" b="1" dirty="0" smtClean="0"/>
              <a:t>Pidana Ekonomi </a:t>
            </a:r>
            <a:r>
              <a:rPr lang="id-ID" b="1" dirty="0" smtClean="0"/>
              <a:t>Dan Hukum </a:t>
            </a:r>
            <a:r>
              <a:rPr lang="sv-SE" b="1" dirty="0" smtClean="0"/>
              <a:t>Pajak</a:t>
            </a:r>
            <a:endParaRPr lang="sv-SE" b="1" dirty="0"/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4294967295"/>
          </p:nvPr>
        </p:nvSpPr>
        <p:spPr>
          <a:xfrm>
            <a:off x="428625" y="1676049"/>
            <a:ext cx="5604425" cy="433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>
                <a:solidFill>
                  <a:schemeClr val="bg2"/>
                </a:solidFill>
              </a:rPr>
              <a:t>Terdapat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yurisdiksi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memiliki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kaitan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dengan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undang-undang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pidana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ekonomi</a:t>
            </a:r>
            <a:r>
              <a:rPr lang="en-US" dirty="0" smtClean="0">
                <a:solidFill>
                  <a:schemeClr val="bg2"/>
                </a:solidFill>
              </a:rPr>
              <a:t> yang </a:t>
            </a:r>
            <a:r>
              <a:rPr lang="en-US" dirty="0" err="1" smtClean="0">
                <a:solidFill>
                  <a:schemeClr val="bg2"/>
                </a:solidFill>
              </a:rPr>
              <a:t>melingkupi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pelanggaran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hubungannya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dengan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pajak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 err="1" smtClean="0">
                <a:solidFill>
                  <a:schemeClr val="bg2"/>
                </a:solidFill>
              </a:rPr>
              <a:t>Adapun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Tindakan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pidana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hal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seperti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itu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dapat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mencakup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bentuk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penggelapan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pajak</a:t>
            </a:r>
            <a:r>
              <a:rPr lang="en-US" dirty="0" smtClean="0">
                <a:solidFill>
                  <a:schemeClr val="bg2"/>
                </a:solidFill>
              </a:rPr>
              <a:t>, Money </a:t>
            </a:r>
            <a:r>
              <a:rPr lang="en-US" dirty="0" err="1" smtClean="0">
                <a:solidFill>
                  <a:schemeClr val="bg2"/>
                </a:solidFill>
              </a:rPr>
              <a:t>Loundring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pencucian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uang</a:t>
            </a:r>
            <a:r>
              <a:rPr lang="en-US" dirty="0" smtClean="0">
                <a:solidFill>
                  <a:schemeClr val="bg2"/>
                </a:solidFill>
              </a:rPr>
              <a:t> yang </a:t>
            </a:r>
            <a:r>
              <a:rPr lang="en-US" dirty="0" err="1" smtClean="0">
                <a:solidFill>
                  <a:schemeClr val="bg2"/>
                </a:solidFill>
              </a:rPr>
              <a:t>merupakan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sebuah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pelanggaran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maupun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pelanggaran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aturan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ekonomi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melibatkan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pajak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301" name="Google Shape;301;p27"/>
          <p:cNvGrpSpPr/>
          <p:nvPr/>
        </p:nvGrpSpPr>
        <p:grpSpPr>
          <a:xfrm>
            <a:off x="-789454" y="3961822"/>
            <a:ext cx="13875293" cy="3048653"/>
            <a:chOff x="-789454" y="3961822"/>
            <a:chExt cx="13875293" cy="3048653"/>
          </a:xfrm>
        </p:grpSpPr>
        <p:sp>
          <p:nvSpPr>
            <p:cNvPr id="302" name="Google Shape;302;p27"/>
            <p:cNvSpPr/>
            <p:nvPr/>
          </p:nvSpPr>
          <p:spPr>
            <a:xfrm>
              <a:off x="9399460" y="5222909"/>
              <a:ext cx="1510950" cy="1510989"/>
            </a:xfrm>
            <a:custGeom>
              <a:avLst/>
              <a:gdLst/>
              <a:ahLst/>
              <a:cxnLst/>
              <a:rect l="l" t="t" r="r" b="b"/>
              <a:pathLst>
                <a:path w="1510950" h="1510989" extrusionOk="0">
                  <a:moveTo>
                    <a:pt x="0" y="755495"/>
                  </a:moveTo>
                  <a:cubicBezTo>
                    <a:pt x="0" y="338243"/>
                    <a:pt x="338233" y="0"/>
                    <a:pt x="755523" y="0"/>
                  </a:cubicBezTo>
                  <a:cubicBezTo>
                    <a:pt x="1172717" y="0"/>
                    <a:pt x="1510950" y="338243"/>
                    <a:pt x="1510950" y="755495"/>
                  </a:cubicBezTo>
                  <a:cubicBezTo>
                    <a:pt x="1510950" y="1172737"/>
                    <a:pt x="1172717" y="1510989"/>
                    <a:pt x="755523" y="1510989"/>
                  </a:cubicBezTo>
                  <a:cubicBezTo>
                    <a:pt x="338233" y="1510989"/>
                    <a:pt x="0" y="1172737"/>
                    <a:pt x="0" y="7554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-152400" y="5502743"/>
              <a:ext cx="12197905" cy="1507732"/>
            </a:xfrm>
            <a:custGeom>
              <a:avLst/>
              <a:gdLst/>
              <a:ahLst/>
              <a:cxnLst/>
              <a:rect l="l" t="t" r="r" b="b"/>
              <a:pathLst>
                <a:path w="12197905" h="1507732" extrusionOk="0">
                  <a:moveTo>
                    <a:pt x="5862" y="490520"/>
                  </a:moveTo>
                  <a:cubicBezTo>
                    <a:pt x="5862" y="490520"/>
                    <a:pt x="131696" y="480395"/>
                    <a:pt x="166564" y="474385"/>
                  </a:cubicBezTo>
                  <a:cubicBezTo>
                    <a:pt x="217557" y="465593"/>
                    <a:pt x="268154" y="450172"/>
                    <a:pt x="319900" y="450172"/>
                  </a:cubicBezTo>
                  <a:cubicBezTo>
                    <a:pt x="472326" y="450172"/>
                    <a:pt x="683167" y="503417"/>
                    <a:pt x="828329" y="474385"/>
                  </a:cubicBezTo>
                  <a:cubicBezTo>
                    <a:pt x="1213428" y="397366"/>
                    <a:pt x="1598000" y="608839"/>
                    <a:pt x="1974313" y="555081"/>
                  </a:cubicBezTo>
                  <a:cubicBezTo>
                    <a:pt x="2035616" y="546327"/>
                    <a:pt x="2096853" y="517171"/>
                    <a:pt x="2159927" y="506665"/>
                  </a:cubicBezTo>
                  <a:cubicBezTo>
                    <a:pt x="2242938" y="492825"/>
                    <a:pt x="2327005" y="491006"/>
                    <a:pt x="2410111" y="474385"/>
                  </a:cubicBezTo>
                  <a:cubicBezTo>
                    <a:pt x="2520048" y="452391"/>
                    <a:pt x="2616670" y="388441"/>
                    <a:pt x="2724855" y="361399"/>
                  </a:cubicBezTo>
                  <a:cubicBezTo>
                    <a:pt x="2773699" y="349188"/>
                    <a:pt x="2821572" y="353370"/>
                    <a:pt x="2870121" y="337187"/>
                  </a:cubicBezTo>
                  <a:cubicBezTo>
                    <a:pt x="2942311" y="313127"/>
                    <a:pt x="2967285" y="231945"/>
                    <a:pt x="3015386" y="183853"/>
                  </a:cubicBezTo>
                  <a:cubicBezTo>
                    <a:pt x="3064050" y="135181"/>
                    <a:pt x="3156357" y="88775"/>
                    <a:pt x="3225213" y="78935"/>
                  </a:cubicBezTo>
                  <a:cubicBezTo>
                    <a:pt x="3269123" y="72667"/>
                    <a:pt x="3300860" y="39844"/>
                    <a:pt x="3338198" y="30510"/>
                  </a:cubicBezTo>
                  <a:cubicBezTo>
                    <a:pt x="3346418" y="28462"/>
                    <a:pt x="3420704" y="112111"/>
                    <a:pt x="3483464" y="103148"/>
                  </a:cubicBezTo>
                  <a:cubicBezTo>
                    <a:pt x="3621348" y="83450"/>
                    <a:pt x="3694709" y="-27307"/>
                    <a:pt x="3862769" y="6307"/>
                  </a:cubicBezTo>
                  <a:cubicBezTo>
                    <a:pt x="3888248" y="11403"/>
                    <a:pt x="3913061" y="35482"/>
                    <a:pt x="3935397" y="46655"/>
                  </a:cubicBezTo>
                  <a:cubicBezTo>
                    <a:pt x="4031323" y="94623"/>
                    <a:pt x="4132431" y="107443"/>
                    <a:pt x="4217861" y="175776"/>
                  </a:cubicBezTo>
                  <a:cubicBezTo>
                    <a:pt x="4287965" y="231859"/>
                    <a:pt x="4343086" y="300925"/>
                    <a:pt x="4427687" y="337187"/>
                  </a:cubicBezTo>
                  <a:cubicBezTo>
                    <a:pt x="4556684" y="392469"/>
                    <a:pt x="4676251" y="286228"/>
                    <a:pt x="4806991" y="304906"/>
                  </a:cubicBezTo>
                  <a:cubicBezTo>
                    <a:pt x="4857988" y="312193"/>
                    <a:pt x="4918920" y="338415"/>
                    <a:pt x="4960325" y="369467"/>
                  </a:cubicBezTo>
                  <a:cubicBezTo>
                    <a:pt x="4991919" y="393165"/>
                    <a:pt x="5017161" y="443505"/>
                    <a:pt x="5057175" y="450172"/>
                  </a:cubicBezTo>
                  <a:cubicBezTo>
                    <a:pt x="5182848" y="471118"/>
                    <a:pt x="5310455" y="370086"/>
                    <a:pt x="5428403" y="393679"/>
                  </a:cubicBezTo>
                  <a:cubicBezTo>
                    <a:pt x="5476694" y="403337"/>
                    <a:pt x="5486619" y="489615"/>
                    <a:pt x="5549456" y="498597"/>
                  </a:cubicBezTo>
                  <a:cubicBezTo>
                    <a:pt x="5679015" y="517104"/>
                    <a:pt x="5802944" y="442514"/>
                    <a:pt x="5928760" y="458240"/>
                  </a:cubicBezTo>
                  <a:cubicBezTo>
                    <a:pt x="5990168" y="465917"/>
                    <a:pt x="6032583" y="497454"/>
                    <a:pt x="6090171" y="514732"/>
                  </a:cubicBezTo>
                  <a:cubicBezTo>
                    <a:pt x="6272737" y="569501"/>
                    <a:pt x="6480601" y="636043"/>
                    <a:pt x="6671234" y="651930"/>
                  </a:cubicBezTo>
                  <a:cubicBezTo>
                    <a:pt x="6828149" y="665009"/>
                    <a:pt x="6990903" y="642615"/>
                    <a:pt x="7147379" y="659999"/>
                  </a:cubicBezTo>
                  <a:cubicBezTo>
                    <a:pt x="7289530" y="675791"/>
                    <a:pt x="7463885" y="696641"/>
                    <a:pt x="7607389" y="676143"/>
                  </a:cubicBezTo>
                  <a:cubicBezTo>
                    <a:pt x="7784173" y="650883"/>
                    <a:pt x="7943783" y="637481"/>
                    <a:pt x="8123892" y="659999"/>
                  </a:cubicBezTo>
                  <a:cubicBezTo>
                    <a:pt x="8240440" y="674571"/>
                    <a:pt x="8362064" y="648311"/>
                    <a:pt x="8478984" y="659999"/>
                  </a:cubicBezTo>
                  <a:cubicBezTo>
                    <a:pt x="8636651" y="675762"/>
                    <a:pt x="8775373" y="769678"/>
                    <a:pt x="8930916" y="789119"/>
                  </a:cubicBezTo>
                  <a:cubicBezTo>
                    <a:pt x="9035310" y="802168"/>
                    <a:pt x="9186224" y="755010"/>
                    <a:pt x="9269873" y="692279"/>
                  </a:cubicBezTo>
                  <a:cubicBezTo>
                    <a:pt x="9296657" y="672190"/>
                    <a:pt x="9320146" y="642930"/>
                    <a:pt x="9350578" y="627718"/>
                  </a:cubicBezTo>
                  <a:cubicBezTo>
                    <a:pt x="9396860" y="604572"/>
                    <a:pt x="9469488" y="609125"/>
                    <a:pt x="9520047" y="603505"/>
                  </a:cubicBezTo>
                  <a:cubicBezTo>
                    <a:pt x="9690068" y="584618"/>
                    <a:pt x="9864471" y="632890"/>
                    <a:pt x="10036587" y="619650"/>
                  </a:cubicBezTo>
                  <a:cubicBezTo>
                    <a:pt x="10448068" y="587990"/>
                    <a:pt x="10876693" y="574007"/>
                    <a:pt x="11287411" y="619650"/>
                  </a:cubicBezTo>
                  <a:cubicBezTo>
                    <a:pt x="11416855" y="634024"/>
                    <a:pt x="11545729" y="626108"/>
                    <a:pt x="11674792" y="651930"/>
                  </a:cubicBezTo>
                  <a:cubicBezTo>
                    <a:pt x="11842622" y="685487"/>
                    <a:pt x="12197905" y="672381"/>
                    <a:pt x="12197905" y="672381"/>
                  </a:cubicBezTo>
                  <a:lnTo>
                    <a:pt x="12197905" y="1507657"/>
                  </a:lnTo>
                  <a:lnTo>
                    <a:pt x="5862" y="1507733"/>
                  </a:lnTo>
                  <a:cubicBezTo>
                    <a:pt x="5862" y="1507733"/>
                    <a:pt x="-7327" y="487882"/>
                    <a:pt x="5862" y="4905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-457200" y="5403858"/>
              <a:ext cx="12192000" cy="1606541"/>
            </a:xfrm>
            <a:custGeom>
              <a:avLst/>
              <a:gdLst/>
              <a:ahLst/>
              <a:cxnLst/>
              <a:rect l="l" t="t" r="r" b="b"/>
              <a:pathLst>
                <a:path w="12192000" h="1606541" extrusionOk="0">
                  <a:moveTo>
                    <a:pt x="1677886" y="388"/>
                  </a:moveTo>
                  <a:cubicBezTo>
                    <a:pt x="1669609" y="1484"/>
                    <a:pt x="1661322" y="5170"/>
                    <a:pt x="1652883" y="11695"/>
                  </a:cubicBezTo>
                  <a:cubicBezTo>
                    <a:pt x="1644444" y="18209"/>
                    <a:pt x="1638224" y="21115"/>
                    <a:pt x="1634128" y="20334"/>
                  </a:cubicBezTo>
                  <a:cubicBezTo>
                    <a:pt x="1630042" y="19524"/>
                    <a:pt x="1626270" y="17791"/>
                    <a:pt x="1622822" y="14971"/>
                  </a:cubicBezTo>
                  <a:cubicBezTo>
                    <a:pt x="1619374" y="12162"/>
                    <a:pt x="1612602" y="10723"/>
                    <a:pt x="1602581" y="11104"/>
                  </a:cubicBezTo>
                  <a:cubicBezTo>
                    <a:pt x="1592561" y="11466"/>
                    <a:pt x="1581341" y="17019"/>
                    <a:pt x="1569244" y="27477"/>
                  </a:cubicBezTo>
                  <a:cubicBezTo>
                    <a:pt x="1557147" y="37936"/>
                    <a:pt x="1550918" y="45185"/>
                    <a:pt x="1550194" y="49204"/>
                  </a:cubicBezTo>
                  <a:cubicBezTo>
                    <a:pt x="1549832" y="51223"/>
                    <a:pt x="1549365" y="53138"/>
                    <a:pt x="1549003" y="55157"/>
                  </a:cubicBezTo>
                  <a:cubicBezTo>
                    <a:pt x="1539707" y="51138"/>
                    <a:pt x="1530620" y="47251"/>
                    <a:pt x="1521323" y="43251"/>
                  </a:cubicBezTo>
                  <a:cubicBezTo>
                    <a:pt x="1502731" y="35221"/>
                    <a:pt x="1487843" y="30802"/>
                    <a:pt x="1476670" y="30449"/>
                  </a:cubicBezTo>
                  <a:cubicBezTo>
                    <a:pt x="1465498" y="30106"/>
                    <a:pt x="1455601" y="32735"/>
                    <a:pt x="1447210" y="37888"/>
                  </a:cubicBezTo>
                  <a:cubicBezTo>
                    <a:pt x="1438799" y="43051"/>
                    <a:pt x="1432722" y="47851"/>
                    <a:pt x="1429045" y="52481"/>
                  </a:cubicBezTo>
                  <a:cubicBezTo>
                    <a:pt x="1425369" y="57100"/>
                    <a:pt x="1420340" y="59224"/>
                    <a:pt x="1413872" y="59024"/>
                  </a:cubicBezTo>
                  <a:cubicBezTo>
                    <a:pt x="1407395" y="58824"/>
                    <a:pt x="1402128" y="62196"/>
                    <a:pt x="1397794" y="68845"/>
                  </a:cubicBezTo>
                  <a:cubicBezTo>
                    <a:pt x="1393470" y="75483"/>
                    <a:pt x="1386230" y="76512"/>
                    <a:pt x="1376363" y="72121"/>
                  </a:cubicBezTo>
                  <a:cubicBezTo>
                    <a:pt x="1366495" y="67749"/>
                    <a:pt x="1358122" y="65501"/>
                    <a:pt x="1351064" y="65282"/>
                  </a:cubicBezTo>
                  <a:cubicBezTo>
                    <a:pt x="1344006" y="65054"/>
                    <a:pt x="1336777" y="66064"/>
                    <a:pt x="1329633" y="68549"/>
                  </a:cubicBezTo>
                  <a:cubicBezTo>
                    <a:pt x="1322489" y="71035"/>
                    <a:pt x="1315403" y="74769"/>
                    <a:pt x="1308202" y="79265"/>
                  </a:cubicBezTo>
                  <a:cubicBezTo>
                    <a:pt x="1300991" y="83780"/>
                    <a:pt x="1295781" y="87819"/>
                    <a:pt x="1292723" y="91771"/>
                  </a:cubicBezTo>
                  <a:cubicBezTo>
                    <a:pt x="1289657" y="95734"/>
                    <a:pt x="1288456" y="100858"/>
                    <a:pt x="1288847" y="106945"/>
                  </a:cubicBezTo>
                  <a:cubicBezTo>
                    <a:pt x="1289247" y="113059"/>
                    <a:pt x="1292609" y="117946"/>
                    <a:pt x="1298972" y="121537"/>
                  </a:cubicBezTo>
                  <a:cubicBezTo>
                    <a:pt x="1305335" y="125118"/>
                    <a:pt x="1308535" y="127642"/>
                    <a:pt x="1308497" y="128976"/>
                  </a:cubicBezTo>
                  <a:cubicBezTo>
                    <a:pt x="1308459" y="130329"/>
                    <a:pt x="1305887" y="132805"/>
                    <a:pt x="1301058" y="136720"/>
                  </a:cubicBezTo>
                  <a:cubicBezTo>
                    <a:pt x="1296229" y="140625"/>
                    <a:pt x="1292695" y="147550"/>
                    <a:pt x="1290638" y="156951"/>
                  </a:cubicBezTo>
                  <a:cubicBezTo>
                    <a:pt x="1288580" y="166371"/>
                    <a:pt x="1286828" y="172143"/>
                    <a:pt x="1284980" y="174820"/>
                  </a:cubicBezTo>
                  <a:cubicBezTo>
                    <a:pt x="1283132" y="177468"/>
                    <a:pt x="1280408" y="177849"/>
                    <a:pt x="1276941" y="175706"/>
                  </a:cubicBezTo>
                  <a:cubicBezTo>
                    <a:pt x="1273483" y="173572"/>
                    <a:pt x="1269149" y="172324"/>
                    <a:pt x="1263853" y="172134"/>
                  </a:cubicBezTo>
                  <a:cubicBezTo>
                    <a:pt x="1258557" y="171972"/>
                    <a:pt x="1248861" y="172896"/>
                    <a:pt x="1235278" y="174515"/>
                  </a:cubicBezTo>
                  <a:cubicBezTo>
                    <a:pt x="1221686" y="176125"/>
                    <a:pt x="1213314" y="178372"/>
                    <a:pt x="1209675" y="181659"/>
                  </a:cubicBezTo>
                  <a:cubicBezTo>
                    <a:pt x="1206036" y="184935"/>
                    <a:pt x="1198836" y="186440"/>
                    <a:pt x="1188244" y="186126"/>
                  </a:cubicBezTo>
                  <a:cubicBezTo>
                    <a:pt x="1177662" y="185793"/>
                    <a:pt x="1168641" y="187650"/>
                    <a:pt x="1161460" y="191488"/>
                  </a:cubicBezTo>
                  <a:cubicBezTo>
                    <a:pt x="1154268" y="195318"/>
                    <a:pt x="1149220" y="197251"/>
                    <a:pt x="1146277" y="197137"/>
                  </a:cubicBezTo>
                  <a:cubicBezTo>
                    <a:pt x="1143333" y="197051"/>
                    <a:pt x="1140781" y="195241"/>
                    <a:pt x="1138533" y="191784"/>
                  </a:cubicBezTo>
                  <a:cubicBezTo>
                    <a:pt x="1136285" y="188326"/>
                    <a:pt x="1132427" y="185145"/>
                    <a:pt x="1126627" y="182259"/>
                  </a:cubicBezTo>
                  <a:cubicBezTo>
                    <a:pt x="1120835" y="179363"/>
                    <a:pt x="1109805" y="178144"/>
                    <a:pt x="1093889" y="178982"/>
                  </a:cubicBezTo>
                  <a:cubicBezTo>
                    <a:pt x="1077963" y="179840"/>
                    <a:pt x="1063600" y="179335"/>
                    <a:pt x="1050722" y="176896"/>
                  </a:cubicBezTo>
                  <a:cubicBezTo>
                    <a:pt x="1037854" y="174467"/>
                    <a:pt x="1026995" y="176125"/>
                    <a:pt x="1017984" y="181963"/>
                  </a:cubicBezTo>
                  <a:cubicBezTo>
                    <a:pt x="1008974" y="187774"/>
                    <a:pt x="1000315" y="190536"/>
                    <a:pt x="992086" y="190288"/>
                  </a:cubicBezTo>
                  <a:cubicBezTo>
                    <a:pt x="983856" y="190031"/>
                    <a:pt x="977846" y="190993"/>
                    <a:pt x="974227" y="193565"/>
                  </a:cubicBezTo>
                  <a:cubicBezTo>
                    <a:pt x="970617" y="196165"/>
                    <a:pt x="964702" y="194280"/>
                    <a:pt x="956072" y="187907"/>
                  </a:cubicBezTo>
                  <a:cubicBezTo>
                    <a:pt x="947441" y="181544"/>
                    <a:pt x="939898" y="178058"/>
                    <a:pt x="933450" y="177201"/>
                  </a:cubicBezTo>
                  <a:cubicBezTo>
                    <a:pt x="927003" y="176315"/>
                    <a:pt x="911995" y="179639"/>
                    <a:pt x="888802" y="187021"/>
                  </a:cubicBezTo>
                  <a:cubicBezTo>
                    <a:pt x="865613" y="194422"/>
                    <a:pt x="845495" y="198918"/>
                    <a:pt x="828378" y="200413"/>
                  </a:cubicBezTo>
                  <a:cubicBezTo>
                    <a:pt x="811260" y="201909"/>
                    <a:pt x="800537" y="205452"/>
                    <a:pt x="796231" y="211424"/>
                  </a:cubicBezTo>
                  <a:cubicBezTo>
                    <a:pt x="791924" y="217387"/>
                    <a:pt x="789830" y="222778"/>
                    <a:pt x="789682" y="227502"/>
                  </a:cubicBezTo>
                  <a:cubicBezTo>
                    <a:pt x="789534" y="232237"/>
                    <a:pt x="790393" y="236018"/>
                    <a:pt x="792659" y="238809"/>
                  </a:cubicBezTo>
                  <a:cubicBezTo>
                    <a:pt x="794926" y="241590"/>
                    <a:pt x="799308" y="243304"/>
                    <a:pt x="805756" y="244171"/>
                  </a:cubicBezTo>
                  <a:cubicBezTo>
                    <a:pt x="808979" y="244610"/>
                    <a:pt x="812354" y="245200"/>
                    <a:pt x="815578" y="245657"/>
                  </a:cubicBezTo>
                  <a:cubicBezTo>
                    <a:pt x="814339" y="247648"/>
                    <a:pt x="812953" y="249620"/>
                    <a:pt x="811709" y="251610"/>
                  </a:cubicBezTo>
                  <a:cubicBezTo>
                    <a:pt x="809230" y="255592"/>
                    <a:pt x="807945" y="259240"/>
                    <a:pt x="807839" y="262621"/>
                  </a:cubicBezTo>
                  <a:cubicBezTo>
                    <a:pt x="807733" y="266002"/>
                    <a:pt x="808824" y="268841"/>
                    <a:pt x="811113" y="270956"/>
                  </a:cubicBezTo>
                  <a:cubicBezTo>
                    <a:pt x="813403" y="273061"/>
                    <a:pt x="822027" y="274565"/>
                    <a:pt x="836712" y="275718"/>
                  </a:cubicBezTo>
                  <a:cubicBezTo>
                    <a:pt x="851392" y="276852"/>
                    <a:pt x="860221" y="276699"/>
                    <a:pt x="863203" y="275423"/>
                  </a:cubicBezTo>
                  <a:cubicBezTo>
                    <a:pt x="866185" y="274165"/>
                    <a:pt x="871198" y="276357"/>
                    <a:pt x="878086" y="281976"/>
                  </a:cubicBezTo>
                  <a:cubicBezTo>
                    <a:pt x="884973" y="287605"/>
                    <a:pt x="891302" y="291444"/>
                    <a:pt x="897136" y="292987"/>
                  </a:cubicBezTo>
                  <a:cubicBezTo>
                    <a:pt x="902975" y="294521"/>
                    <a:pt x="908491" y="295007"/>
                    <a:pt x="913805" y="294473"/>
                  </a:cubicBezTo>
                  <a:cubicBezTo>
                    <a:pt x="919119" y="293958"/>
                    <a:pt x="925085" y="291996"/>
                    <a:pt x="931664" y="288815"/>
                  </a:cubicBezTo>
                  <a:cubicBezTo>
                    <a:pt x="938238" y="285634"/>
                    <a:pt x="945655" y="287215"/>
                    <a:pt x="954291" y="293578"/>
                  </a:cubicBezTo>
                  <a:cubicBezTo>
                    <a:pt x="962920" y="299940"/>
                    <a:pt x="980208" y="303464"/>
                    <a:pt x="1006078" y="304293"/>
                  </a:cubicBezTo>
                  <a:cubicBezTo>
                    <a:pt x="1031958" y="305103"/>
                    <a:pt x="1047026" y="307331"/>
                    <a:pt x="1051027" y="310846"/>
                  </a:cubicBezTo>
                  <a:cubicBezTo>
                    <a:pt x="1055037" y="314351"/>
                    <a:pt x="1059113" y="316076"/>
                    <a:pt x="1063228" y="316199"/>
                  </a:cubicBezTo>
                  <a:cubicBezTo>
                    <a:pt x="1067343" y="316333"/>
                    <a:pt x="1072382" y="314209"/>
                    <a:pt x="1078411" y="309656"/>
                  </a:cubicBezTo>
                  <a:cubicBezTo>
                    <a:pt x="1084440" y="305103"/>
                    <a:pt x="1091327" y="303379"/>
                    <a:pt x="1098947" y="304293"/>
                  </a:cubicBezTo>
                  <a:cubicBezTo>
                    <a:pt x="1106567" y="305208"/>
                    <a:pt x="1111368" y="308532"/>
                    <a:pt x="1113530" y="314713"/>
                  </a:cubicBezTo>
                  <a:cubicBezTo>
                    <a:pt x="1115692" y="320876"/>
                    <a:pt x="1117178" y="329944"/>
                    <a:pt x="1117997" y="341507"/>
                  </a:cubicBezTo>
                  <a:cubicBezTo>
                    <a:pt x="1118816" y="353042"/>
                    <a:pt x="1119245" y="359690"/>
                    <a:pt x="1119188" y="361738"/>
                  </a:cubicBezTo>
                  <a:cubicBezTo>
                    <a:pt x="1119159" y="362758"/>
                    <a:pt x="1119216" y="363701"/>
                    <a:pt x="1119188" y="364720"/>
                  </a:cubicBezTo>
                  <a:cubicBezTo>
                    <a:pt x="1118302" y="364691"/>
                    <a:pt x="1117397" y="364748"/>
                    <a:pt x="1116511" y="364720"/>
                  </a:cubicBezTo>
                  <a:cubicBezTo>
                    <a:pt x="1114749" y="364663"/>
                    <a:pt x="1113387" y="362586"/>
                    <a:pt x="1112339" y="358471"/>
                  </a:cubicBezTo>
                  <a:cubicBezTo>
                    <a:pt x="1111291" y="354376"/>
                    <a:pt x="1108634" y="350889"/>
                    <a:pt x="1104605" y="348051"/>
                  </a:cubicBezTo>
                  <a:cubicBezTo>
                    <a:pt x="1100566" y="345213"/>
                    <a:pt x="1093213" y="344346"/>
                    <a:pt x="1082573" y="345374"/>
                  </a:cubicBezTo>
                  <a:cubicBezTo>
                    <a:pt x="1071944" y="346394"/>
                    <a:pt x="1065819" y="345965"/>
                    <a:pt x="1064124" y="343888"/>
                  </a:cubicBezTo>
                  <a:cubicBezTo>
                    <a:pt x="1062419" y="341803"/>
                    <a:pt x="1058085" y="340536"/>
                    <a:pt x="1051027" y="340307"/>
                  </a:cubicBezTo>
                  <a:cubicBezTo>
                    <a:pt x="1043969" y="340088"/>
                    <a:pt x="1038539" y="341069"/>
                    <a:pt x="1034948" y="342993"/>
                  </a:cubicBezTo>
                  <a:cubicBezTo>
                    <a:pt x="1031357" y="344908"/>
                    <a:pt x="1025328" y="345651"/>
                    <a:pt x="1016499" y="345374"/>
                  </a:cubicBezTo>
                  <a:cubicBezTo>
                    <a:pt x="1007678" y="345098"/>
                    <a:pt x="1001639" y="345813"/>
                    <a:pt x="998639" y="347756"/>
                  </a:cubicBezTo>
                  <a:cubicBezTo>
                    <a:pt x="995629" y="349689"/>
                    <a:pt x="990771" y="349908"/>
                    <a:pt x="983752" y="348346"/>
                  </a:cubicBezTo>
                  <a:cubicBezTo>
                    <a:pt x="976741" y="346775"/>
                    <a:pt x="972188" y="346984"/>
                    <a:pt x="970359" y="348946"/>
                  </a:cubicBezTo>
                  <a:cubicBezTo>
                    <a:pt x="968531" y="350918"/>
                    <a:pt x="966045" y="350042"/>
                    <a:pt x="962616" y="346565"/>
                  </a:cubicBezTo>
                  <a:cubicBezTo>
                    <a:pt x="959196" y="343069"/>
                    <a:pt x="955119" y="341355"/>
                    <a:pt x="950416" y="341203"/>
                  </a:cubicBezTo>
                  <a:cubicBezTo>
                    <a:pt x="945712" y="341060"/>
                    <a:pt x="934734" y="345346"/>
                    <a:pt x="917972" y="354299"/>
                  </a:cubicBezTo>
                  <a:cubicBezTo>
                    <a:pt x="901210" y="363262"/>
                    <a:pt x="883447" y="366425"/>
                    <a:pt x="864691" y="363824"/>
                  </a:cubicBezTo>
                  <a:cubicBezTo>
                    <a:pt x="845936" y="361205"/>
                    <a:pt x="835251" y="360996"/>
                    <a:pt x="832247" y="362938"/>
                  </a:cubicBezTo>
                  <a:cubicBezTo>
                    <a:pt x="829243" y="364872"/>
                    <a:pt x="826439" y="368587"/>
                    <a:pt x="823913" y="373949"/>
                  </a:cubicBezTo>
                  <a:cubicBezTo>
                    <a:pt x="821391" y="379283"/>
                    <a:pt x="817689" y="382998"/>
                    <a:pt x="812900" y="385551"/>
                  </a:cubicBezTo>
                  <a:cubicBezTo>
                    <a:pt x="808111" y="388113"/>
                    <a:pt x="805280" y="391656"/>
                    <a:pt x="804565" y="395676"/>
                  </a:cubicBezTo>
                  <a:cubicBezTo>
                    <a:pt x="803850" y="399715"/>
                    <a:pt x="806592" y="404363"/>
                    <a:pt x="812303" y="409963"/>
                  </a:cubicBezTo>
                  <a:cubicBezTo>
                    <a:pt x="818016" y="415554"/>
                    <a:pt x="832473" y="417803"/>
                    <a:pt x="856059" y="416507"/>
                  </a:cubicBezTo>
                  <a:cubicBezTo>
                    <a:pt x="879646" y="415221"/>
                    <a:pt x="892246" y="417060"/>
                    <a:pt x="893862" y="421870"/>
                  </a:cubicBezTo>
                  <a:cubicBezTo>
                    <a:pt x="895478" y="426661"/>
                    <a:pt x="898152" y="430366"/>
                    <a:pt x="901600" y="433176"/>
                  </a:cubicBezTo>
                  <a:cubicBezTo>
                    <a:pt x="905045" y="435995"/>
                    <a:pt x="911502" y="436938"/>
                    <a:pt x="920948" y="435862"/>
                  </a:cubicBezTo>
                  <a:cubicBezTo>
                    <a:pt x="930400" y="434804"/>
                    <a:pt x="935611" y="435281"/>
                    <a:pt x="936725" y="437348"/>
                  </a:cubicBezTo>
                  <a:cubicBezTo>
                    <a:pt x="937837" y="439415"/>
                    <a:pt x="939733" y="440510"/>
                    <a:pt x="942678" y="440624"/>
                  </a:cubicBezTo>
                  <a:cubicBezTo>
                    <a:pt x="945617" y="440710"/>
                    <a:pt x="950432" y="439748"/>
                    <a:pt x="956967" y="437938"/>
                  </a:cubicBezTo>
                  <a:cubicBezTo>
                    <a:pt x="963501" y="436119"/>
                    <a:pt x="967435" y="435957"/>
                    <a:pt x="968578" y="437348"/>
                  </a:cubicBezTo>
                  <a:cubicBezTo>
                    <a:pt x="969712" y="438738"/>
                    <a:pt x="976141" y="439129"/>
                    <a:pt x="987924" y="438834"/>
                  </a:cubicBezTo>
                  <a:cubicBezTo>
                    <a:pt x="999706" y="438529"/>
                    <a:pt x="1010707" y="439215"/>
                    <a:pt x="1021261" y="440920"/>
                  </a:cubicBezTo>
                  <a:cubicBezTo>
                    <a:pt x="1031805" y="442606"/>
                    <a:pt x="1037882" y="442615"/>
                    <a:pt x="1039120" y="440624"/>
                  </a:cubicBezTo>
                  <a:cubicBezTo>
                    <a:pt x="1040359" y="438624"/>
                    <a:pt x="1042426" y="437539"/>
                    <a:pt x="1045369" y="437643"/>
                  </a:cubicBezTo>
                  <a:cubicBezTo>
                    <a:pt x="1048312" y="437739"/>
                    <a:pt x="1050798" y="438615"/>
                    <a:pt x="1053103" y="440024"/>
                  </a:cubicBezTo>
                  <a:cubicBezTo>
                    <a:pt x="1055418" y="441453"/>
                    <a:pt x="1063085" y="442320"/>
                    <a:pt x="1076030" y="442701"/>
                  </a:cubicBezTo>
                  <a:cubicBezTo>
                    <a:pt x="1088965" y="443110"/>
                    <a:pt x="1102262" y="446082"/>
                    <a:pt x="1115616" y="451931"/>
                  </a:cubicBezTo>
                  <a:cubicBezTo>
                    <a:pt x="1128970" y="457769"/>
                    <a:pt x="1140143" y="460865"/>
                    <a:pt x="1149553" y="461160"/>
                  </a:cubicBezTo>
                  <a:cubicBezTo>
                    <a:pt x="1158954" y="461456"/>
                    <a:pt x="1170156" y="460465"/>
                    <a:pt x="1183186" y="458188"/>
                  </a:cubicBezTo>
                  <a:cubicBezTo>
                    <a:pt x="1196207" y="455883"/>
                    <a:pt x="1208399" y="451283"/>
                    <a:pt x="1219791" y="444196"/>
                  </a:cubicBezTo>
                  <a:cubicBezTo>
                    <a:pt x="1231202" y="437100"/>
                    <a:pt x="1238583" y="433366"/>
                    <a:pt x="1241527" y="433481"/>
                  </a:cubicBezTo>
                  <a:cubicBezTo>
                    <a:pt x="1244460" y="433567"/>
                    <a:pt x="1254319" y="435300"/>
                    <a:pt x="1271292" y="438538"/>
                  </a:cubicBezTo>
                  <a:cubicBezTo>
                    <a:pt x="1288256" y="441777"/>
                    <a:pt x="1305801" y="449387"/>
                    <a:pt x="1323680" y="461456"/>
                  </a:cubicBezTo>
                  <a:cubicBezTo>
                    <a:pt x="1341549" y="473524"/>
                    <a:pt x="1361332" y="482715"/>
                    <a:pt x="1383506" y="488840"/>
                  </a:cubicBezTo>
                  <a:cubicBezTo>
                    <a:pt x="1405681" y="494955"/>
                    <a:pt x="1423311" y="504023"/>
                    <a:pt x="1435894" y="515929"/>
                  </a:cubicBezTo>
                  <a:cubicBezTo>
                    <a:pt x="1448476" y="527835"/>
                    <a:pt x="1461697" y="538979"/>
                    <a:pt x="1476080" y="549562"/>
                  </a:cubicBezTo>
                  <a:cubicBezTo>
                    <a:pt x="1490463" y="560173"/>
                    <a:pt x="1501797" y="570707"/>
                    <a:pt x="1509713" y="581118"/>
                  </a:cubicBezTo>
                  <a:cubicBezTo>
                    <a:pt x="1517628" y="591519"/>
                    <a:pt x="1525419" y="608455"/>
                    <a:pt x="1532935" y="631715"/>
                  </a:cubicBezTo>
                  <a:cubicBezTo>
                    <a:pt x="1540440" y="654975"/>
                    <a:pt x="1549603" y="679006"/>
                    <a:pt x="1560614" y="703753"/>
                  </a:cubicBezTo>
                  <a:cubicBezTo>
                    <a:pt x="1571615" y="728470"/>
                    <a:pt x="1580312" y="754654"/>
                    <a:pt x="1586503" y="782629"/>
                  </a:cubicBezTo>
                  <a:cubicBezTo>
                    <a:pt x="1592694" y="810585"/>
                    <a:pt x="1597809" y="828320"/>
                    <a:pt x="1602286" y="835912"/>
                  </a:cubicBezTo>
                  <a:cubicBezTo>
                    <a:pt x="1606753" y="843494"/>
                    <a:pt x="1608630" y="848913"/>
                    <a:pt x="1607934" y="852276"/>
                  </a:cubicBezTo>
                  <a:cubicBezTo>
                    <a:pt x="1607249" y="855648"/>
                    <a:pt x="1605915" y="858877"/>
                    <a:pt x="1603477" y="861506"/>
                  </a:cubicBezTo>
                  <a:cubicBezTo>
                    <a:pt x="1601038" y="864144"/>
                    <a:pt x="1596657" y="866925"/>
                    <a:pt x="1590675" y="870145"/>
                  </a:cubicBezTo>
                  <a:cubicBezTo>
                    <a:pt x="1584684" y="873336"/>
                    <a:pt x="1577264" y="876022"/>
                    <a:pt x="1568349" y="878470"/>
                  </a:cubicBezTo>
                  <a:cubicBezTo>
                    <a:pt x="1563853" y="879708"/>
                    <a:pt x="1550718" y="880660"/>
                    <a:pt x="1541859" y="881746"/>
                  </a:cubicBezTo>
                  <a:cubicBezTo>
                    <a:pt x="1541764" y="881765"/>
                    <a:pt x="1541659" y="881718"/>
                    <a:pt x="1541564" y="881746"/>
                  </a:cubicBezTo>
                  <a:cubicBezTo>
                    <a:pt x="1433579" y="880832"/>
                    <a:pt x="1323746" y="879298"/>
                    <a:pt x="1210570" y="876089"/>
                  </a:cubicBezTo>
                  <a:cubicBezTo>
                    <a:pt x="819603" y="865021"/>
                    <a:pt x="0" y="1053501"/>
                    <a:pt x="0" y="1053501"/>
                  </a:cubicBezTo>
                  <a:lnTo>
                    <a:pt x="0" y="1606542"/>
                  </a:lnTo>
                  <a:lnTo>
                    <a:pt x="12192000" y="1606542"/>
                  </a:lnTo>
                  <a:cubicBezTo>
                    <a:pt x="12192000" y="1606542"/>
                    <a:pt x="11067669" y="1117757"/>
                    <a:pt x="10099167" y="1183870"/>
                  </a:cubicBezTo>
                  <a:cubicBezTo>
                    <a:pt x="9407633" y="1231076"/>
                    <a:pt x="8725081" y="1100717"/>
                    <a:pt x="8055474" y="988903"/>
                  </a:cubicBezTo>
                  <a:cubicBezTo>
                    <a:pt x="8053559" y="969005"/>
                    <a:pt x="8051911" y="948278"/>
                    <a:pt x="8051902" y="921037"/>
                  </a:cubicBezTo>
                  <a:cubicBezTo>
                    <a:pt x="8051902" y="886870"/>
                    <a:pt x="8052864" y="857553"/>
                    <a:pt x="8054874" y="832931"/>
                  </a:cubicBezTo>
                  <a:cubicBezTo>
                    <a:pt x="8056883" y="808308"/>
                    <a:pt x="8055312" y="793221"/>
                    <a:pt x="8049816" y="787687"/>
                  </a:cubicBezTo>
                  <a:cubicBezTo>
                    <a:pt x="8044291" y="782162"/>
                    <a:pt x="8040482" y="776066"/>
                    <a:pt x="8038510" y="769532"/>
                  </a:cubicBezTo>
                  <a:cubicBezTo>
                    <a:pt x="8036491" y="762998"/>
                    <a:pt x="8036119" y="743548"/>
                    <a:pt x="8037614" y="710896"/>
                  </a:cubicBezTo>
                  <a:cubicBezTo>
                    <a:pt x="8039119" y="678226"/>
                    <a:pt x="8041462" y="656071"/>
                    <a:pt x="8044453" y="644517"/>
                  </a:cubicBezTo>
                  <a:cubicBezTo>
                    <a:pt x="8047473" y="632963"/>
                    <a:pt x="8057455" y="612741"/>
                    <a:pt x="8074524" y="584090"/>
                  </a:cubicBezTo>
                  <a:cubicBezTo>
                    <a:pt x="8091612" y="555448"/>
                    <a:pt x="8100603" y="537065"/>
                    <a:pt x="8101603" y="529026"/>
                  </a:cubicBezTo>
                  <a:cubicBezTo>
                    <a:pt x="8102613" y="520987"/>
                    <a:pt x="8104918" y="514310"/>
                    <a:pt x="8108452" y="508785"/>
                  </a:cubicBezTo>
                  <a:cubicBezTo>
                    <a:pt x="8111976" y="503261"/>
                    <a:pt x="8120473" y="484392"/>
                    <a:pt x="8134055" y="452226"/>
                  </a:cubicBezTo>
                  <a:cubicBezTo>
                    <a:pt x="8147619" y="420069"/>
                    <a:pt x="8165516" y="395990"/>
                    <a:pt x="8187633" y="379903"/>
                  </a:cubicBezTo>
                  <a:cubicBezTo>
                    <a:pt x="8209740" y="363815"/>
                    <a:pt x="8226752" y="349689"/>
                    <a:pt x="8238830" y="337631"/>
                  </a:cubicBezTo>
                  <a:cubicBezTo>
                    <a:pt x="8250888" y="325572"/>
                    <a:pt x="8263176" y="318505"/>
                    <a:pt x="8275739" y="316495"/>
                  </a:cubicBezTo>
                  <a:cubicBezTo>
                    <a:pt x="8282016" y="315494"/>
                    <a:pt x="8288493" y="314533"/>
                    <a:pt x="8294789" y="313523"/>
                  </a:cubicBezTo>
                  <a:cubicBezTo>
                    <a:pt x="8294789" y="315780"/>
                    <a:pt x="8294789" y="318105"/>
                    <a:pt x="8294789" y="320371"/>
                  </a:cubicBezTo>
                  <a:cubicBezTo>
                    <a:pt x="8294789" y="324895"/>
                    <a:pt x="8295751" y="328191"/>
                    <a:pt x="8297761" y="330192"/>
                  </a:cubicBezTo>
                  <a:cubicBezTo>
                    <a:pt x="8299771" y="332201"/>
                    <a:pt x="8302162" y="333173"/>
                    <a:pt x="8305210" y="333163"/>
                  </a:cubicBezTo>
                  <a:cubicBezTo>
                    <a:pt x="8308220" y="333163"/>
                    <a:pt x="8315687" y="330363"/>
                    <a:pt x="8327231" y="324838"/>
                  </a:cubicBezTo>
                  <a:cubicBezTo>
                    <a:pt x="8338785" y="319304"/>
                    <a:pt x="8345462" y="316504"/>
                    <a:pt x="8347472" y="316495"/>
                  </a:cubicBezTo>
                  <a:cubicBezTo>
                    <a:pt x="8349482" y="316495"/>
                    <a:pt x="8351301" y="319209"/>
                    <a:pt x="8352835" y="324238"/>
                  </a:cubicBezTo>
                  <a:cubicBezTo>
                    <a:pt x="8354340" y="329268"/>
                    <a:pt x="8356283" y="331678"/>
                    <a:pt x="8358778" y="331678"/>
                  </a:cubicBezTo>
                  <a:cubicBezTo>
                    <a:pt x="8361293" y="331678"/>
                    <a:pt x="8364179" y="329744"/>
                    <a:pt x="8367713" y="325724"/>
                  </a:cubicBezTo>
                  <a:cubicBezTo>
                    <a:pt x="8371228" y="321705"/>
                    <a:pt x="8374018" y="319371"/>
                    <a:pt x="8376047" y="318876"/>
                  </a:cubicBezTo>
                  <a:cubicBezTo>
                    <a:pt x="8377057" y="318628"/>
                    <a:pt x="8378000" y="318228"/>
                    <a:pt x="8379028" y="317990"/>
                  </a:cubicBezTo>
                  <a:cubicBezTo>
                    <a:pt x="8379276" y="320504"/>
                    <a:pt x="8379667" y="323210"/>
                    <a:pt x="8379914" y="325724"/>
                  </a:cubicBezTo>
                  <a:cubicBezTo>
                    <a:pt x="8380419" y="330754"/>
                    <a:pt x="8385172" y="333554"/>
                    <a:pt x="8394202" y="334059"/>
                  </a:cubicBezTo>
                  <a:cubicBezTo>
                    <a:pt x="8403250" y="334563"/>
                    <a:pt x="8414080" y="332725"/>
                    <a:pt x="8426653" y="328706"/>
                  </a:cubicBezTo>
                  <a:cubicBezTo>
                    <a:pt x="8439207" y="324686"/>
                    <a:pt x="8449170" y="318581"/>
                    <a:pt x="8456714" y="310551"/>
                  </a:cubicBezTo>
                  <a:cubicBezTo>
                    <a:pt x="8464248" y="302503"/>
                    <a:pt x="8471707" y="299121"/>
                    <a:pt x="8478736" y="300131"/>
                  </a:cubicBezTo>
                  <a:cubicBezTo>
                    <a:pt x="8485775" y="301131"/>
                    <a:pt x="8494376" y="303541"/>
                    <a:pt x="8504930" y="307570"/>
                  </a:cubicBezTo>
                  <a:cubicBezTo>
                    <a:pt x="8515483" y="311589"/>
                    <a:pt x="8522951" y="313532"/>
                    <a:pt x="8526961" y="313523"/>
                  </a:cubicBezTo>
                  <a:cubicBezTo>
                    <a:pt x="8530980" y="313523"/>
                    <a:pt x="8536219" y="312170"/>
                    <a:pt x="8542734" y="309656"/>
                  </a:cubicBezTo>
                  <a:cubicBezTo>
                    <a:pt x="8549268" y="307141"/>
                    <a:pt x="8553040" y="304245"/>
                    <a:pt x="8554041" y="300721"/>
                  </a:cubicBezTo>
                  <a:cubicBezTo>
                    <a:pt x="8555050" y="297206"/>
                    <a:pt x="8554555" y="294311"/>
                    <a:pt x="8552555" y="291796"/>
                  </a:cubicBezTo>
                  <a:cubicBezTo>
                    <a:pt x="8551555" y="290539"/>
                    <a:pt x="8550602" y="289177"/>
                    <a:pt x="8549583" y="287920"/>
                  </a:cubicBezTo>
                  <a:cubicBezTo>
                    <a:pt x="8552592" y="287424"/>
                    <a:pt x="8555527" y="286938"/>
                    <a:pt x="8558508" y="286434"/>
                  </a:cubicBezTo>
                  <a:cubicBezTo>
                    <a:pt x="8564537" y="285434"/>
                    <a:pt x="8568300" y="283024"/>
                    <a:pt x="8569823" y="278995"/>
                  </a:cubicBezTo>
                  <a:cubicBezTo>
                    <a:pt x="8571329" y="274975"/>
                    <a:pt x="8573757" y="271766"/>
                    <a:pt x="8577262" y="269765"/>
                  </a:cubicBezTo>
                  <a:cubicBezTo>
                    <a:pt x="8580777" y="267755"/>
                    <a:pt x="8582606" y="265346"/>
                    <a:pt x="8582616" y="262326"/>
                  </a:cubicBezTo>
                  <a:cubicBezTo>
                    <a:pt x="8582616" y="259306"/>
                    <a:pt x="8579234" y="255535"/>
                    <a:pt x="8572205" y="251020"/>
                  </a:cubicBezTo>
                  <a:cubicBezTo>
                    <a:pt x="8565166" y="246496"/>
                    <a:pt x="8561004" y="243190"/>
                    <a:pt x="8560003" y="241190"/>
                  </a:cubicBezTo>
                  <a:cubicBezTo>
                    <a:pt x="8558993" y="239180"/>
                    <a:pt x="8554755" y="237247"/>
                    <a:pt x="8547202" y="235237"/>
                  </a:cubicBezTo>
                  <a:cubicBezTo>
                    <a:pt x="8539658" y="233227"/>
                    <a:pt x="8536295" y="229065"/>
                    <a:pt x="8536781" y="223035"/>
                  </a:cubicBezTo>
                  <a:cubicBezTo>
                    <a:pt x="8537286" y="217006"/>
                    <a:pt x="8539734" y="212758"/>
                    <a:pt x="8544220" y="210234"/>
                  </a:cubicBezTo>
                  <a:cubicBezTo>
                    <a:pt x="8548744" y="207719"/>
                    <a:pt x="8551164" y="204824"/>
                    <a:pt x="8551659" y="201309"/>
                  </a:cubicBezTo>
                  <a:cubicBezTo>
                    <a:pt x="8552164" y="197785"/>
                    <a:pt x="8550736" y="194603"/>
                    <a:pt x="8547202" y="192079"/>
                  </a:cubicBezTo>
                  <a:cubicBezTo>
                    <a:pt x="8543677" y="189565"/>
                    <a:pt x="8540315" y="188507"/>
                    <a:pt x="8536781" y="188507"/>
                  </a:cubicBezTo>
                  <a:cubicBezTo>
                    <a:pt x="8533266" y="188507"/>
                    <a:pt x="8527275" y="186669"/>
                    <a:pt x="8519217" y="183145"/>
                  </a:cubicBezTo>
                  <a:cubicBezTo>
                    <a:pt x="8511178" y="179630"/>
                    <a:pt x="8504472" y="175773"/>
                    <a:pt x="8498977" y="171238"/>
                  </a:cubicBezTo>
                  <a:cubicBezTo>
                    <a:pt x="8493452" y="166724"/>
                    <a:pt x="8488194" y="163904"/>
                    <a:pt x="8483203" y="162913"/>
                  </a:cubicBezTo>
                  <a:cubicBezTo>
                    <a:pt x="8478174" y="161904"/>
                    <a:pt x="8475469" y="159199"/>
                    <a:pt x="8475459" y="155170"/>
                  </a:cubicBezTo>
                  <a:cubicBezTo>
                    <a:pt x="8475459" y="151150"/>
                    <a:pt x="8474983" y="148721"/>
                    <a:pt x="8473973" y="147731"/>
                  </a:cubicBezTo>
                  <a:cubicBezTo>
                    <a:pt x="8472974" y="146721"/>
                    <a:pt x="8465830" y="144892"/>
                    <a:pt x="8452247" y="142368"/>
                  </a:cubicBezTo>
                  <a:cubicBezTo>
                    <a:pt x="8438683" y="139854"/>
                    <a:pt x="8428806" y="138796"/>
                    <a:pt x="8422777" y="138796"/>
                  </a:cubicBezTo>
                  <a:cubicBezTo>
                    <a:pt x="8416747" y="138796"/>
                    <a:pt x="8410670" y="139768"/>
                    <a:pt x="8404622" y="141777"/>
                  </a:cubicBezTo>
                  <a:cubicBezTo>
                    <a:pt x="8398593" y="143787"/>
                    <a:pt x="8394830" y="142911"/>
                    <a:pt x="8393316" y="139396"/>
                  </a:cubicBezTo>
                  <a:cubicBezTo>
                    <a:pt x="8391801" y="135872"/>
                    <a:pt x="8386467" y="133472"/>
                    <a:pt x="8376942" y="131957"/>
                  </a:cubicBezTo>
                  <a:cubicBezTo>
                    <a:pt x="8367389" y="130443"/>
                    <a:pt x="8362264" y="128500"/>
                    <a:pt x="8361760" y="125995"/>
                  </a:cubicBezTo>
                  <a:cubicBezTo>
                    <a:pt x="8361255" y="123490"/>
                    <a:pt x="8361636" y="121261"/>
                    <a:pt x="8362655" y="119746"/>
                  </a:cubicBezTo>
                  <a:cubicBezTo>
                    <a:pt x="8363655" y="118241"/>
                    <a:pt x="8362769" y="115812"/>
                    <a:pt x="8360274" y="112307"/>
                  </a:cubicBezTo>
                  <a:cubicBezTo>
                    <a:pt x="8357759" y="108792"/>
                    <a:pt x="8350711" y="106954"/>
                    <a:pt x="8339138" y="106945"/>
                  </a:cubicBezTo>
                  <a:cubicBezTo>
                    <a:pt x="8327584" y="106945"/>
                    <a:pt x="8316744" y="105020"/>
                    <a:pt x="8306696" y="101001"/>
                  </a:cubicBezTo>
                  <a:cubicBezTo>
                    <a:pt x="8296647" y="96972"/>
                    <a:pt x="8285227" y="96581"/>
                    <a:pt x="8272167" y="100106"/>
                  </a:cubicBezTo>
                  <a:cubicBezTo>
                    <a:pt x="8259099" y="103621"/>
                    <a:pt x="8250555" y="104487"/>
                    <a:pt x="8246564" y="102487"/>
                  </a:cubicBezTo>
                  <a:cubicBezTo>
                    <a:pt x="8242545" y="100477"/>
                    <a:pt x="8232658" y="99991"/>
                    <a:pt x="8217103" y="101001"/>
                  </a:cubicBezTo>
                  <a:cubicBezTo>
                    <a:pt x="8201521" y="102001"/>
                    <a:pt x="8192643" y="101601"/>
                    <a:pt x="8190605" y="100106"/>
                  </a:cubicBezTo>
                  <a:cubicBezTo>
                    <a:pt x="8188595" y="98591"/>
                    <a:pt x="8182537" y="96658"/>
                    <a:pt x="8172450" y="94152"/>
                  </a:cubicBezTo>
                  <a:cubicBezTo>
                    <a:pt x="8167421" y="92895"/>
                    <a:pt x="8162611" y="91838"/>
                    <a:pt x="8157572" y="90581"/>
                  </a:cubicBezTo>
                  <a:cubicBezTo>
                    <a:pt x="8157572" y="92838"/>
                    <a:pt x="8157572" y="94858"/>
                    <a:pt x="8157572" y="97124"/>
                  </a:cubicBezTo>
                  <a:cubicBezTo>
                    <a:pt x="8157572" y="101649"/>
                    <a:pt x="8156696" y="104468"/>
                    <a:pt x="8155191" y="105459"/>
                  </a:cubicBezTo>
                  <a:cubicBezTo>
                    <a:pt x="8153676" y="106469"/>
                    <a:pt x="8148924" y="107421"/>
                    <a:pt x="8140903" y="108440"/>
                  </a:cubicBezTo>
                  <a:cubicBezTo>
                    <a:pt x="8132855" y="109440"/>
                    <a:pt x="8127606" y="109345"/>
                    <a:pt x="8125121" y="107840"/>
                  </a:cubicBezTo>
                  <a:cubicBezTo>
                    <a:pt x="8122606" y="106335"/>
                    <a:pt x="8119424" y="105840"/>
                    <a:pt x="8115891" y="106354"/>
                  </a:cubicBezTo>
                  <a:cubicBezTo>
                    <a:pt x="8112376" y="106859"/>
                    <a:pt x="8109881" y="106469"/>
                    <a:pt x="8107861" y="105459"/>
                  </a:cubicBezTo>
                  <a:cubicBezTo>
                    <a:pt x="8105851" y="104459"/>
                    <a:pt x="8098898" y="105430"/>
                    <a:pt x="8087316" y="108440"/>
                  </a:cubicBezTo>
                  <a:cubicBezTo>
                    <a:pt x="8075762" y="111450"/>
                    <a:pt x="8069180" y="111840"/>
                    <a:pt x="8067675" y="109326"/>
                  </a:cubicBezTo>
                  <a:cubicBezTo>
                    <a:pt x="8066170" y="106821"/>
                    <a:pt x="8063732" y="105459"/>
                    <a:pt x="8060236" y="105459"/>
                  </a:cubicBezTo>
                  <a:cubicBezTo>
                    <a:pt x="8058474" y="105459"/>
                    <a:pt x="8056617" y="105459"/>
                    <a:pt x="8054874" y="105459"/>
                  </a:cubicBezTo>
                  <a:cubicBezTo>
                    <a:pt x="8054874" y="104707"/>
                    <a:pt x="8054874" y="104135"/>
                    <a:pt x="8054874" y="103382"/>
                  </a:cubicBezTo>
                  <a:cubicBezTo>
                    <a:pt x="8054874" y="101868"/>
                    <a:pt x="8055845" y="100115"/>
                    <a:pt x="8057855" y="98620"/>
                  </a:cubicBezTo>
                  <a:cubicBezTo>
                    <a:pt x="8059865" y="97105"/>
                    <a:pt x="8060236" y="93714"/>
                    <a:pt x="8058741" y="88199"/>
                  </a:cubicBezTo>
                  <a:cubicBezTo>
                    <a:pt x="8057236" y="82665"/>
                    <a:pt x="8051997" y="79284"/>
                    <a:pt x="8042967" y="77779"/>
                  </a:cubicBezTo>
                  <a:cubicBezTo>
                    <a:pt x="8033928" y="76274"/>
                    <a:pt x="8024451" y="77322"/>
                    <a:pt x="8014392" y="81351"/>
                  </a:cubicBezTo>
                  <a:cubicBezTo>
                    <a:pt x="8004344" y="85370"/>
                    <a:pt x="7997295" y="87704"/>
                    <a:pt x="7993266" y="88199"/>
                  </a:cubicBezTo>
                  <a:cubicBezTo>
                    <a:pt x="7989237" y="88704"/>
                    <a:pt x="7984484" y="87733"/>
                    <a:pt x="7978978" y="85218"/>
                  </a:cubicBezTo>
                  <a:cubicBezTo>
                    <a:pt x="7973444" y="82704"/>
                    <a:pt x="7968873" y="81351"/>
                    <a:pt x="7965872" y="81351"/>
                  </a:cubicBezTo>
                  <a:cubicBezTo>
                    <a:pt x="7962862" y="81351"/>
                    <a:pt x="7959928" y="82322"/>
                    <a:pt x="7956947" y="84332"/>
                  </a:cubicBezTo>
                  <a:cubicBezTo>
                    <a:pt x="7953928" y="86342"/>
                    <a:pt x="7948698" y="88180"/>
                    <a:pt x="7941174" y="89685"/>
                  </a:cubicBezTo>
                  <a:cubicBezTo>
                    <a:pt x="7933630" y="91190"/>
                    <a:pt x="7929391" y="92647"/>
                    <a:pt x="7928372" y="94152"/>
                  </a:cubicBezTo>
                  <a:cubicBezTo>
                    <a:pt x="7927362" y="95658"/>
                    <a:pt x="7926991" y="97991"/>
                    <a:pt x="7927477" y="101001"/>
                  </a:cubicBezTo>
                  <a:cubicBezTo>
                    <a:pt x="7927981" y="104011"/>
                    <a:pt x="7922200" y="107392"/>
                    <a:pt x="7909617" y="111412"/>
                  </a:cubicBezTo>
                  <a:cubicBezTo>
                    <a:pt x="7897054" y="115431"/>
                    <a:pt x="7889996" y="119603"/>
                    <a:pt x="7888491" y="123613"/>
                  </a:cubicBezTo>
                  <a:cubicBezTo>
                    <a:pt x="7886976" y="127642"/>
                    <a:pt x="7883185" y="130547"/>
                    <a:pt x="7877175" y="132548"/>
                  </a:cubicBezTo>
                  <a:cubicBezTo>
                    <a:pt x="7871146" y="134558"/>
                    <a:pt x="7867965" y="137272"/>
                    <a:pt x="7867946" y="140282"/>
                  </a:cubicBezTo>
                  <a:cubicBezTo>
                    <a:pt x="7867946" y="143302"/>
                    <a:pt x="7867374" y="145330"/>
                    <a:pt x="7865860" y="146835"/>
                  </a:cubicBezTo>
                  <a:cubicBezTo>
                    <a:pt x="7864355" y="148340"/>
                    <a:pt x="7858821" y="151550"/>
                    <a:pt x="7849791" y="156065"/>
                  </a:cubicBezTo>
                  <a:cubicBezTo>
                    <a:pt x="7840742" y="160589"/>
                    <a:pt x="7836399" y="163980"/>
                    <a:pt x="7836399" y="166476"/>
                  </a:cubicBezTo>
                  <a:cubicBezTo>
                    <a:pt x="7836399" y="168990"/>
                    <a:pt x="7838808" y="171705"/>
                    <a:pt x="7843838" y="174220"/>
                  </a:cubicBezTo>
                  <a:cubicBezTo>
                    <a:pt x="7848867" y="176734"/>
                    <a:pt x="7851572" y="178754"/>
                    <a:pt x="7851572" y="180763"/>
                  </a:cubicBezTo>
                  <a:cubicBezTo>
                    <a:pt x="7851572" y="182783"/>
                    <a:pt x="7849734" y="185098"/>
                    <a:pt x="7846219" y="187612"/>
                  </a:cubicBezTo>
                  <a:cubicBezTo>
                    <a:pt x="7842704" y="190126"/>
                    <a:pt x="7835751" y="190612"/>
                    <a:pt x="7825683" y="189107"/>
                  </a:cubicBezTo>
                  <a:cubicBezTo>
                    <a:pt x="7815634" y="187593"/>
                    <a:pt x="7810424" y="185564"/>
                    <a:pt x="7809910" y="182554"/>
                  </a:cubicBezTo>
                  <a:cubicBezTo>
                    <a:pt x="7809405" y="179534"/>
                    <a:pt x="7807052" y="176829"/>
                    <a:pt x="7803061" y="174820"/>
                  </a:cubicBezTo>
                  <a:cubicBezTo>
                    <a:pt x="7799042" y="172801"/>
                    <a:pt x="7793317" y="171838"/>
                    <a:pt x="7785792" y="171838"/>
                  </a:cubicBezTo>
                  <a:cubicBezTo>
                    <a:pt x="7778258" y="171838"/>
                    <a:pt x="7770247" y="173772"/>
                    <a:pt x="7761685" y="177792"/>
                  </a:cubicBezTo>
                  <a:cubicBezTo>
                    <a:pt x="7753141" y="181811"/>
                    <a:pt x="7743197" y="184049"/>
                    <a:pt x="7731624" y="184040"/>
                  </a:cubicBezTo>
                  <a:cubicBezTo>
                    <a:pt x="7720060" y="184040"/>
                    <a:pt x="7709707" y="182297"/>
                    <a:pt x="7700667" y="179278"/>
                  </a:cubicBezTo>
                  <a:cubicBezTo>
                    <a:pt x="7691619" y="176268"/>
                    <a:pt x="7681751" y="174724"/>
                    <a:pt x="7671197" y="174220"/>
                  </a:cubicBezTo>
                  <a:cubicBezTo>
                    <a:pt x="7660644" y="173715"/>
                    <a:pt x="7654909" y="173810"/>
                    <a:pt x="7653928" y="174820"/>
                  </a:cubicBezTo>
                  <a:cubicBezTo>
                    <a:pt x="7652928" y="175820"/>
                    <a:pt x="7652947" y="178620"/>
                    <a:pt x="7653928" y="183145"/>
                  </a:cubicBezTo>
                  <a:cubicBezTo>
                    <a:pt x="7654938" y="187669"/>
                    <a:pt x="7654052" y="190584"/>
                    <a:pt x="7651547" y="192079"/>
                  </a:cubicBezTo>
                  <a:cubicBezTo>
                    <a:pt x="7649042" y="193584"/>
                    <a:pt x="7643737" y="193594"/>
                    <a:pt x="7635183" y="192079"/>
                  </a:cubicBezTo>
                  <a:cubicBezTo>
                    <a:pt x="7626639" y="190574"/>
                    <a:pt x="7615914" y="191441"/>
                    <a:pt x="7603331" y="194460"/>
                  </a:cubicBezTo>
                  <a:cubicBezTo>
                    <a:pt x="7590768" y="197480"/>
                    <a:pt x="7584596" y="201252"/>
                    <a:pt x="7584577" y="205776"/>
                  </a:cubicBezTo>
                  <a:cubicBezTo>
                    <a:pt x="7584577" y="210291"/>
                    <a:pt x="7583224" y="213596"/>
                    <a:pt x="7580710" y="215596"/>
                  </a:cubicBezTo>
                  <a:cubicBezTo>
                    <a:pt x="7578195" y="217606"/>
                    <a:pt x="7577728" y="220502"/>
                    <a:pt x="7579224" y="224521"/>
                  </a:cubicBezTo>
                  <a:cubicBezTo>
                    <a:pt x="7580729" y="228541"/>
                    <a:pt x="7579291" y="231846"/>
                    <a:pt x="7574756" y="234351"/>
                  </a:cubicBezTo>
                  <a:cubicBezTo>
                    <a:pt x="7570232" y="236856"/>
                    <a:pt x="7565012" y="238694"/>
                    <a:pt x="7558983" y="239704"/>
                  </a:cubicBezTo>
                  <a:cubicBezTo>
                    <a:pt x="7552954" y="240714"/>
                    <a:pt x="7549582" y="241666"/>
                    <a:pt x="7548563" y="242676"/>
                  </a:cubicBezTo>
                  <a:cubicBezTo>
                    <a:pt x="7547553" y="243686"/>
                    <a:pt x="7547181" y="245514"/>
                    <a:pt x="7547667" y="248038"/>
                  </a:cubicBezTo>
                  <a:cubicBezTo>
                    <a:pt x="7547924" y="249296"/>
                    <a:pt x="7548315" y="250353"/>
                    <a:pt x="7548563" y="251610"/>
                  </a:cubicBezTo>
                  <a:cubicBezTo>
                    <a:pt x="7547305" y="251858"/>
                    <a:pt x="7545962" y="252258"/>
                    <a:pt x="7544696" y="252506"/>
                  </a:cubicBezTo>
                  <a:cubicBezTo>
                    <a:pt x="7542181" y="253010"/>
                    <a:pt x="7538981" y="255325"/>
                    <a:pt x="7535466" y="259345"/>
                  </a:cubicBezTo>
                  <a:cubicBezTo>
                    <a:pt x="7531951" y="263374"/>
                    <a:pt x="7530417" y="267727"/>
                    <a:pt x="7530408" y="272746"/>
                  </a:cubicBezTo>
                  <a:cubicBezTo>
                    <a:pt x="7530408" y="277766"/>
                    <a:pt x="7525274" y="280576"/>
                    <a:pt x="7515225" y="281081"/>
                  </a:cubicBezTo>
                  <a:cubicBezTo>
                    <a:pt x="7505176" y="281585"/>
                    <a:pt x="7499556" y="282547"/>
                    <a:pt x="7498556" y="284053"/>
                  </a:cubicBezTo>
                  <a:cubicBezTo>
                    <a:pt x="7497547" y="285567"/>
                    <a:pt x="7492737" y="288281"/>
                    <a:pt x="7483678" y="291796"/>
                  </a:cubicBezTo>
                  <a:cubicBezTo>
                    <a:pt x="7474629" y="295311"/>
                    <a:pt x="7469495" y="297626"/>
                    <a:pt x="7468496" y="298645"/>
                  </a:cubicBezTo>
                  <a:cubicBezTo>
                    <a:pt x="7467486" y="299645"/>
                    <a:pt x="7467505" y="301664"/>
                    <a:pt x="7468496" y="305188"/>
                  </a:cubicBezTo>
                  <a:cubicBezTo>
                    <a:pt x="7469495" y="308703"/>
                    <a:pt x="7469486" y="311408"/>
                    <a:pt x="7468496" y="312932"/>
                  </a:cubicBezTo>
                  <a:cubicBezTo>
                    <a:pt x="7467486" y="314437"/>
                    <a:pt x="7467410" y="316952"/>
                    <a:pt x="7467896" y="320962"/>
                  </a:cubicBezTo>
                  <a:cubicBezTo>
                    <a:pt x="7468400" y="324981"/>
                    <a:pt x="7467153" y="328191"/>
                    <a:pt x="7464628" y="330192"/>
                  </a:cubicBezTo>
                  <a:cubicBezTo>
                    <a:pt x="7462114" y="332201"/>
                    <a:pt x="7461066" y="334040"/>
                    <a:pt x="7461047" y="335545"/>
                  </a:cubicBezTo>
                  <a:cubicBezTo>
                    <a:pt x="7461047" y="337059"/>
                    <a:pt x="7462590" y="338611"/>
                    <a:pt x="7466114" y="340612"/>
                  </a:cubicBezTo>
                  <a:cubicBezTo>
                    <a:pt x="7469629" y="342622"/>
                    <a:pt x="7475620" y="343108"/>
                    <a:pt x="7483678" y="342098"/>
                  </a:cubicBezTo>
                  <a:cubicBezTo>
                    <a:pt x="7487698" y="341593"/>
                    <a:pt x="7491575" y="341117"/>
                    <a:pt x="7495585" y="340612"/>
                  </a:cubicBezTo>
                  <a:cubicBezTo>
                    <a:pt x="7495080" y="341869"/>
                    <a:pt x="7494575" y="343222"/>
                    <a:pt x="7494089" y="344479"/>
                  </a:cubicBezTo>
                  <a:cubicBezTo>
                    <a:pt x="7493870" y="345022"/>
                    <a:pt x="7494470" y="345451"/>
                    <a:pt x="7494385" y="345965"/>
                  </a:cubicBezTo>
                  <a:cubicBezTo>
                    <a:pt x="7491899" y="346956"/>
                    <a:pt x="7489831" y="348118"/>
                    <a:pt x="7485755" y="348946"/>
                  </a:cubicBezTo>
                  <a:cubicBezTo>
                    <a:pt x="7479459" y="350204"/>
                    <a:pt x="7475896" y="351261"/>
                    <a:pt x="7475039" y="352518"/>
                  </a:cubicBezTo>
                  <a:cubicBezTo>
                    <a:pt x="7474201" y="353776"/>
                    <a:pt x="7474030" y="355652"/>
                    <a:pt x="7474449" y="358176"/>
                  </a:cubicBezTo>
                  <a:cubicBezTo>
                    <a:pt x="7474868" y="360691"/>
                    <a:pt x="7469762" y="363738"/>
                    <a:pt x="7459266" y="367101"/>
                  </a:cubicBezTo>
                  <a:cubicBezTo>
                    <a:pt x="7448769" y="370464"/>
                    <a:pt x="7442959" y="373873"/>
                    <a:pt x="7441702" y="377226"/>
                  </a:cubicBezTo>
                  <a:cubicBezTo>
                    <a:pt x="7440444" y="380579"/>
                    <a:pt x="7437215" y="382989"/>
                    <a:pt x="7432177" y="384665"/>
                  </a:cubicBezTo>
                  <a:cubicBezTo>
                    <a:pt x="7427138" y="386342"/>
                    <a:pt x="7424757" y="388399"/>
                    <a:pt x="7424738" y="390913"/>
                  </a:cubicBezTo>
                  <a:cubicBezTo>
                    <a:pt x="7424738" y="393428"/>
                    <a:pt x="7424214" y="395304"/>
                    <a:pt x="7422947" y="396571"/>
                  </a:cubicBezTo>
                  <a:cubicBezTo>
                    <a:pt x="7421690" y="397829"/>
                    <a:pt x="7417099" y="400534"/>
                    <a:pt x="7409555" y="404306"/>
                  </a:cubicBezTo>
                  <a:cubicBezTo>
                    <a:pt x="7402001" y="408087"/>
                    <a:pt x="7398249" y="410830"/>
                    <a:pt x="7398249" y="412945"/>
                  </a:cubicBezTo>
                  <a:cubicBezTo>
                    <a:pt x="7398249" y="415040"/>
                    <a:pt x="7400297" y="417383"/>
                    <a:pt x="7404497" y="419488"/>
                  </a:cubicBezTo>
                  <a:cubicBezTo>
                    <a:pt x="7408697" y="421584"/>
                    <a:pt x="7410726" y="423460"/>
                    <a:pt x="7410746" y="425146"/>
                  </a:cubicBezTo>
                  <a:cubicBezTo>
                    <a:pt x="7410746" y="426823"/>
                    <a:pt x="7409517" y="428699"/>
                    <a:pt x="7406583" y="430795"/>
                  </a:cubicBezTo>
                  <a:cubicBezTo>
                    <a:pt x="7403640" y="432900"/>
                    <a:pt x="7398049" y="433242"/>
                    <a:pt x="7389610" y="431995"/>
                  </a:cubicBezTo>
                  <a:cubicBezTo>
                    <a:pt x="7381218" y="430728"/>
                    <a:pt x="7376656" y="428851"/>
                    <a:pt x="7376217" y="426337"/>
                  </a:cubicBezTo>
                  <a:cubicBezTo>
                    <a:pt x="7375798" y="423813"/>
                    <a:pt x="7373922" y="421765"/>
                    <a:pt x="7370560" y="420088"/>
                  </a:cubicBezTo>
                  <a:cubicBezTo>
                    <a:pt x="7367207" y="418402"/>
                    <a:pt x="7362263" y="417403"/>
                    <a:pt x="7355977" y="417403"/>
                  </a:cubicBezTo>
                  <a:cubicBezTo>
                    <a:pt x="7349681" y="417403"/>
                    <a:pt x="7343194" y="419108"/>
                    <a:pt x="7336041" y="422470"/>
                  </a:cubicBezTo>
                  <a:cubicBezTo>
                    <a:pt x="7328897" y="425822"/>
                    <a:pt x="7320410" y="427537"/>
                    <a:pt x="7310733" y="427528"/>
                  </a:cubicBezTo>
                  <a:cubicBezTo>
                    <a:pt x="7301075" y="427528"/>
                    <a:pt x="7292398" y="426175"/>
                    <a:pt x="7284835" y="423651"/>
                  </a:cubicBezTo>
                  <a:cubicBezTo>
                    <a:pt x="7277281" y="421136"/>
                    <a:pt x="7269252" y="419908"/>
                    <a:pt x="7260431" y="419488"/>
                  </a:cubicBezTo>
                  <a:cubicBezTo>
                    <a:pt x="7251611" y="419069"/>
                    <a:pt x="7246687" y="419232"/>
                    <a:pt x="7245849" y="420088"/>
                  </a:cubicBezTo>
                  <a:cubicBezTo>
                    <a:pt x="7245010" y="420927"/>
                    <a:pt x="7245001" y="423146"/>
                    <a:pt x="7245849" y="426928"/>
                  </a:cubicBezTo>
                  <a:cubicBezTo>
                    <a:pt x="7246687" y="430709"/>
                    <a:pt x="7246163" y="433109"/>
                    <a:pt x="7244058" y="434376"/>
                  </a:cubicBezTo>
                  <a:cubicBezTo>
                    <a:pt x="7241962" y="435633"/>
                    <a:pt x="7237210" y="435633"/>
                    <a:pt x="7230066" y="434376"/>
                  </a:cubicBezTo>
                  <a:cubicBezTo>
                    <a:pt x="7222931" y="433109"/>
                    <a:pt x="7214073" y="433938"/>
                    <a:pt x="7203577" y="436453"/>
                  </a:cubicBezTo>
                  <a:cubicBezTo>
                    <a:pt x="7193080" y="438977"/>
                    <a:pt x="7187803" y="441901"/>
                    <a:pt x="7187803" y="445682"/>
                  </a:cubicBezTo>
                  <a:cubicBezTo>
                    <a:pt x="7187803" y="449463"/>
                    <a:pt x="7186927" y="452331"/>
                    <a:pt x="7184822" y="454017"/>
                  </a:cubicBezTo>
                  <a:cubicBezTo>
                    <a:pt x="7182726" y="455693"/>
                    <a:pt x="7182374" y="458103"/>
                    <a:pt x="7183641" y="461456"/>
                  </a:cubicBezTo>
                  <a:cubicBezTo>
                    <a:pt x="7184898" y="464818"/>
                    <a:pt x="7183545" y="467704"/>
                    <a:pt x="7179764" y="469790"/>
                  </a:cubicBezTo>
                  <a:cubicBezTo>
                    <a:pt x="7175992" y="471895"/>
                    <a:pt x="7171430" y="473410"/>
                    <a:pt x="7166372" y="474257"/>
                  </a:cubicBezTo>
                  <a:cubicBezTo>
                    <a:pt x="7161333" y="475096"/>
                    <a:pt x="7158600" y="475791"/>
                    <a:pt x="7157742" y="476638"/>
                  </a:cubicBezTo>
                  <a:cubicBezTo>
                    <a:pt x="7156904" y="477477"/>
                    <a:pt x="7156723" y="478991"/>
                    <a:pt x="7157142" y="481106"/>
                  </a:cubicBezTo>
                  <a:cubicBezTo>
                    <a:pt x="7157352" y="482153"/>
                    <a:pt x="7157533" y="483335"/>
                    <a:pt x="7157742" y="484382"/>
                  </a:cubicBezTo>
                  <a:cubicBezTo>
                    <a:pt x="7156695" y="484592"/>
                    <a:pt x="7155513" y="484754"/>
                    <a:pt x="7154466" y="484973"/>
                  </a:cubicBezTo>
                  <a:cubicBezTo>
                    <a:pt x="7152371" y="485392"/>
                    <a:pt x="7149960" y="487278"/>
                    <a:pt x="7147027" y="490631"/>
                  </a:cubicBezTo>
                  <a:cubicBezTo>
                    <a:pt x="7144083" y="493983"/>
                    <a:pt x="7142588" y="497746"/>
                    <a:pt x="7142560" y="501937"/>
                  </a:cubicBezTo>
                  <a:cubicBezTo>
                    <a:pt x="7142560" y="506137"/>
                    <a:pt x="7138454" y="508366"/>
                    <a:pt x="7130053" y="508785"/>
                  </a:cubicBezTo>
                  <a:cubicBezTo>
                    <a:pt x="7121662" y="509204"/>
                    <a:pt x="7116928" y="510214"/>
                    <a:pt x="7116071" y="511462"/>
                  </a:cubicBezTo>
                  <a:cubicBezTo>
                    <a:pt x="7115232" y="512719"/>
                    <a:pt x="7111127" y="514777"/>
                    <a:pt x="7103564" y="517720"/>
                  </a:cubicBezTo>
                  <a:cubicBezTo>
                    <a:pt x="7096011" y="520653"/>
                    <a:pt x="7091906" y="522530"/>
                    <a:pt x="7091067" y="523368"/>
                  </a:cubicBezTo>
                  <a:cubicBezTo>
                    <a:pt x="7090229" y="524206"/>
                    <a:pt x="7090220" y="526083"/>
                    <a:pt x="7091067" y="529026"/>
                  </a:cubicBezTo>
                  <a:cubicBezTo>
                    <a:pt x="7091906" y="531969"/>
                    <a:pt x="7091906" y="534017"/>
                    <a:pt x="7091067" y="535274"/>
                  </a:cubicBezTo>
                  <a:cubicBezTo>
                    <a:pt x="7090229" y="536532"/>
                    <a:pt x="7089753" y="538760"/>
                    <a:pt x="7090172" y="542123"/>
                  </a:cubicBezTo>
                  <a:cubicBezTo>
                    <a:pt x="7090591" y="545485"/>
                    <a:pt x="7089886" y="548191"/>
                    <a:pt x="7087791" y="549857"/>
                  </a:cubicBezTo>
                  <a:cubicBezTo>
                    <a:pt x="7085696" y="551543"/>
                    <a:pt x="7084514" y="552772"/>
                    <a:pt x="7084514" y="554029"/>
                  </a:cubicBezTo>
                  <a:cubicBezTo>
                    <a:pt x="7084514" y="555287"/>
                    <a:pt x="7086048" y="556810"/>
                    <a:pt x="7088981" y="558496"/>
                  </a:cubicBezTo>
                  <a:cubicBezTo>
                    <a:pt x="7091925" y="560173"/>
                    <a:pt x="7096821" y="560525"/>
                    <a:pt x="7103564" y="559687"/>
                  </a:cubicBezTo>
                  <a:cubicBezTo>
                    <a:pt x="7106926" y="559268"/>
                    <a:pt x="7110346" y="558906"/>
                    <a:pt x="7113689" y="558496"/>
                  </a:cubicBezTo>
                  <a:cubicBezTo>
                    <a:pt x="7113270" y="559544"/>
                    <a:pt x="7112918" y="560725"/>
                    <a:pt x="7112499" y="561764"/>
                  </a:cubicBezTo>
                  <a:cubicBezTo>
                    <a:pt x="7111660" y="563869"/>
                    <a:pt x="7112013" y="565735"/>
                    <a:pt x="7113689" y="567421"/>
                  </a:cubicBezTo>
                  <a:cubicBezTo>
                    <a:pt x="7115366" y="569107"/>
                    <a:pt x="7120966" y="569279"/>
                    <a:pt x="7130653" y="568021"/>
                  </a:cubicBezTo>
                  <a:cubicBezTo>
                    <a:pt x="7140312" y="566764"/>
                    <a:pt x="7145569" y="567459"/>
                    <a:pt x="7146427" y="570403"/>
                  </a:cubicBezTo>
                  <a:cubicBezTo>
                    <a:pt x="7147265" y="573336"/>
                    <a:pt x="7152371" y="574517"/>
                    <a:pt x="7161610" y="573670"/>
                  </a:cubicBezTo>
                  <a:cubicBezTo>
                    <a:pt x="7170849" y="572831"/>
                    <a:pt x="7177002" y="571669"/>
                    <a:pt x="7180364" y="570403"/>
                  </a:cubicBezTo>
                  <a:cubicBezTo>
                    <a:pt x="7183717" y="569145"/>
                    <a:pt x="7186784" y="568612"/>
                    <a:pt x="7189289" y="568612"/>
                  </a:cubicBezTo>
                  <a:cubicBezTo>
                    <a:pt x="7191814" y="568612"/>
                    <a:pt x="7193690" y="569612"/>
                    <a:pt x="7194947" y="571289"/>
                  </a:cubicBezTo>
                  <a:cubicBezTo>
                    <a:pt x="7196205" y="572974"/>
                    <a:pt x="7197919" y="573679"/>
                    <a:pt x="7200005" y="573670"/>
                  </a:cubicBezTo>
                  <a:cubicBezTo>
                    <a:pt x="7202110" y="573670"/>
                    <a:pt x="7203338" y="573327"/>
                    <a:pt x="7204177" y="572488"/>
                  </a:cubicBezTo>
                  <a:cubicBezTo>
                    <a:pt x="7205015" y="571641"/>
                    <a:pt x="7209939" y="570479"/>
                    <a:pt x="7218760" y="569212"/>
                  </a:cubicBezTo>
                  <a:cubicBezTo>
                    <a:pt x="7227580" y="567954"/>
                    <a:pt x="7233552" y="568945"/>
                    <a:pt x="7236914" y="571888"/>
                  </a:cubicBezTo>
                  <a:cubicBezTo>
                    <a:pt x="7240276" y="574832"/>
                    <a:pt x="7243867" y="576527"/>
                    <a:pt x="7247630" y="576946"/>
                  </a:cubicBezTo>
                  <a:cubicBezTo>
                    <a:pt x="7251411" y="577365"/>
                    <a:pt x="7256326" y="575680"/>
                    <a:pt x="7262222" y="571888"/>
                  </a:cubicBezTo>
                  <a:cubicBezTo>
                    <a:pt x="7268099" y="568107"/>
                    <a:pt x="7276796" y="567945"/>
                    <a:pt x="7288111" y="571289"/>
                  </a:cubicBezTo>
                  <a:cubicBezTo>
                    <a:pt x="7299446" y="574651"/>
                    <a:pt x="7309171" y="575365"/>
                    <a:pt x="7317581" y="573670"/>
                  </a:cubicBezTo>
                  <a:cubicBezTo>
                    <a:pt x="7325983" y="571993"/>
                    <a:pt x="7331612" y="571469"/>
                    <a:pt x="7334546" y="571888"/>
                  </a:cubicBezTo>
                  <a:cubicBezTo>
                    <a:pt x="7337489" y="572308"/>
                    <a:pt x="7342747" y="577946"/>
                    <a:pt x="7350328" y="588853"/>
                  </a:cubicBezTo>
                  <a:cubicBezTo>
                    <a:pt x="7357882" y="599768"/>
                    <a:pt x="7364863" y="607103"/>
                    <a:pt x="7371160" y="610884"/>
                  </a:cubicBezTo>
                  <a:cubicBezTo>
                    <a:pt x="7377456" y="614656"/>
                    <a:pt x="7383723" y="617228"/>
                    <a:pt x="7389610" y="618914"/>
                  </a:cubicBezTo>
                  <a:cubicBezTo>
                    <a:pt x="7395496" y="620599"/>
                    <a:pt x="7401487" y="623295"/>
                    <a:pt x="7407774" y="626657"/>
                  </a:cubicBezTo>
                  <a:cubicBezTo>
                    <a:pt x="7414070" y="630020"/>
                    <a:pt x="7422090" y="637001"/>
                    <a:pt x="7432177" y="647489"/>
                  </a:cubicBezTo>
                  <a:cubicBezTo>
                    <a:pt x="7442254" y="657994"/>
                    <a:pt x="7452113" y="671996"/>
                    <a:pt x="7461352" y="690056"/>
                  </a:cubicBezTo>
                  <a:cubicBezTo>
                    <a:pt x="7470591" y="708115"/>
                    <a:pt x="7477744" y="721193"/>
                    <a:pt x="7482783" y="728756"/>
                  </a:cubicBezTo>
                  <a:cubicBezTo>
                    <a:pt x="7487822" y="736309"/>
                    <a:pt x="7491737" y="747758"/>
                    <a:pt x="7494689" y="763284"/>
                  </a:cubicBezTo>
                  <a:cubicBezTo>
                    <a:pt x="7497623" y="778819"/>
                    <a:pt x="7499137" y="787506"/>
                    <a:pt x="7499147" y="789182"/>
                  </a:cubicBezTo>
                  <a:cubicBezTo>
                    <a:pt x="7499147" y="790021"/>
                    <a:pt x="7499147" y="790707"/>
                    <a:pt x="7499147" y="791563"/>
                  </a:cubicBezTo>
                  <a:cubicBezTo>
                    <a:pt x="7498728" y="791563"/>
                    <a:pt x="7498080" y="791563"/>
                    <a:pt x="7497661" y="791563"/>
                  </a:cubicBezTo>
                  <a:cubicBezTo>
                    <a:pt x="7496823" y="791563"/>
                    <a:pt x="7494242" y="789858"/>
                    <a:pt x="7489622" y="786496"/>
                  </a:cubicBezTo>
                  <a:cubicBezTo>
                    <a:pt x="7485012" y="783144"/>
                    <a:pt x="7478192" y="773219"/>
                    <a:pt x="7469391" y="756435"/>
                  </a:cubicBezTo>
                  <a:cubicBezTo>
                    <a:pt x="7460571" y="739643"/>
                    <a:pt x="7455113" y="731480"/>
                    <a:pt x="7453017" y="732328"/>
                  </a:cubicBezTo>
                  <a:cubicBezTo>
                    <a:pt x="7450912" y="733166"/>
                    <a:pt x="7450036" y="734509"/>
                    <a:pt x="7450036" y="736195"/>
                  </a:cubicBezTo>
                  <a:cubicBezTo>
                    <a:pt x="7450036" y="737871"/>
                    <a:pt x="7453970" y="746558"/>
                    <a:pt x="7461942" y="762093"/>
                  </a:cubicBezTo>
                  <a:cubicBezTo>
                    <a:pt x="7469925" y="777628"/>
                    <a:pt x="7478630" y="789068"/>
                    <a:pt x="7487841" y="796621"/>
                  </a:cubicBezTo>
                  <a:cubicBezTo>
                    <a:pt x="7497080" y="804175"/>
                    <a:pt x="7503234" y="811871"/>
                    <a:pt x="7506596" y="819834"/>
                  </a:cubicBezTo>
                  <a:cubicBezTo>
                    <a:pt x="7509948" y="827816"/>
                    <a:pt x="7511139" y="835140"/>
                    <a:pt x="7509872" y="841865"/>
                  </a:cubicBezTo>
                  <a:cubicBezTo>
                    <a:pt x="7508605" y="848580"/>
                    <a:pt x="7506891" y="854210"/>
                    <a:pt x="7504805" y="858829"/>
                  </a:cubicBezTo>
                  <a:cubicBezTo>
                    <a:pt x="7502709" y="863449"/>
                    <a:pt x="7501528" y="867859"/>
                    <a:pt x="7501528" y="871631"/>
                  </a:cubicBezTo>
                  <a:cubicBezTo>
                    <a:pt x="7501528" y="875403"/>
                    <a:pt x="7502709" y="880499"/>
                    <a:pt x="7504805" y="886813"/>
                  </a:cubicBezTo>
                  <a:cubicBezTo>
                    <a:pt x="7506386" y="891528"/>
                    <a:pt x="7506891" y="898472"/>
                    <a:pt x="7507491" y="905559"/>
                  </a:cubicBezTo>
                  <a:cubicBezTo>
                    <a:pt x="7279605" y="875746"/>
                    <a:pt x="7053272" y="853771"/>
                    <a:pt x="6829130" y="849304"/>
                  </a:cubicBezTo>
                  <a:cubicBezTo>
                    <a:pt x="6758883" y="847904"/>
                    <a:pt x="6688798" y="848066"/>
                    <a:pt x="6618980" y="850199"/>
                  </a:cubicBezTo>
                  <a:cubicBezTo>
                    <a:pt x="5638048" y="880060"/>
                    <a:pt x="5362042" y="852876"/>
                    <a:pt x="3570685" y="852876"/>
                  </a:cubicBezTo>
                  <a:cubicBezTo>
                    <a:pt x="3143641" y="852876"/>
                    <a:pt x="2760660" y="864868"/>
                    <a:pt x="2378278" y="873707"/>
                  </a:cubicBezTo>
                  <a:cubicBezTo>
                    <a:pt x="2363372" y="835331"/>
                    <a:pt x="2357847" y="772285"/>
                    <a:pt x="2357438" y="766256"/>
                  </a:cubicBezTo>
                  <a:cubicBezTo>
                    <a:pt x="2356990" y="759617"/>
                    <a:pt x="2361171" y="744710"/>
                    <a:pt x="2358333" y="735595"/>
                  </a:cubicBezTo>
                  <a:cubicBezTo>
                    <a:pt x="2350608" y="710849"/>
                    <a:pt x="2368287" y="642155"/>
                    <a:pt x="2352085" y="595101"/>
                  </a:cubicBezTo>
                  <a:cubicBezTo>
                    <a:pt x="2335159" y="545981"/>
                    <a:pt x="2323271" y="553838"/>
                    <a:pt x="2286895" y="527835"/>
                  </a:cubicBezTo>
                  <a:cubicBezTo>
                    <a:pt x="2251672" y="457236"/>
                    <a:pt x="2236946" y="487497"/>
                    <a:pt x="2222602" y="456103"/>
                  </a:cubicBezTo>
                  <a:cubicBezTo>
                    <a:pt x="2207743" y="423660"/>
                    <a:pt x="2187273" y="382446"/>
                    <a:pt x="2185397" y="377817"/>
                  </a:cubicBezTo>
                  <a:cubicBezTo>
                    <a:pt x="2190045" y="371701"/>
                    <a:pt x="2188959" y="368292"/>
                    <a:pt x="2188959" y="368292"/>
                  </a:cubicBezTo>
                  <a:cubicBezTo>
                    <a:pt x="2188959" y="368292"/>
                    <a:pt x="2194789" y="350575"/>
                    <a:pt x="2190160" y="350137"/>
                  </a:cubicBezTo>
                  <a:cubicBezTo>
                    <a:pt x="2180720" y="349232"/>
                    <a:pt x="2178253" y="356090"/>
                    <a:pt x="2178253" y="356090"/>
                  </a:cubicBezTo>
                  <a:cubicBezTo>
                    <a:pt x="2178253" y="356090"/>
                    <a:pt x="2178406" y="360290"/>
                    <a:pt x="2177653" y="362634"/>
                  </a:cubicBezTo>
                  <a:cubicBezTo>
                    <a:pt x="2164604" y="358947"/>
                    <a:pt x="2183854" y="341631"/>
                    <a:pt x="2172595" y="338821"/>
                  </a:cubicBezTo>
                  <a:cubicBezTo>
                    <a:pt x="2170938" y="338335"/>
                    <a:pt x="2169814" y="338135"/>
                    <a:pt x="2168728" y="338231"/>
                  </a:cubicBezTo>
                  <a:cubicBezTo>
                    <a:pt x="2161118" y="338869"/>
                    <a:pt x="2165737" y="351956"/>
                    <a:pt x="2158308" y="355195"/>
                  </a:cubicBezTo>
                  <a:cubicBezTo>
                    <a:pt x="2153422" y="351194"/>
                    <a:pt x="2163118" y="341765"/>
                    <a:pt x="2158003" y="340012"/>
                  </a:cubicBezTo>
                  <a:cubicBezTo>
                    <a:pt x="2139220" y="333535"/>
                    <a:pt x="2148659" y="362129"/>
                    <a:pt x="2143420" y="361443"/>
                  </a:cubicBezTo>
                  <a:cubicBezTo>
                    <a:pt x="2142144" y="354776"/>
                    <a:pt x="2121627" y="352718"/>
                    <a:pt x="2117227" y="356681"/>
                  </a:cubicBezTo>
                  <a:cubicBezTo>
                    <a:pt x="2119732" y="370282"/>
                    <a:pt x="2132705" y="376331"/>
                    <a:pt x="2132705" y="376331"/>
                  </a:cubicBezTo>
                  <a:cubicBezTo>
                    <a:pt x="2132705" y="376331"/>
                    <a:pt x="2129781" y="379160"/>
                    <a:pt x="2128838" y="381684"/>
                  </a:cubicBezTo>
                  <a:cubicBezTo>
                    <a:pt x="2150945" y="385123"/>
                    <a:pt x="2097815" y="416840"/>
                    <a:pt x="2121694" y="423956"/>
                  </a:cubicBezTo>
                  <a:cubicBezTo>
                    <a:pt x="2142687" y="430213"/>
                    <a:pt x="2116512" y="413640"/>
                    <a:pt x="2165452" y="414431"/>
                  </a:cubicBezTo>
                  <a:cubicBezTo>
                    <a:pt x="2170338" y="414507"/>
                    <a:pt x="2195551" y="518386"/>
                    <a:pt x="2219325" y="555220"/>
                  </a:cubicBezTo>
                  <a:cubicBezTo>
                    <a:pt x="2221840" y="559125"/>
                    <a:pt x="2208114" y="584499"/>
                    <a:pt x="2209210" y="600759"/>
                  </a:cubicBezTo>
                  <a:cubicBezTo>
                    <a:pt x="2210286" y="616932"/>
                    <a:pt x="2202190" y="645736"/>
                    <a:pt x="2207419" y="671901"/>
                  </a:cubicBezTo>
                  <a:cubicBezTo>
                    <a:pt x="2212648" y="698066"/>
                    <a:pt x="2225240" y="699476"/>
                    <a:pt x="2216944" y="750187"/>
                  </a:cubicBezTo>
                  <a:cubicBezTo>
                    <a:pt x="2214486" y="765198"/>
                    <a:pt x="2216649" y="787982"/>
                    <a:pt x="2216649" y="787982"/>
                  </a:cubicBezTo>
                  <a:cubicBezTo>
                    <a:pt x="2216649" y="787992"/>
                    <a:pt x="2213934" y="840941"/>
                    <a:pt x="2205333" y="854362"/>
                  </a:cubicBezTo>
                  <a:cubicBezTo>
                    <a:pt x="2198161" y="865554"/>
                    <a:pt x="2198322" y="873536"/>
                    <a:pt x="2198484" y="876393"/>
                  </a:cubicBezTo>
                  <a:cubicBezTo>
                    <a:pt x="2162889" y="877088"/>
                    <a:pt x="2126790" y="877574"/>
                    <a:pt x="2091033" y="878174"/>
                  </a:cubicBezTo>
                  <a:cubicBezTo>
                    <a:pt x="2090480" y="875993"/>
                    <a:pt x="2090156" y="874240"/>
                    <a:pt x="2089547" y="872821"/>
                  </a:cubicBezTo>
                  <a:cubicBezTo>
                    <a:pt x="2088271" y="869869"/>
                    <a:pt x="2088213" y="867116"/>
                    <a:pt x="2088356" y="860020"/>
                  </a:cubicBezTo>
                  <a:cubicBezTo>
                    <a:pt x="2088509" y="852952"/>
                    <a:pt x="2088709" y="847857"/>
                    <a:pt x="2088356" y="840674"/>
                  </a:cubicBezTo>
                  <a:cubicBezTo>
                    <a:pt x="2088023" y="833483"/>
                    <a:pt x="2087737" y="823406"/>
                    <a:pt x="2087461" y="818643"/>
                  </a:cubicBezTo>
                  <a:cubicBezTo>
                    <a:pt x="2087204" y="813900"/>
                    <a:pt x="2086137" y="800688"/>
                    <a:pt x="2087166" y="799298"/>
                  </a:cubicBezTo>
                  <a:cubicBezTo>
                    <a:pt x="2088185" y="797917"/>
                    <a:pt x="2090423" y="792611"/>
                    <a:pt x="2090442" y="788582"/>
                  </a:cubicBezTo>
                  <a:cubicBezTo>
                    <a:pt x="2090461" y="784553"/>
                    <a:pt x="2089680" y="777781"/>
                    <a:pt x="2090738" y="773695"/>
                  </a:cubicBezTo>
                  <a:cubicBezTo>
                    <a:pt x="2091795" y="769628"/>
                    <a:pt x="2094567" y="759436"/>
                    <a:pt x="2096395" y="754054"/>
                  </a:cubicBezTo>
                  <a:cubicBezTo>
                    <a:pt x="2098091" y="749063"/>
                    <a:pt x="2097434" y="741976"/>
                    <a:pt x="2101453" y="735299"/>
                  </a:cubicBezTo>
                  <a:cubicBezTo>
                    <a:pt x="2101110" y="739824"/>
                    <a:pt x="2100520" y="746177"/>
                    <a:pt x="2099672" y="748701"/>
                  </a:cubicBezTo>
                  <a:cubicBezTo>
                    <a:pt x="2099691" y="748739"/>
                    <a:pt x="2099891" y="748701"/>
                    <a:pt x="2099967" y="748701"/>
                  </a:cubicBezTo>
                  <a:cubicBezTo>
                    <a:pt x="2097777" y="755016"/>
                    <a:pt x="2094948" y="770008"/>
                    <a:pt x="2096091" y="776676"/>
                  </a:cubicBezTo>
                  <a:cubicBezTo>
                    <a:pt x="2097253" y="783277"/>
                    <a:pt x="2098072" y="785801"/>
                    <a:pt x="2099072" y="789478"/>
                  </a:cubicBezTo>
                  <a:cubicBezTo>
                    <a:pt x="2100063" y="793154"/>
                    <a:pt x="2099015" y="796021"/>
                    <a:pt x="2096986" y="803765"/>
                  </a:cubicBezTo>
                  <a:cubicBezTo>
                    <a:pt x="2094976" y="811499"/>
                    <a:pt x="2093957" y="812480"/>
                    <a:pt x="2091928" y="818348"/>
                  </a:cubicBezTo>
                  <a:cubicBezTo>
                    <a:pt x="2089918" y="824234"/>
                    <a:pt x="2091833" y="832064"/>
                    <a:pt x="2091928" y="831740"/>
                  </a:cubicBezTo>
                  <a:cubicBezTo>
                    <a:pt x="2092023" y="831435"/>
                    <a:pt x="2091900" y="826958"/>
                    <a:pt x="2093709" y="822520"/>
                  </a:cubicBezTo>
                  <a:cubicBezTo>
                    <a:pt x="2095538" y="818100"/>
                    <a:pt x="2096986" y="812395"/>
                    <a:pt x="2096986" y="812395"/>
                  </a:cubicBezTo>
                  <a:cubicBezTo>
                    <a:pt x="2096986" y="812395"/>
                    <a:pt x="2097681" y="815633"/>
                    <a:pt x="2097586" y="821624"/>
                  </a:cubicBezTo>
                  <a:cubicBezTo>
                    <a:pt x="2097500" y="827587"/>
                    <a:pt x="2098215" y="834597"/>
                    <a:pt x="2099367" y="839484"/>
                  </a:cubicBezTo>
                  <a:cubicBezTo>
                    <a:pt x="2100510" y="844370"/>
                    <a:pt x="2102510" y="844780"/>
                    <a:pt x="2103539" y="848713"/>
                  </a:cubicBezTo>
                  <a:cubicBezTo>
                    <a:pt x="2104568" y="852638"/>
                    <a:pt x="2102834" y="856476"/>
                    <a:pt x="2103234" y="856153"/>
                  </a:cubicBezTo>
                  <a:cubicBezTo>
                    <a:pt x="2103635" y="855838"/>
                    <a:pt x="2106463" y="853114"/>
                    <a:pt x="2107111" y="847818"/>
                  </a:cubicBezTo>
                  <a:cubicBezTo>
                    <a:pt x="2107759" y="842493"/>
                    <a:pt x="2106635" y="841922"/>
                    <a:pt x="2104130" y="837103"/>
                  </a:cubicBezTo>
                  <a:cubicBezTo>
                    <a:pt x="2101634" y="832264"/>
                    <a:pt x="2102444" y="829968"/>
                    <a:pt x="2102644" y="824301"/>
                  </a:cubicBezTo>
                  <a:cubicBezTo>
                    <a:pt x="2102853" y="818643"/>
                    <a:pt x="2103901" y="813642"/>
                    <a:pt x="2104435" y="815967"/>
                  </a:cubicBezTo>
                  <a:cubicBezTo>
                    <a:pt x="2104958" y="818291"/>
                    <a:pt x="2105397" y="820415"/>
                    <a:pt x="2105616" y="829063"/>
                  </a:cubicBezTo>
                  <a:cubicBezTo>
                    <a:pt x="2105835" y="837731"/>
                    <a:pt x="2107587" y="841351"/>
                    <a:pt x="2109197" y="845437"/>
                  </a:cubicBezTo>
                  <a:cubicBezTo>
                    <a:pt x="2110797" y="849523"/>
                    <a:pt x="2112169" y="854210"/>
                    <a:pt x="2112169" y="853476"/>
                  </a:cubicBezTo>
                  <a:cubicBezTo>
                    <a:pt x="2112169" y="852733"/>
                    <a:pt x="2113398" y="850428"/>
                    <a:pt x="2111578" y="843951"/>
                  </a:cubicBezTo>
                  <a:cubicBezTo>
                    <a:pt x="2109750" y="837483"/>
                    <a:pt x="2110788" y="840389"/>
                    <a:pt x="2109788" y="834721"/>
                  </a:cubicBezTo>
                  <a:cubicBezTo>
                    <a:pt x="2108807" y="829035"/>
                    <a:pt x="2109521" y="829826"/>
                    <a:pt x="2109197" y="825787"/>
                  </a:cubicBezTo>
                  <a:cubicBezTo>
                    <a:pt x="2108854" y="821739"/>
                    <a:pt x="2110197" y="811328"/>
                    <a:pt x="2109197" y="807337"/>
                  </a:cubicBezTo>
                  <a:cubicBezTo>
                    <a:pt x="2108197" y="803346"/>
                    <a:pt x="2108006" y="796440"/>
                    <a:pt x="2107406" y="795126"/>
                  </a:cubicBezTo>
                  <a:cubicBezTo>
                    <a:pt x="2106816" y="793831"/>
                    <a:pt x="2108721" y="779372"/>
                    <a:pt x="2108597" y="780839"/>
                  </a:cubicBezTo>
                  <a:cubicBezTo>
                    <a:pt x="2108473" y="782296"/>
                    <a:pt x="2108425" y="794412"/>
                    <a:pt x="2110683" y="800488"/>
                  </a:cubicBezTo>
                  <a:cubicBezTo>
                    <a:pt x="2112940" y="806585"/>
                    <a:pt x="2111997" y="811528"/>
                    <a:pt x="2112464" y="815071"/>
                  </a:cubicBezTo>
                  <a:cubicBezTo>
                    <a:pt x="2112931" y="818605"/>
                    <a:pt x="2112569" y="824234"/>
                    <a:pt x="2113960" y="828464"/>
                  </a:cubicBezTo>
                  <a:cubicBezTo>
                    <a:pt x="2115198" y="824349"/>
                    <a:pt x="2115141" y="820796"/>
                    <a:pt x="2115141" y="819243"/>
                  </a:cubicBezTo>
                  <a:cubicBezTo>
                    <a:pt x="2115141" y="817700"/>
                    <a:pt x="2113436" y="800603"/>
                    <a:pt x="2113064" y="799298"/>
                  </a:cubicBezTo>
                  <a:cubicBezTo>
                    <a:pt x="2112702" y="798003"/>
                    <a:pt x="2112045" y="786858"/>
                    <a:pt x="2111578" y="782038"/>
                  </a:cubicBezTo>
                  <a:cubicBezTo>
                    <a:pt x="2111112" y="777210"/>
                    <a:pt x="2110369" y="774523"/>
                    <a:pt x="2110083" y="768932"/>
                  </a:cubicBezTo>
                  <a:cubicBezTo>
                    <a:pt x="2109007" y="756016"/>
                    <a:pt x="2108683" y="749320"/>
                    <a:pt x="2103835" y="746615"/>
                  </a:cubicBezTo>
                  <a:cubicBezTo>
                    <a:pt x="2104034" y="746482"/>
                    <a:pt x="2104425" y="746015"/>
                    <a:pt x="2104435" y="746015"/>
                  </a:cubicBezTo>
                  <a:cubicBezTo>
                    <a:pt x="2104435" y="746015"/>
                    <a:pt x="2102853" y="737661"/>
                    <a:pt x="2105920" y="731137"/>
                  </a:cubicBezTo>
                  <a:cubicBezTo>
                    <a:pt x="2108988" y="724603"/>
                    <a:pt x="2110969" y="717392"/>
                    <a:pt x="2112169" y="713278"/>
                  </a:cubicBezTo>
                  <a:cubicBezTo>
                    <a:pt x="2112255" y="712973"/>
                    <a:pt x="2112131" y="712897"/>
                    <a:pt x="2112169" y="712678"/>
                  </a:cubicBezTo>
                  <a:cubicBezTo>
                    <a:pt x="2112969" y="710449"/>
                    <a:pt x="2114045" y="707553"/>
                    <a:pt x="2114550" y="706134"/>
                  </a:cubicBezTo>
                  <a:cubicBezTo>
                    <a:pt x="2116608" y="700324"/>
                    <a:pt x="2114245" y="662033"/>
                    <a:pt x="2112169" y="657014"/>
                  </a:cubicBezTo>
                  <a:cubicBezTo>
                    <a:pt x="2111131" y="651394"/>
                    <a:pt x="2104892" y="630115"/>
                    <a:pt x="2100263" y="627553"/>
                  </a:cubicBezTo>
                  <a:cubicBezTo>
                    <a:pt x="2095653" y="624990"/>
                    <a:pt x="2070468" y="610769"/>
                    <a:pt x="2063649" y="602845"/>
                  </a:cubicBezTo>
                  <a:cubicBezTo>
                    <a:pt x="2056838" y="594920"/>
                    <a:pt x="2036464" y="561430"/>
                    <a:pt x="2030311" y="557001"/>
                  </a:cubicBezTo>
                  <a:cubicBezTo>
                    <a:pt x="2024148" y="552572"/>
                    <a:pt x="2018681" y="550896"/>
                    <a:pt x="2015128" y="543313"/>
                  </a:cubicBezTo>
                  <a:cubicBezTo>
                    <a:pt x="2011328" y="535617"/>
                    <a:pt x="1993192" y="494231"/>
                    <a:pt x="1991620" y="490326"/>
                  </a:cubicBezTo>
                  <a:cubicBezTo>
                    <a:pt x="2005260" y="502128"/>
                    <a:pt x="2018062" y="495803"/>
                    <a:pt x="2006803" y="476934"/>
                  </a:cubicBezTo>
                  <a:cubicBezTo>
                    <a:pt x="1999479" y="468399"/>
                    <a:pt x="2005984" y="462379"/>
                    <a:pt x="2006499" y="458779"/>
                  </a:cubicBezTo>
                  <a:cubicBezTo>
                    <a:pt x="2005698" y="453778"/>
                    <a:pt x="1997850" y="457026"/>
                    <a:pt x="1999355" y="450740"/>
                  </a:cubicBezTo>
                  <a:cubicBezTo>
                    <a:pt x="2000860" y="444463"/>
                    <a:pt x="1995154" y="442091"/>
                    <a:pt x="1994897" y="441520"/>
                  </a:cubicBezTo>
                  <a:cubicBezTo>
                    <a:pt x="1994173" y="440015"/>
                    <a:pt x="1997469" y="428537"/>
                    <a:pt x="1989239" y="429013"/>
                  </a:cubicBezTo>
                  <a:cubicBezTo>
                    <a:pt x="1982629" y="429261"/>
                    <a:pt x="1987972" y="428909"/>
                    <a:pt x="1984772" y="441520"/>
                  </a:cubicBezTo>
                  <a:cubicBezTo>
                    <a:pt x="1983553" y="446311"/>
                    <a:pt x="1980028" y="436586"/>
                    <a:pt x="1978228" y="430204"/>
                  </a:cubicBezTo>
                  <a:cubicBezTo>
                    <a:pt x="1977533" y="427747"/>
                    <a:pt x="1965389" y="428451"/>
                    <a:pt x="1968998" y="437348"/>
                  </a:cubicBezTo>
                  <a:cubicBezTo>
                    <a:pt x="1973694" y="448911"/>
                    <a:pt x="1972904" y="452350"/>
                    <a:pt x="1969294" y="452531"/>
                  </a:cubicBezTo>
                  <a:cubicBezTo>
                    <a:pt x="1968151" y="452588"/>
                    <a:pt x="1967065" y="453283"/>
                    <a:pt x="1966322" y="454607"/>
                  </a:cubicBezTo>
                  <a:cubicBezTo>
                    <a:pt x="1965646" y="453969"/>
                    <a:pt x="1959102" y="448016"/>
                    <a:pt x="1956492" y="446578"/>
                  </a:cubicBezTo>
                  <a:cubicBezTo>
                    <a:pt x="1955121" y="445815"/>
                    <a:pt x="1954416" y="445635"/>
                    <a:pt x="1954111" y="445682"/>
                  </a:cubicBezTo>
                  <a:cubicBezTo>
                    <a:pt x="1953825" y="445730"/>
                    <a:pt x="1954120" y="445978"/>
                    <a:pt x="1954111" y="445978"/>
                  </a:cubicBezTo>
                  <a:cubicBezTo>
                    <a:pt x="1954111" y="445978"/>
                    <a:pt x="1952244" y="450988"/>
                    <a:pt x="1954711" y="452531"/>
                  </a:cubicBezTo>
                  <a:cubicBezTo>
                    <a:pt x="1957159" y="454093"/>
                    <a:pt x="1959340" y="453988"/>
                    <a:pt x="1959473" y="458484"/>
                  </a:cubicBezTo>
                  <a:cubicBezTo>
                    <a:pt x="1959607" y="462979"/>
                    <a:pt x="1957616" y="465551"/>
                    <a:pt x="1960959" y="464732"/>
                  </a:cubicBezTo>
                  <a:cubicBezTo>
                    <a:pt x="1963712" y="464056"/>
                    <a:pt x="1965027" y="463056"/>
                    <a:pt x="1965427" y="462646"/>
                  </a:cubicBezTo>
                  <a:cubicBezTo>
                    <a:pt x="1965722" y="464161"/>
                    <a:pt x="1966027" y="465656"/>
                    <a:pt x="1966913" y="467113"/>
                  </a:cubicBezTo>
                  <a:cubicBezTo>
                    <a:pt x="1970570" y="473181"/>
                    <a:pt x="1966703" y="483230"/>
                    <a:pt x="1969294" y="487059"/>
                  </a:cubicBezTo>
                  <a:cubicBezTo>
                    <a:pt x="1970570" y="488935"/>
                    <a:pt x="1973761" y="493603"/>
                    <a:pt x="1973761" y="493603"/>
                  </a:cubicBezTo>
                  <a:cubicBezTo>
                    <a:pt x="1975075" y="496984"/>
                    <a:pt x="1993335" y="577813"/>
                    <a:pt x="1994592" y="583195"/>
                  </a:cubicBezTo>
                  <a:cubicBezTo>
                    <a:pt x="1995849" y="588576"/>
                    <a:pt x="2000221" y="607226"/>
                    <a:pt x="1999059" y="612074"/>
                  </a:cubicBezTo>
                  <a:cubicBezTo>
                    <a:pt x="1997897" y="616913"/>
                    <a:pt x="1995259" y="635592"/>
                    <a:pt x="1994897" y="638859"/>
                  </a:cubicBezTo>
                  <a:cubicBezTo>
                    <a:pt x="1994526" y="642145"/>
                    <a:pt x="1990506" y="670472"/>
                    <a:pt x="1990135" y="682912"/>
                  </a:cubicBezTo>
                  <a:cubicBezTo>
                    <a:pt x="1989753" y="695342"/>
                    <a:pt x="1999298" y="714011"/>
                    <a:pt x="1999660" y="717145"/>
                  </a:cubicBezTo>
                  <a:cubicBezTo>
                    <a:pt x="1999660" y="717202"/>
                    <a:pt x="1999945" y="717383"/>
                    <a:pt x="1999955" y="717440"/>
                  </a:cubicBezTo>
                  <a:cubicBezTo>
                    <a:pt x="2001974" y="722431"/>
                    <a:pt x="2010023" y="746882"/>
                    <a:pt x="2010966" y="753463"/>
                  </a:cubicBezTo>
                  <a:cubicBezTo>
                    <a:pt x="2011928" y="760046"/>
                    <a:pt x="2014204" y="770294"/>
                    <a:pt x="2015128" y="779353"/>
                  </a:cubicBezTo>
                  <a:cubicBezTo>
                    <a:pt x="2016052" y="788411"/>
                    <a:pt x="2015128" y="790125"/>
                    <a:pt x="2013052" y="794831"/>
                  </a:cubicBezTo>
                  <a:cubicBezTo>
                    <a:pt x="2010966" y="799536"/>
                    <a:pt x="2011280" y="800355"/>
                    <a:pt x="2012156" y="804956"/>
                  </a:cubicBezTo>
                  <a:cubicBezTo>
                    <a:pt x="2013042" y="809557"/>
                    <a:pt x="2013652" y="812156"/>
                    <a:pt x="2013347" y="819834"/>
                  </a:cubicBezTo>
                  <a:cubicBezTo>
                    <a:pt x="2013023" y="827511"/>
                    <a:pt x="2012918" y="849704"/>
                    <a:pt x="2009775" y="861210"/>
                  </a:cubicBezTo>
                  <a:cubicBezTo>
                    <a:pt x="2007184" y="870459"/>
                    <a:pt x="2006013" y="874212"/>
                    <a:pt x="2004422" y="879365"/>
                  </a:cubicBezTo>
                  <a:cubicBezTo>
                    <a:pt x="1934785" y="880308"/>
                    <a:pt x="1866224" y="882032"/>
                    <a:pt x="1795463" y="882346"/>
                  </a:cubicBezTo>
                  <a:cubicBezTo>
                    <a:pt x="1792100" y="880879"/>
                    <a:pt x="1793072" y="881041"/>
                    <a:pt x="1789214" y="879365"/>
                  </a:cubicBezTo>
                  <a:cubicBezTo>
                    <a:pt x="1761906" y="867678"/>
                    <a:pt x="1736046" y="853714"/>
                    <a:pt x="1711823" y="837398"/>
                  </a:cubicBezTo>
                  <a:cubicBezTo>
                    <a:pt x="1687611" y="821062"/>
                    <a:pt x="1669304" y="806308"/>
                    <a:pt x="1656760" y="793049"/>
                  </a:cubicBezTo>
                  <a:cubicBezTo>
                    <a:pt x="1644215" y="779791"/>
                    <a:pt x="1630013" y="753330"/>
                    <a:pt x="1614192" y="713573"/>
                  </a:cubicBezTo>
                  <a:cubicBezTo>
                    <a:pt x="1598362" y="673796"/>
                    <a:pt x="1585446" y="643411"/>
                    <a:pt x="1575492" y="622790"/>
                  </a:cubicBezTo>
                  <a:cubicBezTo>
                    <a:pt x="1565539" y="602159"/>
                    <a:pt x="1559014" y="586195"/>
                    <a:pt x="1555852" y="574565"/>
                  </a:cubicBezTo>
                  <a:cubicBezTo>
                    <a:pt x="1552680" y="562954"/>
                    <a:pt x="1551651" y="551724"/>
                    <a:pt x="1552575" y="540932"/>
                  </a:cubicBezTo>
                  <a:cubicBezTo>
                    <a:pt x="1553499" y="530121"/>
                    <a:pt x="1557185" y="521082"/>
                    <a:pt x="1563891" y="513843"/>
                  </a:cubicBezTo>
                  <a:cubicBezTo>
                    <a:pt x="1570587" y="506604"/>
                    <a:pt x="1581598" y="497698"/>
                    <a:pt x="1597228" y="487354"/>
                  </a:cubicBezTo>
                  <a:cubicBezTo>
                    <a:pt x="1612849" y="477010"/>
                    <a:pt x="1629909" y="472419"/>
                    <a:pt x="1648120" y="473657"/>
                  </a:cubicBezTo>
                  <a:cubicBezTo>
                    <a:pt x="1666332" y="474905"/>
                    <a:pt x="1680001" y="479087"/>
                    <a:pt x="1689202" y="486163"/>
                  </a:cubicBezTo>
                  <a:cubicBezTo>
                    <a:pt x="1698393" y="493222"/>
                    <a:pt x="1706261" y="496974"/>
                    <a:pt x="1712709" y="497174"/>
                  </a:cubicBezTo>
                  <a:cubicBezTo>
                    <a:pt x="1719186" y="497374"/>
                    <a:pt x="1724568" y="495669"/>
                    <a:pt x="1728788" y="492412"/>
                  </a:cubicBezTo>
                  <a:cubicBezTo>
                    <a:pt x="1733007" y="489164"/>
                    <a:pt x="1742056" y="487802"/>
                    <a:pt x="1756172" y="488249"/>
                  </a:cubicBezTo>
                  <a:cubicBezTo>
                    <a:pt x="1770288" y="488688"/>
                    <a:pt x="1778765" y="488135"/>
                    <a:pt x="1781175" y="486163"/>
                  </a:cubicBezTo>
                  <a:cubicBezTo>
                    <a:pt x="1783594" y="484211"/>
                    <a:pt x="1793710" y="485192"/>
                    <a:pt x="1811836" y="489145"/>
                  </a:cubicBezTo>
                  <a:cubicBezTo>
                    <a:pt x="1829962" y="493088"/>
                    <a:pt x="1849517" y="494412"/>
                    <a:pt x="1870177" y="493012"/>
                  </a:cubicBezTo>
                  <a:cubicBezTo>
                    <a:pt x="1890817" y="491621"/>
                    <a:pt x="1903114" y="488392"/>
                    <a:pt x="1907381" y="483782"/>
                  </a:cubicBezTo>
                  <a:cubicBezTo>
                    <a:pt x="1911648" y="479172"/>
                    <a:pt x="1912753" y="472390"/>
                    <a:pt x="1910658" y="463542"/>
                  </a:cubicBezTo>
                  <a:cubicBezTo>
                    <a:pt x="1909620" y="459103"/>
                    <a:pt x="1908715" y="454883"/>
                    <a:pt x="1907677" y="450445"/>
                  </a:cubicBezTo>
                  <a:cubicBezTo>
                    <a:pt x="1909458" y="450159"/>
                    <a:pt x="1911277" y="449816"/>
                    <a:pt x="1913039" y="449549"/>
                  </a:cubicBezTo>
                  <a:cubicBezTo>
                    <a:pt x="1916582" y="448987"/>
                    <a:pt x="1918183" y="445301"/>
                    <a:pt x="1918392" y="438538"/>
                  </a:cubicBezTo>
                  <a:cubicBezTo>
                    <a:pt x="1918602" y="431776"/>
                    <a:pt x="1916373" y="425661"/>
                    <a:pt x="1911249" y="420088"/>
                  </a:cubicBezTo>
                  <a:cubicBezTo>
                    <a:pt x="1906124" y="414507"/>
                    <a:pt x="1895780" y="409649"/>
                    <a:pt x="1880597" y="405801"/>
                  </a:cubicBezTo>
                  <a:cubicBezTo>
                    <a:pt x="1872996" y="403867"/>
                    <a:pt x="1865557" y="402086"/>
                    <a:pt x="1857966" y="400143"/>
                  </a:cubicBezTo>
                  <a:cubicBezTo>
                    <a:pt x="1859547" y="396810"/>
                    <a:pt x="1861157" y="393362"/>
                    <a:pt x="1862728" y="390018"/>
                  </a:cubicBezTo>
                  <a:cubicBezTo>
                    <a:pt x="1865881" y="383351"/>
                    <a:pt x="1870129" y="378340"/>
                    <a:pt x="1875530" y="375140"/>
                  </a:cubicBezTo>
                  <a:cubicBezTo>
                    <a:pt x="1880930" y="371920"/>
                    <a:pt x="1885455" y="366710"/>
                    <a:pt x="1889227" y="359357"/>
                  </a:cubicBezTo>
                  <a:cubicBezTo>
                    <a:pt x="1892989" y="352033"/>
                    <a:pt x="1897209" y="346822"/>
                    <a:pt x="1902028" y="343584"/>
                  </a:cubicBezTo>
                  <a:cubicBezTo>
                    <a:pt x="1906838" y="340345"/>
                    <a:pt x="1911296" y="338697"/>
                    <a:pt x="1915420" y="338821"/>
                  </a:cubicBezTo>
                  <a:cubicBezTo>
                    <a:pt x="1919535" y="338954"/>
                    <a:pt x="1925526" y="342298"/>
                    <a:pt x="1933575" y="348651"/>
                  </a:cubicBezTo>
                  <a:cubicBezTo>
                    <a:pt x="1941614" y="354995"/>
                    <a:pt x="1949148" y="358271"/>
                    <a:pt x="1955597" y="358471"/>
                  </a:cubicBezTo>
                  <a:cubicBezTo>
                    <a:pt x="1962074" y="358671"/>
                    <a:pt x="1967741" y="356728"/>
                    <a:pt x="1972570" y="352813"/>
                  </a:cubicBezTo>
                  <a:cubicBezTo>
                    <a:pt x="1977400" y="348899"/>
                    <a:pt x="1980924" y="342289"/>
                    <a:pt x="1983581" y="332868"/>
                  </a:cubicBezTo>
                  <a:cubicBezTo>
                    <a:pt x="1986229" y="323476"/>
                    <a:pt x="1989658" y="315180"/>
                    <a:pt x="1994002" y="307865"/>
                  </a:cubicBezTo>
                  <a:cubicBezTo>
                    <a:pt x="1998345" y="300550"/>
                    <a:pt x="2012442" y="302112"/>
                    <a:pt x="2036264" y="312332"/>
                  </a:cubicBezTo>
                  <a:cubicBezTo>
                    <a:pt x="2060086" y="322562"/>
                    <a:pt x="2078079" y="327743"/>
                    <a:pt x="2089842" y="328106"/>
                  </a:cubicBezTo>
                  <a:cubicBezTo>
                    <a:pt x="2101606" y="328477"/>
                    <a:pt x="2109702" y="326429"/>
                    <a:pt x="2114550" y="321857"/>
                  </a:cubicBezTo>
                  <a:cubicBezTo>
                    <a:pt x="2119398" y="317266"/>
                    <a:pt x="2122342" y="310408"/>
                    <a:pt x="2123180" y="301617"/>
                  </a:cubicBezTo>
                  <a:cubicBezTo>
                    <a:pt x="2124046" y="292844"/>
                    <a:pt x="2129562" y="288787"/>
                    <a:pt x="2139553" y="289120"/>
                  </a:cubicBezTo>
                  <a:cubicBezTo>
                    <a:pt x="2149555" y="289424"/>
                    <a:pt x="2154803" y="285805"/>
                    <a:pt x="2155622" y="278395"/>
                  </a:cubicBezTo>
                  <a:cubicBezTo>
                    <a:pt x="2156451" y="270975"/>
                    <a:pt x="2163509" y="267060"/>
                    <a:pt x="2176463" y="266793"/>
                  </a:cubicBezTo>
                  <a:cubicBezTo>
                    <a:pt x="2189426" y="266517"/>
                    <a:pt x="2196656" y="265469"/>
                    <a:pt x="2198484" y="263517"/>
                  </a:cubicBezTo>
                  <a:cubicBezTo>
                    <a:pt x="2200313" y="261545"/>
                    <a:pt x="2201304" y="258116"/>
                    <a:pt x="2201466" y="253401"/>
                  </a:cubicBezTo>
                  <a:cubicBezTo>
                    <a:pt x="2201618" y="248658"/>
                    <a:pt x="2198751" y="241876"/>
                    <a:pt x="2192541" y="232856"/>
                  </a:cubicBezTo>
                  <a:cubicBezTo>
                    <a:pt x="2186340" y="223864"/>
                    <a:pt x="2178873" y="216720"/>
                    <a:pt x="2170214" y="211720"/>
                  </a:cubicBezTo>
                  <a:cubicBezTo>
                    <a:pt x="2161537" y="206710"/>
                    <a:pt x="2153431" y="203709"/>
                    <a:pt x="2145802" y="202795"/>
                  </a:cubicBezTo>
                  <a:cubicBezTo>
                    <a:pt x="2138182" y="201880"/>
                    <a:pt x="2133105" y="198737"/>
                    <a:pt x="2130924" y="193270"/>
                  </a:cubicBezTo>
                  <a:cubicBezTo>
                    <a:pt x="2128742" y="187783"/>
                    <a:pt x="2125666" y="182678"/>
                    <a:pt x="2121694" y="177792"/>
                  </a:cubicBezTo>
                  <a:cubicBezTo>
                    <a:pt x="2117722" y="172924"/>
                    <a:pt x="2112045" y="170076"/>
                    <a:pt x="2104435" y="169162"/>
                  </a:cubicBezTo>
                  <a:cubicBezTo>
                    <a:pt x="2096805" y="168247"/>
                    <a:pt x="2091995" y="164390"/>
                    <a:pt x="2089842" y="157551"/>
                  </a:cubicBezTo>
                  <a:cubicBezTo>
                    <a:pt x="2087699" y="150712"/>
                    <a:pt x="2083051" y="144416"/>
                    <a:pt x="2076155" y="138796"/>
                  </a:cubicBezTo>
                  <a:cubicBezTo>
                    <a:pt x="2069268" y="133167"/>
                    <a:pt x="2062991" y="130033"/>
                    <a:pt x="2057105" y="129871"/>
                  </a:cubicBezTo>
                  <a:cubicBezTo>
                    <a:pt x="2051218" y="129681"/>
                    <a:pt x="2046208" y="127490"/>
                    <a:pt x="2042217" y="123318"/>
                  </a:cubicBezTo>
                  <a:cubicBezTo>
                    <a:pt x="2038226" y="119136"/>
                    <a:pt x="2032168" y="115136"/>
                    <a:pt x="2024063" y="110821"/>
                  </a:cubicBezTo>
                  <a:cubicBezTo>
                    <a:pt x="2015957" y="106506"/>
                    <a:pt x="2005213" y="105030"/>
                    <a:pt x="1991620" y="106649"/>
                  </a:cubicBezTo>
                  <a:cubicBezTo>
                    <a:pt x="1978028" y="108259"/>
                    <a:pt x="1968865" y="102925"/>
                    <a:pt x="1963941" y="90581"/>
                  </a:cubicBezTo>
                  <a:cubicBezTo>
                    <a:pt x="1959026" y="78236"/>
                    <a:pt x="1954882" y="70473"/>
                    <a:pt x="1951434" y="67663"/>
                  </a:cubicBezTo>
                  <a:cubicBezTo>
                    <a:pt x="1947986" y="64844"/>
                    <a:pt x="1938099" y="62644"/>
                    <a:pt x="1922259" y="60815"/>
                  </a:cubicBezTo>
                  <a:cubicBezTo>
                    <a:pt x="1906429" y="58967"/>
                    <a:pt x="1894818" y="53690"/>
                    <a:pt x="1887436" y="45337"/>
                  </a:cubicBezTo>
                  <a:cubicBezTo>
                    <a:pt x="1880045" y="36974"/>
                    <a:pt x="1870367" y="33869"/>
                    <a:pt x="1857966" y="35507"/>
                  </a:cubicBezTo>
                  <a:cubicBezTo>
                    <a:pt x="1845555" y="37155"/>
                    <a:pt x="1836249" y="34402"/>
                    <a:pt x="1830591" y="27477"/>
                  </a:cubicBezTo>
                  <a:cubicBezTo>
                    <a:pt x="1824914" y="20524"/>
                    <a:pt x="1819418" y="15486"/>
                    <a:pt x="1813617" y="12590"/>
                  </a:cubicBezTo>
                  <a:cubicBezTo>
                    <a:pt x="1807826" y="9704"/>
                    <a:pt x="1799511" y="8380"/>
                    <a:pt x="1788909" y="8723"/>
                  </a:cubicBezTo>
                  <a:cubicBezTo>
                    <a:pt x="1778308" y="9066"/>
                    <a:pt x="1768735" y="11904"/>
                    <a:pt x="1760334" y="17057"/>
                  </a:cubicBezTo>
                  <a:cubicBezTo>
                    <a:pt x="1751933" y="22210"/>
                    <a:pt x="1746618" y="24868"/>
                    <a:pt x="1744266" y="24801"/>
                  </a:cubicBezTo>
                  <a:cubicBezTo>
                    <a:pt x="1741913" y="24725"/>
                    <a:pt x="1738408" y="22239"/>
                    <a:pt x="1733845" y="17353"/>
                  </a:cubicBezTo>
                  <a:cubicBezTo>
                    <a:pt x="1729292" y="12475"/>
                    <a:pt x="1721082" y="8008"/>
                    <a:pt x="1708842" y="4256"/>
                  </a:cubicBezTo>
                  <a:cubicBezTo>
                    <a:pt x="1696603" y="493"/>
                    <a:pt x="1686163" y="-707"/>
                    <a:pt x="1677886" y="388"/>
                  </a:cubicBezTo>
                  <a:close/>
                  <a:moveTo>
                    <a:pt x="8100117" y="214701"/>
                  </a:moveTo>
                  <a:cubicBezTo>
                    <a:pt x="8102127" y="215206"/>
                    <a:pt x="8103470" y="216949"/>
                    <a:pt x="8103985" y="219463"/>
                  </a:cubicBezTo>
                  <a:cubicBezTo>
                    <a:pt x="8104489" y="221978"/>
                    <a:pt x="8106842" y="225360"/>
                    <a:pt x="8110833" y="229884"/>
                  </a:cubicBezTo>
                  <a:cubicBezTo>
                    <a:pt x="8114853" y="234408"/>
                    <a:pt x="8117291" y="246209"/>
                    <a:pt x="8118272" y="265307"/>
                  </a:cubicBezTo>
                  <a:cubicBezTo>
                    <a:pt x="8119282" y="284396"/>
                    <a:pt x="8118396" y="299092"/>
                    <a:pt x="8115891" y="309656"/>
                  </a:cubicBezTo>
                  <a:cubicBezTo>
                    <a:pt x="8113386" y="320210"/>
                    <a:pt x="8110499" y="328629"/>
                    <a:pt x="8106966" y="334659"/>
                  </a:cubicBezTo>
                  <a:cubicBezTo>
                    <a:pt x="8103451" y="340688"/>
                    <a:pt x="8100174" y="344936"/>
                    <a:pt x="8097146" y="347451"/>
                  </a:cubicBezTo>
                  <a:cubicBezTo>
                    <a:pt x="8094126" y="349965"/>
                    <a:pt x="8091792" y="350451"/>
                    <a:pt x="8090297" y="348946"/>
                  </a:cubicBezTo>
                  <a:cubicBezTo>
                    <a:pt x="8088792" y="347432"/>
                    <a:pt x="8085878" y="346460"/>
                    <a:pt x="8081372" y="345965"/>
                  </a:cubicBezTo>
                  <a:cubicBezTo>
                    <a:pt x="8076848" y="345460"/>
                    <a:pt x="8072105" y="342660"/>
                    <a:pt x="8067085" y="337631"/>
                  </a:cubicBezTo>
                  <a:cubicBezTo>
                    <a:pt x="8062055" y="332611"/>
                    <a:pt x="8059246" y="328353"/>
                    <a:pt x="8058741" y="324838"/>
                  </a:cubicBezTo>
                  <a:cubicBezTo>
                    <a:pt x="8058246" y="321314"/>
                    <a:pt x="8056779" y="318904"/>
                    <a:pt x="8054283" y="317390"/>
                  </a:cubicBezTo>
                  <a:cubicBezTo>
                    <a:pt x="8051769" y="315885"/>
                    <a:pt x="8050330" y="311227"/>
                    <a:pt x="8049816" y="303703"/>
                  </a:cubicBezTo>
                  <a:cubicBezTo>
                    <a:pt x="8049311" y="296159"/>
                    <a:pt x="8047549" y="289491"/>
                    <a:pt x="8045053" y="283462"/>
                  </a:cubicBezTo>
                  <a:cubicBezTo>
                    <a:pt x="8042539" y="277433"/>
                    <a:pt x="8035490" y="267088"/>
                    <a:pt x="8023917" y="252506"/>
                  </a:cubicBezTo>
                  <a:cubicBezTo>
                    <a:pt x="8018145" y="245219"/>
                    <a:pt x="8012420" y="238066"/>
                    <a:pt x="8006658" y="230770"/>
                  </a:cubicBezTo>
                  <a:cubicBezTo>
                    <a:pt x="8008668" y="231274"/>
                    <a:pt x="8010564" y="231760"/>
                    <a:pt x="8012611" y="232265"/>
                  </a:cubicBezTo>
                  <a:cubicBezTo>
                    <a:pt x="8016631" y="233265"/>
                    <a:pt x="8019450" y="234713"/>
                    <a:pt x="8020946" y="236732"/>
                  </a:cubicBezTo>
                  <a:cubicBezTo>
                    <a:pt x="8022451" y="238742"/>
                    <a:pt x="8024698" y="239704"/>
                    <a:pt x="8027194" y="239704"/>
                  </a:cubicBezTo>
                  <a:cubicBezTo>
                    <a:pt x="8029708" y="239704"/>
                    <a:pt x="8032204" y="237284"/>
                    <a:pt x="8035233" y="232265"/>
                  </a:cubicBezTo>
                  <a:cubicBezTo>
                    <a:pt x="8038243" y="227236"/>
                    <a:pt x="8042444" y="225883"/>
                    <a:pt x="8047435" y="228388"/>
                  </a:cubicBezTo>
                  <a:cubicBezTo>
                    <a:pt x="8049949" y="229645"/>
                    <a:pt x="8052349" y="231008"/>
                    <a:pt x="8054874" y="232265"/>
                  </a:cubicBezTo>
                  <a:cubicBezTo>
                    <a:pt x="8055626" y="230751"/>
                    <a:pt x="8056483" y="228998"/>
                    <a:pt x="8057255" y="227502"/>
                  </a:cubicBezTo>
                  <a:cubicBezTo>
                    <a:pt x="8058769" y="224483"/>
                    <a:pt x="8060141" y="223035"/>
                    <a:pt x="8061122" y="223035"/>
                  </a:cubicBezTo>
                  <a:cubicBezTo>
                    <a:pt x="8062132" y="223035"/>
                    <a:pt x="8064142" y="224483"/>
                    <a:pt x="8067675" y="227502"/>
                  </a:cubicBezTo>
                  <a:cubicBezTo>
                    <a:pt x="8071190" y="230512"/>
                    <a:pt x="8074857" y="232351"/>
                    <a:pt x="8078391" y="232856"/>
                  </a:cubicBezTo>
                  <a:cubicBezTo>
                    <a:pt x="8081906" y="233360"/>
                    <a:pt x="8084696" y="233265"/>
                    <a:pt x="8086725" y="232265"/>
                  </a:cubicBezTo>
                  <a:cubicBezTo>
                    <a:pt x="8088735" y="231255"/>
                    <a:pt x="8090726" y="227979"/>
                    <a:pt x="8093278" y="222445"/>
                  </a:cubicBezTo>
                  <a:cubicBezTo>
                    <a:pt x="8095783" y="216911"/>
                    <a:pt x="8098098" y="214196"/>
                    <a:pt x="8100117" y="214701"/>
                  </a:cubicBezTo>
                  <a:close/>
                  <a:moveTo>
                    <a:pt x="7900397" y="215596"/>
                  </a:moveTo>
                  <a:cubicBezTo>
                    <a:pt x="7901902" y="215596"/>
                    <a:pt x="7903760" y="217530"/>
                    <a:pt x="7905750" y="221549"/>
                  </a:cubicBezTo>
                  <a:cubicBezTo>
                    <a:pt x="7907760" y="225569"/>
                    <a:pt x="7908227" y="230227"/>
                    <a:pt x="7907236" y="235237"/>
                  </a:cubicBezTo>
                  <a:cubicBezTo>
                    <a:pt x="7906236" y="240266"/>
                    <a:pt x="7906246" y="243161"/>
                    <a:pt x="7907236" y="244171"/>
                  </a:cubicBezTo>
                  <a:cubicBezTo>
                    <a:pt x="7908246" y="245171"/>
                    <a:pt x="7910065" y="245648"/>
                    <a:pt x="7912599" y="245657"/>
                  </a:cubicBezTo>
                  <a:cubicBezTo>
                    <a:pt x="7915113" y="245657"/>
                    <a:pt x="7917123" y="245076"/>
                    <a:pt x="7919142" y="243571"/>
                  </a:cubicBezTo>
                  <a:cubicBezTo>
                    <a:pt x="7921152" y="242066"/>
                    <a:pt x="7923457" y="241571"/>
                    <a:pt x="7925991" y="242085"/>
                  </a:cubicBezTo>
                  <a:cubicBezTo>
                    <a:pt x="7928505" y="242590"/>
                    <a:pt x="7933621" y="248781"/>
                    <a:pt x="7941174" y="260840"/>
                  </a:cubicBezTo>
                  <a:cubicBezTo>
                    <a:pt x="7948708" y="272899"/>
                    <a:pt x="7960119" y="283833"/>
                    <a:pt x="7975702" y="293882"/>
                  </a:cubicBezTo>
                  <a:cubicBezTo>
                    <a:pt x="7983493" y="298902"/>
                    <a:pt x="7991408" y="304036"/>
                    <a:pt x="7999210" y="309056"/>
                  </a:cubicBezTo>
                  <a:cubicBezTo>
                    <a:pt x="7997962" y="309313"/>
                    <a:pt x="7996619" y="309408"/>
                    <a:pt x="7995342" y="309656"/>
                  </a:cubicBezTo>
                  <a:cubicBezTo>
                    <a:pt x="7992828" y="310160"/>
                    <a:pt x="7990028" y="309675"/>
                    <a:pt x="7987008" y="308170"/>
                  </a:cubicBezTo>
                  <a:cubicBezTo>
                    <a:pt x="7983998" y="306655"/>
                    <a:pt x="7980597" y="306074"/>
                    <a:pt x="7976597" y="306084"/>
                  </a:cubicBezTo>
                  <a:cubicBezTo>
                    <a:pt x="7972568" y="306084"/>
                    <a:pt x="7968787" y="308017"/>
                    <a:pt x="7965281" y="312037"/>
                  </a:cubicBezTo>
                  <a:cubicBezTo>
                    <a:pt x="7961767" y="316056"/>
                    <a:pt x="7955680" y="317905"/>
                    <a:pt x="7947127" y="317390"/>
                  </a:cubicBezTo>
                  <a:cubicBezTo>
                    <a:pt x="7938583" y="316885"/>
                    <a:pt x="7932506" y="316980"/>
                    <a:pt x="7928972" y="317990"/>
                  </a:cubicBezTo>
                  <a:cubicBezTo>
                    <a:pt x="7925448" y="318990"/>
                    <a:pt x="7923047" y="320829"/>
                    <a:pt x="7921524" y="323343"/>
                  </a:cubicBezTo>
                  <a:cubicBezTo>
                    <a:pt x="7920019" y="325858"/>
                    <a:pt x="7920390" y="328277"/>
                    <a:pt x="7922419" y="330782"/>
                  </a:cubicBezTo>
                  <a:cubicBezTo>
                    <a:pt x="7924429" y="333297"/>
                    <a:pt x="7924972" y="335621"/>
                    <a:pt x="7924505" y="337631"/>
                  </a:cubicBezTo>
                  <a:cubicBezTo>
                    <a:pt x="7924000" y="339640"/>
                    <a:pt x="7922038" y="341479"/>
                    <a:pt x="7918552" y="342993"/>
                  </a:cubicBezTo>
                  <a:cubicBezTo>
                    <a:pt x="7915028" y="344498"/>
                    <a:pt x="7912637" y="346346"/>
                    <a:pt x="7911103" y="348346"/>
                  </a:cubicBezTo>
                  <a:cubicBezTo>
                    <a:pt x="7909598" y="350356"/>
                    <a:pt x="7906293" y="351899"/>
                    <a:pt x="7901283" y="353413"/>
                  </a:cubicBezTo>
                  <a:cubicBezTo>
                    <a:pt x="7896264" y="354919"/>
                    <a:pt x="7890644" y="358119"/>
                    <a:pt x="7884614" y="362634"/>
                  </a:cubicBezTo>
                  <a:cubicBezTo>
                    <a:pt x="7878585" y="367158"/>
                    <a:pt x="7875699" y="371035"/>
                    <a:pt x="7875689" y="374540"/>
                  </a:cubicBezTo>
                  <a:cubicBezTo>
                    <a:pt x="7875689" y="378064"/>
                    <a:pt x="7876261" y="380769"/>
                    <a:pt x="7877766" y="382284"/>
                  </a:cubicBezTo>
                  <a:cubicBezTo>
                    <a:pt x="7879280" y="383789"/>
                    <a:pt x="7885386" y="384284"/>
                    <a:pt x="7895930" y="383770"/>
                  </a:cubicBezTo>
                  <a:cubicBezTo>
                    <a:pt x="7906484" y="383265"/>
                    <a:pt x="7914046" y="385199"/>
                    <a:pt x="7918552" y="389723"/>
                  </a:cubicBezTo>
                  <a:cubicBezTo>
                    <a:pt x="7920971" y="392152"/>
                    <a:pt x="7920981" y="393533"/>
                    <a:pt x="7922124" y="395381"/>
                  </a:cubicBezTo>
                  <a:cubicBezTo>
                    <a:pt x="7919066" y="394638"/>
                    <a:pt x="7918647" y="394075"/>
                    <a:pt x="7912894" y="392999"/>
                  </a:cubicBezTo>
                  <a:cubicBezTo>
                    <a:pt x="7901559" y="390894"/>
                    <a:pt x="7893253" y="389732"/>
                    <a:pt x="7888186" y="389723"/>
                  </a:cubicBezTo>
                  <a:cubicBezTo>
                    <a:pt x="7883148" y="389723"/>
                    <a:pt x="7878357" y="390723"/>
                    <a:pt x="7873308" y="392399"/>
                  </a:cubicBezTo>
                  <a:cubicBezTo>
                    <a:pt x="7868269" y="394085"/>
                    <a:pt x="7865050" y="393256"/>
                    <a:pt x="7863783" y="390313"/>
                  </a:cubicBezTo>
                  <a:cubicBezTo>
                    <a:pt x="7862526" y="387380"/>
                    <a:pt x="7857763" y="385332"/>
                    <a:pt x="7849791" y="384065"/>
                  </a:cubicBezTo>
                  <a:cubicBezTo>
                    <a:pt x="7841809" y="382808"/>
                    <a:pt x="7837694" y="381102"/>
                    <a:pt x="7837285" y="379007"/>
                  </a:cubicBezTo>
                  <a:cubicBezTo>
                    <a:pt x="7836866" y="376912"/>
                    <a:pt x="7837046" y="375216"/>
                    <a:pt x="7837885" y="373949"/>
                  </a:cubicBezTo>
                  <a:cubicBezTo>
                    <a:pt x="7838723" y="372692"/>
                    <a:pt x="7838199" y="370634"/>
                    <a:pt x="7836103" y="367701"/>
                  </a:cubicBezTo>
                  <a:cubicBezTo>
                    <a:pt x="7833998" y="364758"/>
                    <a:pt x="7827893" y="363234"/>
                    <a:pt x="7818235" y="363234"/>
                  </a:cubicBezTo>
                  <a:cubicBezTo>
                    <a:pt x="7817501" y="363234"/>
                    <a:pt x="7816910" y="362958"/>
                    <a:pt x="7816158" y="362938"/>
                  </a:cubicBezTo>
                  <a:cubicBezTo>
                    <a:pt x="7814644" y="358519"/>
                    <a:pt x="7813025" y="354309"/>
                    <a:pt x="7812291" y="345965"/>
                  </a:cubicBezTo>
                  <a:cubicBezTo>
                    <a:pt x="7811281" y="334411"/>
                    <a:pt x="7809367" y="326782"/>
                    <a:pt x="7806328" y="322753"/>
                  </a:cubicBezTo>
                  <a:cubicBezTo>
                    <a:pt x="7803318" y="318733"/>
                    <a:pt x="7801556" y="314561"/>
                    <a:pt x="7801566" y="310551"/>
                  </a:cubicBezTo>
                  <a:cubicBezTo>
                    <a:pt x="7801566" y="308532"/>
                    <a:pt x="7801566" y="306598"/>
                    <a:pt x="7801566" y="304588"/>
                  </a:cubicBezTo>
                  <a:cubicBezTo>
                    <a:pt x="7803833" y="305351"/>
                    <a:pt x="7806157" y="305922"/>
                    <a:pt x="7808414" y="306674"/>
                  </a:cubicBezTo>
                  <a:cubicBezTo>
                    <a:pt x="7812938" y="308189"/>
                    <a:pt x="7816225" y="307713"/>
                    <a:pt x="7818235" y="305188"/>
                  </a:cubicBezTo>
                  <a:cubicBezTo>
                    <a:pt x="7820254" y="302674"/>
                    <a:pt x="7823426" y="301617"/>
                    <a:pt x="7827464" y="301617"/>
                  </a:cubicBezTo>
                  <a:cubicBezTo>
                    <a:pt x="7831484" y="301617"/>
                    <a:pt x="7834398" y="300645"/>
                    <a:pt x="7836399" y="298645"/>
                  </a:cubicBezTo>
                  <a:cubicBezTo>
                    <a:pt x="7838408" y="296626"/>
                    <a:pt x="7839247" y="294397"/>
                    <a:pt x="7838780" y="292387"/>
                  </a:cubicBezTo>
                  <a:cubicBezTo>
                    <a:pt x="7838275" y="290377"/>
                    <a:pt x="7836999" y="289320"/>
                    <a:pt x="7835503" y="288815"/>
                  </a:cubicBezTo>
                  <a:cubicBezTo>
                    <a:pt x="7833998" y="288310"/>
                    <a:pt x="7833408" y="286472"/>
                    <a:pt x="7833417" y="283462"/>
                  </a:cubicBezTo>
                  <a:cubicBezTo>
                    <a:pt x="7833417" y="281947"/>
                    <a:pt x="7833417" y="280490"/>
                    <a:pt x="7833417" y="278995"/>
                  </a:cubicBezTo>
                  <a:cubicBezTo>
                    <a:pt x="7835684" y="278995"/>
                    <a:pt x="7838008" y="278995"/>
                    <a:pt x="7840266" y="278995"/>
                  </a:cubicBezTo>
                  <a:cubicBezTo>
                    <a:pt x="7844790" y="278995"/>
                    <a:pt x="7848657" y="278033"/>
                    <a:pt x="7852172" y="276013"/>
                  </a:cubicBezTo>
                  <a:cubicBezTo>
                    <a:pt x="7855687" y="274004"/>
                    <a:pt x="7860802" y="273222"/>
                    <a:pt x="7867355" y="274232"/>
                  </a:cubicBezTo>
                  <a:cubicBezTo>
                    <a:pt x="7873889" y="275242"/>
                    <a:pt x="7879604" y="274747"/>
                    <a:pt x="7884614" y="272746"/>
                  </a:cubicBezTo>
                  <a:cubicBezTo>
                    <a:pt x="7889644" y="270736"/>
                    <a:pt x="7892434" y="267831"/>
                    <a:pt x="7892949" y="263812"/>
                  </a:cubicBezTo>
                  <a:cubicBezTo>
                    <a:pt x="7893453" y="259792"/>
                    <a:pt x="7894844" y="257373"/>
                    <a:pt x="7896816" y="256373"/>
                  </a:cubicBezTo>
                  <a:cubicBezTo>
                    <a:pt x="7898835" y="255363"/>
                    <a:pt x="7899769" y="253629"/>
                    <a:pt x="7899797" y="251610"/>
                  </a:cubicBezTo>
                  <a:cubicBezTo>
                    <a:pt x="7899797" y="249601"/>
                    <a:pt x="7895054" y="246124"/>
                    <a:pt x="7885510" y="240599"/>
                  </a:cubicBezTo>
                  <a:cubicBezTo>
                    <a:pt x="7875965" y="235065"/>
                    <a:pt x="7870927" y="231294"/>
                    <a:pt x="7870927" y="229284"/>
                  </a:cubicBezTo>
                  <a:cubicBezTo>
                    <a:pt x="7870927" y="228284"/>
                    <a:pt x="7870927" y="227026"/>
                    <a:pt x="7870927" y="226007"/>
                  </a:cubicBezTo>
                  <a:cubicBezTo>
                    <a:pt x="7872432" y="226007"/>
                    <a:pt x="7874194" y="226007"/>
                    <a:pt x="7875689" y="226007"/>
                  </a:cubicBezTo>
                  <a:cubicBezTo>
                    <a:pt x="7878699" y="226007"/>
                    <a:pt x="7881138" y="225045"/>
                    <a:pt x="7883128" y="223035"/>
                  </a:cubicBezTo>
                  <a:cubicBezTo>
                    <a:pt x="7885138" y="221026"/>
                    <a:pt x="7887910" y="220063"/>
                    <a:pt x="7891463" y="220063"/>
                  </a:cubicBezTo>
                  <a:cubicBezTo>
                    <a:pt x="7894978" y="220063"/>
                    <a:pt x="7896892" y="219483"/>
                    <a:pt x="7897416" y="217977"/>
                  </a:cubicBezTo>
                  <a:cubicBezTo>
                    <a:pt x="7897920" y="216463"/>
                    <a:pt x="7898902" y="215587"/>
                    <a:pt x="7900397" y="215596"/>
                  </a:cubicBezTo>
                  <a:close/>
                  <a:moveTo>
                    <a:pt x="8141789" y="249524"/>
                  </a:moveTo>
                  <a:cubicBezTo>
                    <a:pt x="8143304" y="250029"/>
                    <a:pt x="8145342" y="253801"/>
                    <a:pt x="8148342" y="260840"/>
                  </a:cubicBezTo>
                  <a:cubicBezTo>
                    <a:pt x="8151352" y="267869"/>
                    <a:pt x="8152733" y="273013"/>
                    <a:pt x="8152210" y="276013"/>
                  </a:cubicBezTo>
                  <a:cubicBezTo>
                    <a:pt x="8151705" y="279033"/>
                    <a:pt x="8152086" y="281061"/>
                    <a:pt x="8153105" y="282567"/>
                  </a:cubicBezTo>
                  <a:cubicBezTo>
                    <a:pt x="8154105" y="284072"/>
                    <a:pt x="8157963" y="284081"/>
                    <a:pt x="8165011" y="282567"/>
                  </a:cubicBezTo>
                  <a:cubicBezTo>
                    <a:pt x="8172040" y="281061"/>
                    <a:pt x="8176689" y="282404"/>
                    <a:pt x="8178699" y="286434"/>
                  </a:cubicBezTo>
                  <a:cubicBezTo>
                    <a:pt x="8180708" y="290453"/>
                    <a:pt x="8184471" y="293368"/>
                    <a:pt x="8190014" y="295368"/>
                  </a:cubicBezTo>
                  <a:cubicBezTo>
                    <a:pt x="8195539" y="297378"/>
                    <a:pt x="8201368" y="295349"/>
                    <a:pt x="8207874" y="288815"/>
                  </a:cubicBezTo>
                  <a:cubicBezTo>
                    <a:pt x="8214408" y="282281"/>
                    <a:pt x="8219551" y="278119"/>
                    <a:pt x="8223047" y="276613"/>
                  </a:cubicBezTo>
                  <a:cubicBezTo>
                    <a:pt x="8226571" y="275108"/>
                    <a:pt x="8229933" y="275490"/>
                    <a:pt x="8233467" y="277509"/>
                  </a:cubicBezTo>
                  <a:cubicBezTo>
                    <a:pt x="8236992" y="279519"/>
                    <a:pt x="8239297" y="282805"/>
                    <a:pt x="8240316" y="287329"/>
                  </a:cubicBezTo>
                  <a:cubicBezTo>
                    <a:pt x="8241326" y="291853"/>
                    <a:pt x="8238401" y="298625"/>
                    <a:pt x="8231391" y="308170"/>
                  </a:cubicBezTo>
                  <a:cubicBezTo>
                    <a:pt x="8224352" y="317714"/>
                    <a:pt x="8218742" y="323334"/>
                    <a:pt x="8214722" y="324838"/>
                  </a:cubicBezTo>
                  <a:cubicBezTo>
                    <a:pt x="8210693" y="326344"/>
                    <a:pt x="8196463" y="336707"/>
                    <a:pt x="8171860" y="355795"/>
                  </a:cubicBezTo>
                  <a:cubicBezTo>
                    <a:pt x="8147228" y="374883"/>
                    <a:pt x="8129826" y="395190"/>
                    <a:pt x="8119767" y="416812"/>
                  </a:cubicBezTo>
                  <a:cubicBezTo>
                    <a:pt x="8109719" y="438415"/>
                    <a:pt x="8104099" y="449254"/>
                    <a:pt x="8103099" y="449254"/>
                  </a:cubicBezTo>
                  <a:cubicBezTo>
                    <a:pt x="8102089" y="449254"/>
                    <a:pt x="8101537" y="439872"/>
                    <a:pt x="8101013" y="421270"/>
                  </a:cubicBezTo>
                  <a:cubicBezTo>
                    <a:pt x="8100508" y="402677"/>
                    <a:pt x="8102318" y="390304"/>
                    <a:pt x="8106366" y="383770"/>
                  </a:cubicBezTo>
                  <a:cubicBezTo>
                    <a:pt x="8110395" y="377236"/>
                    <a:pt x="8116596" y="363681"/>
                    <a:pt x="8125121" y="343584"/>
                  </a:cubicBezTo>
                  <a:cubicBezTo>
                    <a:pt x="8133664" y="323486"/>
                    <a:pt x="8137512" y="303646"/>
                    <a:pt x="8137027" y="284053"/>
                  </a:cubicBezTo>
                  <a:cubicBezTo>
                    <a:pt x="8136522" y="264460"/>
                    <a:pt x="8136903" y="253611"/>
                    <a:pt x="8137922" y="251610"/>
                  </a:cubicBezTo>
                  <a:cubicBezTo>
                    <a:pt x="8138932" y="249601"/>
                    <a:pt x="8140265" y="249020"/>
                    <a:pt x="8141789" y="249524"/>
                  </a:cubicBezTo>
                  <a:close/>
                  <a:moveTo>
                    <a:pt x="1317422" y="292682"/>
                  </a:moveTo>
                  <a:cubicBezTo>
                    <a:pt x="1319803" y="292082"/>
                    <a:pt x="1322870" y="292672"/>
                    <a:pt x="1326947" y="294178"/>
                  </a:cubicBezTo>
                  <a:cubicBezTo>
                    <a:pt x="1331024" y="295654"/>
                    <a:pt x="1333976" y="298597"/>
                    <a:pt x="1335586" y="303407"/>
                  </a:cubicBezTo>
                  <a:cubicBezTo>
                    <a:pt x="1337196" y="308189"/>
                    <a:pt x="1337548" y="313704"/>
                    <a:pt x="1336777" y="319771"/>
                  </a:cubicBezTo>
                  <a:cubicBezTo>
                    <a:pt x="1335996" y="325848"/>
                    <a:pt x="1330090" y="328753"/>
                    <a:pt x="1318917" y="328401"/>
                  </a:cubicBezTo>
                  <a:cubicBezTo>
                    <a:pt x="1307745" y="328058"/>
                    <a:pt x="1299439" y="326734"/>
                    <a:pt x="1294209" y="324534"/>
                  </a:cubicBezTo>
                  <a:cubicBezTo>
                    <a:pt x="1291600" y="323439"/>
                    <a:pt x="1289085" y="322362"/>
                    <a:pt x="1286466" y="321257"/>
                  </a:cubicBezTo>
                  <a:cubicBezTo>
                    <a:pt x="1290047" y="319676"/>
                    <a:pt x="1293609" y="318095"/>
                    <a:pt x="1297191" y="316495"/>
                  </a:cubicBezTo>
                  <a:cubicBezTo>
                    <a:pt x="1304344" y="313332"/>
                    <a:pt x="1308926" y="308827"/>
                    <a:pt x="1310878" y="302807"/>
                  </a:cubicBezTo>
                  <a:cubicBezTo>
                    <a:pt x="1312831" y="296778"/>
                    <a:pt x="1315060" y="293292"/>
                    <a:pt x="1317422" y="292682"/>
                  </a:cubicBezTo>
                  <a:close/>
                  <a:moveTo>
                    <a:pt x="1347492" y="292682"/>
                  </a:moveTo>
                  <a:cubicBezTo>
                    <a:pt x="1350626" y="295835"/>
                    <a:pt x="1353579" y="299083"/>
                    <a:pt x="1356722" y="302207"/>
                  </a:cubicBezTo>
                  <a:cubicBezTo>
                    <a:pt x="1362999" y="308503"/>
                    <a:pt x="1369247" y="311122"/>
                    <a:pt x="1375172" y="309951"/>
                  </a:cubicBezTo>
                  <a:cubicBezTo>
                    <a:pt x="1378134" y="309370"/>
                    <a:pt x="1381135" y="308732"/>
                    <a:pt x="1384097" y="308170"/>
                  </a:cubicBezTo>
                  <a:cubicBezTo>
                    <a:pt x="1384821" y="313266"/>
                    <a:pt x="1385459" y="318247"/>
                    <a:pt x="1386183" y="323343"/>
                  </a:cubicBezTo>
                  <a:cubicBezTo>
                    <a:pt x="1387631" y="333544"/>
                    <a:pt x="1390602" y="341812"/>
                    <a:pt x="1395117" y="348051"/>
                  </a:cubicBezTo>
                  <a:cubicBezTo>
                    <a:pt x="1399632" y="354290"/>
                    <a:pt x="1403499" y="357461"/>
                    <a:pt x="1407023" y="357576"/>
                  </a:cubicBezTo>
                  <a:cubicBezTo>
                    <a:pt x="1410548" y="357690"/>
                    <a:pt x="1415548" y="355062"/>
                    <a:pt x="1421606" y="349832"/>
                  </a:cubicBezTo>
                  <a:cubicBezTo>
                    <a:pt x="1427655" y="344612"/>
                    <a:pt x="1433941" y="342908"/>
                    <a:pt x="1440361" y="344479"/>
                  </a:cubicBezTo>
                  <a:cubicBezTo>
                    <a:pt x="1443571" y="345260"/>
                    <a:pt x="1446667" y="345803"/>
                    <a:pt x="1449886" y="346565"/>
                  </a:cubicBezTo>
                  <a:cubicBezTo>
                    <a:pt x="1446467" y="352213"/>
                    <a:pt x="1443180" y="357881"/>
                    <a:pt x="1439761" y="363529"/>
                  </a:cubicBezTo>
                  <a:cubicBezTo>
                    <a:pt x="1432931" y="374825"/>
                    <a:pt x="1428893" y="387742"/>
                    <a:pt x="1427855" y="401924"/>
                  </a:cubicBezTo>
                  <a:cubicBezTo>
                    <a:pt x="1426826" y="416117"/>
                    <a:pt x="1424740" y="426289"/>
                    <a:pt x="1421606" y="432290"/>
                  </a:cubicBezTo>
                  <a:cubicBezTo>
                    <a:pt x="1418473" y="438282"/>
                    <a:pt x="1415625" y="440996"/>
                    <a:pt x="1413272" y="440920"/>
                  </a:cubicBezTo>
                  <a:cubicBezTo>
                    <a:pt x="1410919" y="440844"/>
                    <a:pt x="1403699" y="433090"/>
                    <a:pt x="1391241" y="417107"/>
                  </a:cubicBezTo>
                  <a:cubicBezTo>
                    <a:pt x="1378791" y="401143"/>
                    <a:pt x="1368104" y="376883"/>
                    <a:pt x="1359103" y="344774"/>
                  </a:cubicBezTo>
                  <a:cubicBezTo>
                    <a:pt x="1350093" y="312665"/>
                    <a:pt x="1345673" y="296102"/>
                    <a:pt x="1346302" y="294768"/>
                  </a:cubicBezTo>
                  <a:cubicBezTo>
                    <a:pt x="1346616" y="294101"/>
                    <a:pt x="1347178" y="293358"/>
                    <a:pt x="1347492" y="292682"/>
                  </a:cubicBezTo>
                  <a:close/>
                  <a:moveTo>
                    <a:pt x="1533525" y="299531"/>
                  </a:moveTo>
                  <a:cubicBezTo>
                    <a:pt x="1535306" y="298912"/>
                    <a:pt x="1538164" y="300721"/>
                    <a:pt x="1542155" y="304893"/>
                  </a:cubicBezTo>
                  <a:cubicBezTo>
                    <a:pt x="1546146" y="309075"/>
                    <a:pt x="1551489" y="311475"/>
                    <a:pt x="1557928" y="312332"/>
                  </a:cubicBezTo>
                  <a:cubicBezTo>
                    <a:pt x="1564377" y="313208"/>
                    <a:pt x="1569777" y="316609"/>
                    <a:pt x="1574302" y="322153"/>
                  </a:cubicBezTo>
                  <a:cubicBezTo>
                    <a:pt x="1578836" y="327715"/>
                    <a:pt x="1580655" y="332182"/>
                    <a:pt x="1579959" y="335545"/>
                  </a:cubicBezTo>
                  <a:cubicBezTo>
                    <a:pt x="1579264" y="338917"/>
                    <a:pt x="1576273" y="344546"/>
                    <a:pt x="1570730" y="352518"/>
                  </a:cubicBezTo>
                  <a:cubicBezTo>
                    <a:pt x="1565186" y="360472"/>
                    <a:pt x="1561186" y="364491"/>
                    <a:pt x="1558824" y="364424"/>
                  </a:cubicBezTo>
                  <a:cubicBezTo>
                    <a:pt x="1556471" y="364348"/>
                    <a:pt x="1554528" y="362501"/>
                    <a:pt x="1552870" y="359062"/>
                  </a:cubicBezTo>
                  <a:cubicBezTo>
                    <a:pt x="1551213" y="355623"/>
                    <a:pt x="1544812" y="350623"/>
                    <a:pt x="1533820" y="344184"/>
                  </a:cubicBezTo>
                  <a:cubicBezTo>
                    <a:pt x="1522838" y="337745"/>
                    <a:pt x="1517371" y="333192"/>
                    <a:pt x="1517447" y="330487"/>
                  </a:cubicBezTo>
                  <a:cubicBezTo>
                    <a:pt x="1517533" y="327782"/>
                    <a:pt x="1519457" y="324629"/>
                    <a:pt x="1523105" y="320667"/>
                  </a:cubicBezTo>
                  <a:cubicBezTo>
                    <a:pt x="1526762" y="316714"/>
                    <a:pt x="1528924" y="312304"/>
                    <a:pt x="1529658" y="307570"/>
                  </a:cubicBezTo>
                  <a:cubicBezTo>
                    <a:pt x="1530391" y="302855"/>
                    <a:pt x="1531744" y="300150"/>
                    <a:pt x="1533525" y="299531"/>
                  </a:cubicBezTo>
                  <a:close/>
                  <a:moveTo>
                    <a:pt x="1732064" y="300721"/>
                  </a:moveTo>
                  <a:cubicBezTo>
                    <a:pt x="1733236" y="300759"/>
                    <a:pt x="1734464" y="300702"/>
                    <a:pt x="1735636" y="300721"/>
                  </a:cubicBezTo>
                  <a:cubicBezTo>
                    <a:pt x="1737989" y="300797"/>
                    <a:pt x="1741160" y="302569"/>
                    <a:pt x="1745161" y="306084"/>
                  </a:cubicBezTo>
                  <a:cubicBezTo>
                    <a:pt x="1749171" y="309589"/>
                    <a:pt x="1757334" y="313342"/>
                    <a:pt x="1769564" y="317095"/>
                  </a:cubicBezTo>
                  <a:cubicBezTo>
                    <a:pt x="1781813" y="320867"/>
                    <a:pt x="1787424" y="327287"/>
                    <a:pt x="1786528" y="336745"/>
                  </a:cubicBezTo>
                  <a:cubicBezTo>
                    <a:pt x="1785652" y="346194"/>
                    <a:pt x="1783461" y="354690"/>
                    <a:pt x="1779689" y="362043"/>
                  </a:cubicBezTo>
                  <a:cubicBezTo>
                    <a:pt x="1775927" y="369368"/>
                    <a:pt x="1773412" y="373073"/>
                    <a:pt x="1772241" y="373054"/>
                  </a:cubicBezTo>
                  <a:cubicBezTo>
                    <a:pt x="1771069" y="373016"/>
                    <a:pt x="1770345" y="371416"/>
                    <a:pt x="1769859" y="367996"/>
                  </a:cubicBezTo>
                  <a:cubicBezTo>
                    <a:pt x="1769383" y="364596"/>
                    <a:pt x="1767697" y="361995"/>
                    <a:pt x="1764802" y="360557"/>
                  </a:cubicBezTo>
                  <a:cubicBezTo>
                    <a:pt x="1761906" y="359110"/>
                    <a:pt x="1758258" y="359033"/>
                    <a:pt x="1754086" y="360253"/>
                  </a:cubicBezTo>
                  <a:cubicBezTo>
                    <a:pt x="1749933" y="361481"/>
                    <a:pt x="1745647" y="361443"/>
                    <a:pt x="1740989" y="359957"/>
                  </a:cubicBezTo>
                  <a:cubicBezTo>
                    <a:pt x="1736331" y="358462"/>
                    <a:pt x="1732102" y="358871"/>
                    <a:pt x="1728492" y="361443"/>
                  </a:cubicBezTo>
                  <a:cubicBezTo>
                    <a:pt x="1724873" y="364044"/>
                    <a:pt x="1720053" y="364472"/>
                    <a:pt x="1714205" y="362938"/>
                  </a:cubicBezTo>
                  <a:cubicBezTo>
                    <a:pt x="1711281" y="362167"/>
                    <a:pt x="1708509" y="361615"/>
                    <a:pt x="1705566" y="360853"/>
                  </a:cubicBezTo>
                  <a:cubicBezTo>
                    <a:pt x="1707242" y="354471"/>
                    <a:pt x="1708966" y="347870"/>
                    <a:pt x="1710633" y="341507"/>
                  </a:cubicBezTo>
                  <a:cubicBezTo>
                    <a:pt x="1713976" y="328744"/>
                    <a:pt x="1718377" y="321619"/>
                    <a:pt x="1724320" y="319771"/>
                  </a:cubicBezTo>
                  <a:cubicBezTo>
                    <a:pt x="1730264" y="317923"/>
                    <a:pt x="1733083" y="314190"/>
                    <a:pt x="1732655" y="308760"/>
                  </a:cubicBezTo>
                  <a:cubicBezTo>
                    <a:pt x="1732445" y="306046"/>
                    <a:pt x="1732283" y="303436"/>
                    <a:pt x="1732064" y="300721"/>
                  </a:cubicBezTo>
                  <a:close/>
                  <a:moveTo>
                    <a:pt x="1193302" y="306084"/>
                  </a:moveTo>
                  <a:cubicBezTo>
                    <a:pt x="1195730" y="313266"/>
                    <a:pt x="1198331" y="320628"/>
                    <a:pt x="1200741" y="327810"/>
                  </a:cubicBezTo>
                  <a:cubicBezTo>
                    <a:pt x="1205598" y="342183"/>
                    <a:pt x="1207199" y="352651"/>
                    <a:pt x="1205808" y="359357"/>
                  </a:cubicBezTo>
                  <a:cubicBezTo>
                    <a:pt x="1204417" y="366091"/>
                    <a:pt x="1202512" y="369768"/>
                    <a:pt x="1200150" y="370378"/>
                  </a:cubicBezTo>
                  <a:cubicBezTo>
                    <a:pt x="1197778" y="370977"/>
                    <a:pt x="1191892" y="369292"/>
                    <a:pt x="1182586" y="365615"/>
                  </a:cubicBezTo>
                  <a:cubicBezTo>
                    <a:pt x="1173290" y="361938"/>
                    <a:pt x="1164746" y="357290"/>
                    <a:pt x="1156697" y="351623"/>
                  </a:cubicBezTo>
                  <a:cubicBezTo>
                    <a:pt x="1148629" y="345956"/>
                    <a:pt x="1143705" y="340421"/>
                    <a:pt x="1142105" y="334954"/>
                  </a:cubicBezTo>
                  <a:cubicBezTo>
                    <a:pt x="1140514" y="329487"/>
                    <a:pt x="1139952" y="325438"/>
                    <a:pt x="1140619" y="322753"/>
                  </a:cubicBezTo>
                  <a:cubicBezTo>
                    <a:pt x="1141295" y="320067"/>
                    <a:pt x="1146105" y="319133"/>
                    <a:pt x="1154906" y="320076"/>
                  </a:cubicBezTo>
                  <a:cubicBezTo>
                    <a:pt x="1163707" y="321019"/>
                    <a:pt x="1172404" y="318971"/>
                    <a:pt x="1180805" y="313818"/>
                  </a:cubicBezTo>
                  <a:cubicBezTo>
                    <a:pt x="1185005" y="311246"/>
                    <a:pt x="1189111" y="308675"/>
                    <a:pt x="1193302" y="306084"/>
                  </a:cubicBezTo>
                  <a:close/>
                  <a:moveTo>
                    <a:pt x="1678781" y="314113"/>
                  </a:moveTo>
                  <a:cubicBezTo>
                    <a:pt x="1679982" y="313475"/>
                    <a:pt x="1684315" y="314533"/>
                    <a:pt x="1691878" y="316799"/>
                  </a:cubicBezTo>
                  <a:cubicBezTo>
                    <a:pt x="1699460" y="319066"/>
                    <a:pt x="1703308" y="321962"/>
                    <a:pt x="1703184" y="326020"/>
                  </a:cubicBezTo>
                  <a:cubicBezTo>
                    <a:pt x="1703060" y="330087"/>
                    <a:pt x="1701156" y="333744"/>
                    <a:pt x="1697536" y="337040"/>
                  </a:cubicBezTo>
                  <a:cubicBezTo>
                    <a:pt x="1693898" y="340307"/>
                    <a:pt x="1689135" y="341965"/>
                    <a:pt x="1683248" y="341803"/>
                  </a:cubicBezTo>
                  <a:cubicBezTo>
                    <a:pt x="1677362" y="341612"/>
                    <a:pt x="1673933" y="340555"/>
                    <a:pt x="1673428" y="338526"/>
                  </a:cubicBezTo>
                  <a:cubicBezTo>
                    <a:pt x="1672895" y="336478"/>
                    <a:pt x="1673704" y="334763"/>
                    <a:pt x="1675505" y="333468"/>
                  </a:cubicBezTo>
                  <a:cubicBezTo>
                    <a:pt x="1677314" y="332163"/>
                    <a:pt x="1678019" y="328772"/>
                    <a:pt x="1677591" y="323343"/>
                  </a:cubicBezTo>
                  <a:cubicBezTo>
                    <a:pt x="1677172" y="317914"/>
                    <a:pt x="1677562" y="314780"/>
                    <a:pt x="1678781" y="314113"/>
                  </a:cubicBezTo>
                  <a:close/>
                  <a:moveTo>
                    <a:pt x="1220991" y="327220"/>
                  </a:moveTo>
                  <a:cubicBezTo>
                    <a:pt x="1222162" y="327248"/>
                    <a:pt x="1223381" y="327496"/>
                    <a:pt x="1224553" y="327515"/>
                  </a:cubicBezTo>
                  <a:cubicBezTo>
                    <a:pt x="1226906" y="327591"/>
                    <a:pt x="1231878" y="329049"/>
                    <a:pt x="1239441" y="331982"/>
                  </a:cubicBezTo>
                  <a:cubicBezTo>
                    <a:pt x="1247004" y="334926"/>
                    <a:pt x="1254652" y="335535"/>
                    <a:pt x="1262958" y="333763"/>
                  </a:cubicBezTo>
                  <a:cubicBezTo>
                    <a:pt x="1271254" y="331992"/>
                    <a:pt x="1280760" y="333049"/>
                    <a:pt x="1291228" y="336745"/>
                  </a:cubicBezTo>
                  <a:cubicBezTo>
                    <a:pt x="1301715" y="340450"/>
                    <a:pt x="1311916" y="342593"/>
                    <a:pt x="1321889" y="343584"/>
                  </a:cubicBezTo>
                  <a:cubicBezTo>
                    <a:pt x="1331871" y="344574"/>
                    <a:pt x="1338872" y="349346"/>
                    <a:pt x="1342730" y="357576"/>
                  </a:cubicBezTo>
                  <a:cubicBezTo>
                    <a:pt x="1346587" y="365825"/>
                    <a:pt x="1348321" y="373645"/>
                    <a:pt x="1348083" y="381093"/>
                  </a:cubicBezTo>
                  <a:cubicBezTo>
                    <a:pt x="1347854" y="388532"/>
                    <a:pt x="1348597" y="395190"/>
                    <a:pt x="1350169" y="401334"/>
                  </a:cubicBezTo>
                  <a:cubicBezTo>
                    <a:pt x="1351740" y="407478"/>
                    <a:pt x="1359094" y="417736"/>
                    <a:pt x="1372191" y="431690"/>
                  </a:cubicBezTo>
                  <a:cubicBezTo>
                    <a:pt x="1378744" y="438672"/>
                    <a:pt x="1385287" y="445568"/>
                    <a:pt x="1391841" y="452531"/>
                  </a:cubicBezTo>
                  <a:cubicBezTo>
                    <a:pt x="1385107" y="451302"/>
                    <a:pt x="1378325" y="450169"/>
                    <a:pt x="1371600" y="448959"/>
                  </a:cubicBezTo>
                  <a:cubicBezTo>
                    <a:pt x="1358141" y="446501"/>
                    <a:pt x="1346216" y="441053"/>
                    <a:pt x="1335881" y="432585"/>
                  </a:cubicBezTo>
                  <a:cubicBezTo>
                    <a:pt x="1325547" y="424136"/>
                    <a:pt x="1311554" y="419441"/>
                    <a:pt x="1293914" y="418888"/>
                  </a:cubicBezTo>
                  <a:cubicBezTo>
                    <a:pt x="1276274" y="418346"/>
                    <a:pt x="1263348" y="416269"/>
                    <a:pt x="1255214" y="412640"/>
                  </a:cubicBezTo>
                  <a:cubicBezTo>
                    <a:pt x="1247089" y="409001"/>
                    <a:pt x="1239384" y="403144"/>
                    <a:pt x="1232002" y="394781"/>
                  </a:cubicBezTo>
                  <a:cubicBezTo>
                    <a:pt x="1224610" y="386427"/>
                    <a:pt x="1221924" y="377921"/>
                    <a:pt x="1223963" y="369187"/>
                  </a:cubicBezTo>
                  <a:cubicBezTo>
                    <a:pt x="1226001" y="360443"/>
                    <a:pt x="1226010" y="351366"/>
                    <a:pt x="1223963" y="341803"/>
                  </a:cubicBezTo>
                  <a:cubicBezTo>
                    <a:pt x="1222934" y="337031"/>
                    <a:pt x="1222010" y="331992"/>
                    <a:pt x="1220991" y="327220"/>
                  </a:cubicBezTo>
                  <a:close/>
                  <a:moveTo>
                    <a:pt x="1484109" y="329601"/>
                  </a:moveTo>
                  <a:cubicBezTo>
                    <a:pt x="1485291" y="329629"/>
                    <a:pt x="1487634" y="332601"/>
                    <a:pt x="1491558" y="338821"/>
                  </a:cubicBezTo>
                  <a:cubicBezTo>
                    <a:pt x="1495482" y="345041"/>
                    <a:pt x="1504407" y="351147"/>
                    <a:pt x="1518342" y="356976"/>
                  </a:cubicBezTo>
                  <a:cubicBezTo>
                    <a:pt x="1532287" y="362834"/>
                    <a:pt x="1540316" y="369187"/>
                    <a:pt x="1542460" y="376026"/>
                  </a:cubicBezTo>
                  <a:cubicBezTo>
                    <a:pt x="1544593" y="382874"/>
                    <a:pt x="1545403" y="395266"/>
                    <a:pt x="1544841" y="413535"/>
                  </a:cubicBezTo>
                  <a:cubicBezTo>
                    <a:pt x="1544269" y="431805"/>
                    <a:pt x="1542698" y="445282"/>
                    <a:pt x="1540078" y="454017"/>
                  </a:cubicBezTo>
                  <a:cubicBezTo>
                    <a:pt x="1537449" y="462742"/>
                    <a:pt x="1533944" y="469885"/>
                    <a:pt x="1529658" y="475153"/>
                  </a:cubicBezTo>
                  <a:cubicBezTo>
                    <a:pt x="1525372" y="480430"/>
                    <a:pt x="1517714" y="484621"/>
                    <a:pt x="1506436" y="487649"/>
                  </a:cubicBezTo>
                  <a:cubicBezTo>
                    <a:pt x="1495158" y="490688"/>
                    <a:pt x="1487614" y="491736"/>
                    <a:pt x="1484109" y="490926"/>
                  </a:cubicBezTo>
                  <a:cubicBezTo>
                    <a:pt x="1480604" y="490135"/>
                    <a:pt x="1475489" y="486306"/>
                    <a:pt x="1468641" y="479315"/>
                  </a:cubicBezTo>
                  <a:cubicBezTo>
                    <a:pt x="1461792" y="472333"/>
                    <a:pt x="1456792" y="465875"/>
                    <a:pt x="1453458" y="459674"/>
                  </a:cubicBezTo>
                  <a:cubicBezTo>
                    <a:pt x="1450115" y="453474"/>
                    <a:pt x="1447571" y="446844"/>
                    <a:pt x="1446009" y="440024"/>
                  </a:cubicBezTo>
                  <a:cubicBezTo>
                    <a:pt x="1444457" y="433204"/>
                    <a:pt x="1444609" y="421479"/>
                    <a:pt x="1446314" y="404601"/>
                  </a:cubicBezTo>
                  <a:cubicBezTo>
                    <a:pt x="1448019" y="387732"/>
                    <a:pt x="1451448" y="374873"/>
                    <a:pt x="1456430" y="366206"/>
                  </a:cubicBezTo>
                  <a:cubicBezTo>
                    <a:pt x="1461411" y="357557"/>
                    <a:pt x="1466517" y="351547"/>
                    <a:pt x="1471908" y="348346"/>
                  </a:cubicBezTo>
                  <a:cubicBezTo>
                    <a:pt x="1477309" y="345127"/>
                    <a:pt x="1480404" y="341174"/>
                    <a:pt x="1481138" y="336440"/>
                  </a:cubicBezTo>
                  <a:cubicBezTo>
                    <a:pt x="1481871" y="331725"/>
                    <a:pt x="1482938" y="329582"/>
                    <a:pt x="1484109" y="329601"/>
                  </a:cubicBezTo>
                  <a:close/>
                  <a:moveTo>
                    <a:pt x="1803502" y="331382"/>
                  </a:moveTo>
                  <a:cubicBezTo>
                    <a:pt x="1806369" y="333840"/>
                    <a:pt x="1809264" y="336364"/>
                    <a:pt x="1812131" y="338821"/>
                  </a:cubicBezTo>
                  <a:cubicBezTo>
                    <a:pt x="1817865" y="343745"/>
                    <a:pt x="1823228" y="346632"/>
                    <a:pt x="1827905" y="347451"/>
                  </a:cubicBezTo>
                  <a:cubicBezTo>
                    <a:pt x="1832591" y="348279"/>
                    <a:pt x="1835887" y="347146"/>
                    <a:pt x="1837735" y="344479"/>
                  </a:cubicBezTo>
                  <a:cubicBezTo>
                    <a:pt x="1839582" y="341831"/>
                    <a:pt x="1841630" y="340536"/>
                    <a:pt x="1843983" y="340612"/>
                  </a:cubicBezTo>
                  <a:cubicBezTo>
                    <a:pt x="1846336" y="340679"/>
                    <a:pt x="1849155" y="341746"/>
                    <a:pt x="1852613" y="343888"/>
                  </a:cubicBezTo>
                  <a:cubicBezTo>
                    <a:pt x="1856080" y="346022"/>
                    <a:pt x="1858061" y="348403"/>
                    <a:pt x="1858566" y="350432"/>
                  </a:cubicBezTo>
                  <a:cubicBezTo>
                    <a:pt x="1858832" y="351461"/>
                    <a:pt x="1859204" y="352385"/>
                    <a:pt x="1859461" y="353413"/>
                  </a:cubicBezTo>
                  <a:cubicBezTo>
                    <a:pt x="1857404" y="353347"/>
                    <a:pt x="1855280" y="353194"/>
                    <a:pt x="1853203" y="353109"/>
                  </a:cubicBezTo>
                  <a:cubicBezTo>
                    <a:pt x="1849088" y="352985"/>
                    <a:pt x="1846250" y="355985"/>
                    <a:pt x="1844878" y="362043"/>
                  </a:cubicBezTo>
                  <a:cubicBezTo>
                    <a:pt x="1843507" y="368092"/>
                    <a:pt x="1840782" y="372997"/>
                    <a:pt x="1836534" y="376921"/>
                  </a:cubicBezTo>
                  <a:cubicBezTo>
                    <a:pt x="1832296" y="380855"/>
                    <a:pt x="1827171" y="381817"/>
                    <a:pt x="1821361" y="379607"/>
                  </a:cubicBezTo>
                  <a:cubicBezTo>
                    <a:pt x="1815541" y="377388"/>
                    <a:pt x="1809407" y="376959"/>
                    <a:pt x="1802902" y="378112"/>
                  </a:cubicBezTo>
                  <a:cubicBezTo>
                    <a:pt x="1799644" y="378693"/>
                    <a:pt x="1796348" y="379322"/>
                    <a:pt x="1793081" y="379903"/>
                  </a:cubicBezTo>
                  <a:cubicBezTo>
                    <a:pt x="1793100" y="379226"/>
                    <a:pt x="1793358" y="378493"/>
                    <a:pt x="1793377" y="377817"/>
                  </a:cubicBezTo>
                  <a:cubicBezTo>
                    <a:pt x="1793424" y="376464"/>
                    <a:pt x="1795415" y="374464"/>
                    <a:pt x="1799635" y="371863"/>
                  </a:cubicBezTo>
                  <a:cubicBezTo>
                    <a:pt x="1803835" y="369282"/>
                    <a:pt x="1804949" y="363272"/>
                    <a:pt x="1802902" y="353709"/>
                  </a:cubicBezTo>
                  <a:cubicBezTo>
                    <a:pt x="1800844" y="344165"/>
                    <a:pt x="1800454" y="337907"/>
                    <a:pt x="1801711" y="335249"/>
                  </a:cubicBezTo>
                  <a:cubicBezTo>
                    <a:pt x="1802340" y="333916"/>
                    <a:pt x="1802873" y="332735"/>
                    <a:pt x="1803502" y="331382"/>
                  </a:cubicBezTo>
                  <a:close/>
                  <a:moveTo>
                    <a:pt x="1596028" y="334954"/>
                  </a:moveTo>
                  <a:cubicBezTo>
                    <a:pt x="1597800" y="335011"/>
                    <a:pt x="1602372" y="339850"/>
                    <a:pt x="1609725" y="349537"/>
                  </a:cubicBezTo>
                  <a:cubicBezTo>
                    <a:pt x="1613402" y="354395"/>
                    <a:pt x="1617069" y="359271"/>
                    <a:pt x="1620736" y="364120"/>
                  </a:cubicBezTo>
                  <a:cubicBezTo>
                    <a:pt x="1617193" y="364691"/>
                    <a:pt x="1613573" y="365330"/>
                    <a:pt x="1610020" y="365910"/>
                  </a:cubicBezTo>
                  <a:cubicBezTo>
                    <a:pt x="1602924" y="367044"/>
                    <a:pt x="1597276" y="369206"/>
                    <a:pt x="1593056" y="372463"/>
                  </a:cubicBezTo>
                  <a:cubicBezTo>
                    <a:pt x="1588837" y="375711"/>
                    <a:pt x="1585827" y="381141"/>
                    <a:pt x="1583827" y="388532"/>
                  </a:cubicBezTo>
                  <a:cubicBezTo>
                    <a:pt x="1581836" y="395924"/>
                    <a:pt x="1584112" y="402744"/>
                    <a:pt x="1590970" y="409068"/>
                  </a:cubicBezTo>
                  <a:cubicBezTo>
                    <a:pt x="1597838" y="415383"/>
                    <a:pt x="1601457" y="419545"/>
                    <a:pt x="1601991" y="421574"/>
                  </a:cubicBezTo>
                  <a:cubicBezTo>
                    <a:pt x="1602515" y="423623"/>
                    <a:pt x="1600000" y="427337"/>
                    <a:pt x="1594542" y="432585"/>
                  </a:cubicBezTo>
                  <a:cubicBezTo>
                    <a:pt x="1589084" y="437834"/>
                    <a:pt x="1583779" y="440691"/>
                    <a:pt x="1578473" y="441215"/>
                  </a:cubicBezTo>
                  <a:cubicBezTo>
                    <a:pt x="1573159" y="441730"/>
                    <a:pt x="1569072" y="439710"/>
                    <a:pt x="1566272" y="435557"/>
                  </a:cubicBezTo>
                  <a:cubicBezTo>
                    <a:pt x="1563453" y="431414"/>
                    <a:pt x="1562071" y="424318"/>
                    <a:pt x="1561805" y="414126"/>
                  </a:cubicBezTo>
                  <a:cubicBezTo>
                    <a:pt x="1561529" y="403963"/>
                    <a:pt x="1562005" y="397219"/>
                    <a:pt x="1563291" y="393895"/>
                  </a:cubicBezTo>
                  <a:cubicBezTo>
                    <a:pt x="1564577" y="390542"/>
                    <a:pt x="1567167" y="388265"/>
                    <a:pt x="1571330" y="387046"/>
                  </a:cubicBezTo>
                  <a:cubicBezTo>
                    <a:pt x="1575483" y="385818"/>
                    <a:pt x="1579293" y="378969"/>
                    <a:pt x="1582636" y="366206"/>
                  </a:cubicBezTo>
                  <a:cubicBezTo>
                    <a:pt x="1585979" y="353442"/>
                    <a:pt x="1588484" y="344908"/>
                    <a:pt x="1590380" y="340907"/>
                  </a:cubicBezTo>
                  <a:cubicBezTo>
                    <a:pt x="1592266" y="336907"/>
                    <a:pt x="1594266" y="334897"/>
                    <a:pt x="1596028" y="334954"/>
                  </a:cubicBezTo>
                  <a:close/>
                  <a:moveTo>
                    <a:pt x="1654673" y="348051"/>
                  </a:moveTo>
                  <a:cubicBezTo>
                    <a:pt x="1660569" y="347556"/>
                    <a:pt x="1667037" y="348679"/>
                    <a:pt x="1674019" y="351623"/>
                  </a:cubicBezTo>
                  <a:cubicBezTo>
                    <a:pt x="1680991" y="354547"/>
                    <a:pt x="1684020" y="358947"/>
                    <a:pt x="1683248" y="365015"/>
                  </a:cubicBezTo>
                  <a:cubicBezTo>
                    <a:pt x="1682858" y="368053"/>
                    <a:pt x="1682439" y="371207"/>
                    <a:pt x="1682058" y="374245"/>
                  </a:cubicBezTo>
                  <a:cubicBezTo>
                    <a:pt x="1674457" y="372654"/>
                    <a:pt x="1667037" y="371073"/>
                    <a:pt x="1659436" y="369482"/>
                  </a:cubicBezTo>
                  <a:cubicBezTo>
                    <a:pt x="1651835" y="367892"/>
                    <a:pt x="1644120" y="366310"/>
                    <a:pt x="1636509" y="364720"/>
                  </a:cubicBezTo>
                  <a:cubicBezTo>
                    <a:pt x="1638071" y="362062"/>
                    <a:pt x="1639719" y="359347"/>
                    <a:pt x="1641272" y="356681"/>
                  </a:cubicBezTo>
                  <a:cubicBezTo>
                    <a:pt x="1644387" y="351366"/>
                    <a:pt x="1648778" y="348546"/>
                    <a:pt x="1654673" y="348051"/>
                  </a:cubicBezTo>
                  <a:close/>
                  <a:moveTo>
                    <a:pt x="1159374" y="378112"/>
                  </a:moveTo>
                  <a:cubicBezTo>
                    <a:pt x="1159964" y="378131"/>
                    <a:pt x="1160574" y="378379"/>
                    <a:pt x="1161155" y="378407"/>
                  </a:cubicBezTo>
                  <a:cubicBezTo>
                    <a:pt x="1162336" y="378445"/>
                    <a:pt x="1169556" y="381703"/>
                    <a:pt x="1182891" y="388237"/>
                  </a:cubicBezTo>
                  <a:cubicBezTo>
                    <a:pt x="1196226" y="394742"/>
                    <a:pt x="1206094" y="401505"/>
                    <a:pt x="1212352" y="408478"/>
                  </a:cubicBezTo>
                  <a:cubicBezTo>
                    <a:pt x="1218610" y="415440"/>
                    <a:pt x="1221648" y="419822"/>
                    <a:pt x="1221581" y="421870"/>
                  </a:cubicBezTo>
                  <a:cubicBezTo>
                    <a:pt x="1221515" y="423899"/>
                    <a:pt x="1217171" y="427213"/>
                    <a:pt x="1208780" y="431690"/>
                  </a:cubicBezTo>
                  <a:cubicBezTo>
                    <a:pt x="1200398" y="436167"/>
                    <a:pt x="1192016" y="438186"/>
                    <a:pt x="1183777" y="437938"/>
                  </a:cubicBezTo>
                  <a:cubicBezTo>
                    <a:pt x="1175547" y="437691"/>
                    <a:pt x="1168308" y="438691"/>
                    <a:pt x="1161755" y="441215"/>
                  </a:cubicBezTo>
                  <a:cubicBezTo>
                    <a:pt x="1155202" y="443720"/>
                    <a:pt x="1149791" y="444920"/>
                    <a:pt x="1145677" y="444787"/>
                  </a:cubicBezTo>
                  <a:cubicBezTo>
                    <a:pt x="1141562" y="444663"/>
                    <a:pt x="1133751" y="441624"/>
                    <a:pt x="1122159" y="435862"/>
                  </a:cubicBezTo>
                  <a:cubicBezTo>
                    <a:pt x="1110567" y="430080"/>
                    <a:pt x="1104862" y="426775"/>
                    <a:pt x="1104900" y="425442"/>
                  </a:cubicBezTo>
                  <a:cubicBezTo>
                    <a:pt x="1104919" y="424765"/>
                    <a:pt x="1104881" y="424032"/>
                    <a:pt x="1104900" y="423356"/>
                  </a:cubicBezTo>
                  <a:cubicBezTo>
                    <a:pt x="1110491" y="423527"/>
                    <a:pt x="1115978" y="423479"/>
                    <a:pt x="1121569" y="423651"/>
                  </a:cubicBezTo>
                  <a:cubicBezTo>
                    <a:pt x="1132742" y="424003"/>
                    <a:pt x="1143781" y="425461"/>
                    <a:pt x="1154316" y="427823"/>
                  </a:cubicBezTo>
                  <a:cubicBezTo>
                    <a:pt x="1164831" y="430185"/>
                    <a:pt x="1171851" y="430337"/>
                    <a:pt x="1175442" y="428413"/>
                  </a:cubicBezTo>
                  <a:cubicBezTo>
                    <a:pt x="1179033" y="426499"/>
                    <a:pt x="1181652" y="424718"/>
                    <a:pt x="1183481" y="422765"/>
                  </a:cubicBezTo>
                  <a:cubicBezTo>
                    <a:pt x="1185310" y="420784"/>
                    <a:pt x="1186091" y="418545"/>
                    <a:pt x="1185567" y="416507"/>
                  </a:cubicBezTo>
                  <a:cubicBezTo>
                    <a:pt x="1185043" y="414469"/>
                    <a:pt x="1183034" y="411954"/>
                    <a:pt x="1179614" y="408478"/>
                  </a:cubicBezTo>
                  <a:cubicBezTo>
                    <a:pt x="1176185" y="404982"/>
                    <a:pt x="1171746" y="402039"/>
                    <a:pt x="1166517" y="399838"/>
                  </a:cubicBezTo>
                  <a:cubicBezTo>
                    <a:pt x="1161288" y="397647"/>
                    <a:pt x="1158888" y="393447"/>
                    <a:pt x="1159078" y="387342"/>
                  </a:cubicBezTo>
                  <a:cubicBezTo>
                    <a:pt x="1159164" y="384294"/>
                    <a:pt x="1159278" y="381141"/>
                    <a:pt x="1159374" y="378112"/>
                  </a:cubicBezTo>
                  <a:close/>
                  <a:moveTo>
                    <a:pt x="8064103" y="388828"/>
                  </a:moveTo>
                  <a:cubicBezTo>
                    <a:pt x="8065113" y="390590"/>
                    <a:pt x="8066056" y="392428"/>
                    <a:pt x="8067085" y="394190"/>
                  </a:cubicBezTo>
                  <a:cubicBezTo>
                    <a:pt x="8069094" y="397705"/>
                    <a:pt x="8070513" y="402344"/>
                    <a:pt x="8071542" y="407878"/>
                  </a:cubicBezTo>
                  <a:cubicBezTo>
                    <a:pt x="8072552" y="413412"/>
                    <a:pt x="8073409" y="422013"/>
                    <a:pt x="8073924" y="434071"/>
                  </a:cubicBezTo>
                  <a:cubicBezTo>
                    <a:pt x="8074428" y="446130"/>
                    <a:pt x="8073590" y="456017"/>
                    <a:pt x="8071542" y="463542"/>
                  </a:cubicBezTo>
                  <a:cubicBezTo>
                    <a:pt x="8069533" y="471076"/>
                    <a:pt x="8067723" y="481915"/>
                    <a:pt x="8066189" y="495984"/>
                  </a:cubicBezTo>
                  <a:cubicBezTo>
                    <a:pt x="8064675" y="510052"/>
                    <a:pt x="8062246" y="520406"/>
                    <a:pt x="8058741" y="526940"/>
                  </a:cubicBezTo>
                  <a:cubicBezTo>
                    <a:pt x="8055226" y="533474"/>
                    <a:pt x="8049635" y="541028"/>
                    <a:pt x="8042072" y="549562"/>
                  </a:cubicBezTo>
                  <a:cubicBezTo>
                    <a:pt x="8034538" y="558106"/>
                    <a:pt x="8027013" y="568936"/>
                    <a:pt x="8019460" y="582013"/>
                  </a:cubicBezTo>
                  <a:cubicBezTo>
                    <a:pt x="8011916" y="595073"/>
                    <a:pt x="8006696" y="603102"/>
                    <a:pt x="8003677" y="606121"/>
                  </a:cubicBezTo>
                  <a:cubicBezTo>
                    <a:pt x="8002172" y="607626"/>
                    <a:pt x="8000705" y="609084"/>
                    <a:pt x="7999210" y="610588"/>
                  </a:cubicBezTo>
                  <a:cubicBezTo>
                    <a:pt x="7996705" y="600283"/>
                    <a:pt x="7994304" y="589939"/>
                    <a:pt x="7991771" y="579632"/>
                  </a:cubicBezTo>
                  <a:cubicBezTo>
                    <a:pt x="7986751" y="559020"/>
                    <a:pt x="7984036" y="545771"/>
                    <a:pt x="7984036" y="539742"/>
                  </a:cubicBezTo>
                  <a:cubicBezTo>
                    <a:pt x="7984036" y="538141"/>
                    <a:pt x="7984522" y="535341"/>
                    <a:pt x="7984627" y="533493"/>
                  </a:cubicBezTo>
                  <a:cubicBezTo>
                    <a:pt x="7986027" y="533065"/>
                    <a:pt x="7986932" y="533198"/>
                    <a:pt x="7988503" y="532598"/>
                  </a:cubicBezTo>
                  <a:cubicBezTo>
                    <a:pt x="7993961" y="530503"/>
                    <a:pt x="7996914" y="528102"/>
                    <a:pt x="7997724" y="525159"/>
                  </a:cubicBezTo>
                  <a:cubicBezTo>
                    <a:pt x="7998562" y="522215"/>
                    <a:pt x="7998219" y="519815"/>
                    <a:pt x="7996533" y="517720"/>
                  </a:cubicBezTo>
                  <a:cubicBezTo>
                    <a:pt x="7995695" y="516663"/>
                    <a:pt x="7994990" y="515481"/>
                    <a:pt x="7994152" y="514443"/>
                  </a:cubicBezTo>
                  <a:cubicBezTo>
                    <a:pt x="7996676" y="514024"/>
                    <a:pt x="7999076" y="513662"/>
                    <a:pt x="8001591" y="513253"/>
                  </a:cubicBezTo>
                  <a:cubicBezTo>
                    <a:pt x="8006630" y="512414"/>
                    <a:pt x="8009849" y="510367"/>
                    <a:pt x="8011116" y="506995"/>
                  </a:cubicBezTo>
                  <a:cubicBezTo>
                    <a:pt x="8012383" y="503642"/>
                    <a:pt x="8014449" y="500937"/>
                    <a:pt x="8017374" y="499260"/>
                  </a:cubicBezTo>
                  <a:cubicBezTo>
                    <a:pt x="8020307" y="497584"/>
                    <a:pt x="8021812" y="495526"/>
                    <a:pt x="8021841" y="493012"/>
                  </a:cubicBezTo>
                  <a:cubicBezTo>
                    <a:pt x="8021841" y="490488"/>
                    <a:pt x="8018783" y="487259"/>
                    <a:pt x="8012906" y="483487"/>
                  </a:cubicBezTo>
                  <a:cubicBezTo>
                    <a:pt x="8007030" y="479706"/>
                    <a:pt x="8003610" y="477134"/>
                    <a:pt x="8002791" y="475448"/>
                  </a:cubicBezTo>
                  <a:cubicBezTo>
                    <a:pt x="8002601" y="475067"/>
                    <a:pt x="8000867" y="474629"/>
                    <a:pt x="8000410" y="474257"/>
                  </a:cubicBezTo>
                  <a:cubicBezTo>
                    <a:pt x="8006534" y="459160"/>
                    <a:pt x="8010192" y="442996"/>
                    <a:pt x="8011116" y="425737"/>
                  </a:cubicBezTo>
                  <a:cubicBezTo>
                    <a:pt x="8012126" y="407144"/>
                    <a:pt x="8012983" y="397181"/>
                    <a:pt x="8013497" y="395676"/>
                  </a:cubicBezTo>
                  <a:cubicBezTo>
                    <a:pt x="8014002" y="394171"/>
                    <a:pt x="8014983" y="393581"/>
                    <a:pt x="8016478" y="393590"/>
                  </a:cubicBezTo>
                  <a:cubicBezTo>
                    <a:pt x="8017984" y="393590"/>
                    <a:pt x="8019841" y="394171"/>
                    <a:pt x="8021841" y="395676"/>
                  </a:cubicBezTo>
                  <a:cubicBezTo>
                    <a:pt x="8023851" y="397181"/>
                    <a:pt x="8027604" y="398067"/>
                    <a:pt x="8033147" y="398057"/>
                  </a:cubicBezTo>
                  <a:cubicBezTo>
                    <a:pt x="8038672" y="398057"/>
                    <a:pt x="8042577" y="397181"/>
                    <a:pt x="8045053" y="395676"/>
                  </a:cubicBezTo>
                  <a:cubicBezTo>
                    <a:pt x="8047568" y="394171"/>
                    <a:pt x="8050854" y="393581"/>
                    <a:pt x="8054874" y="393590"/>
                  </a:cubicBezTo>
                  <a:cubicBezTo>
                    <a:pt x="8058893" y="393590"/>
                    <a:pt x="8061627" y="392723"/>
                    <a:pt x="8062617" y="391209"/>
                  </a:cubicBezTo>
                  <a:cubicBezTo>
                    <a:pt x="8063122" y="390457"/>
                    <a:pt x="8063637" y="389580"/>
                    <a:pt x="8064103" y="388828"/>
                  </a:cubicBezTo>
                  <a:close/>
                  <a:moveTo>
                    <a:pt x="7999810" y="396571"/>
                  </a:moveTo>
                  <a:cubicBezTo>
                    <a:pt x="8000562" y="396571"/>
                    <a:pt x="8001419" y="396571"/>
                    <a:pt x="8002191" y="396571"/>
                  </a:cubicBezTo>
                  <a:cubicBezTo>
                    <a:pt x="8001439" y="406115"/>
                    <a:pt x="8000581" y="415602"/>
                    <a:pt x="7999810" y="425146"/>
                  </a:cubicBezTo>
                  <a:cubicBezTo>
                    <a:pt x="7999324" y="431262"/>
                    <a:pt x="7996705" y="436062"/>
                    <a:pt x="7995647" y="441815"/>
                  </a:cubicBezTo>
                  <a:cubicBezTo>
                    <a:pt x="7995895" y="439043"/>
                    <a:pt x="7994876" y="436376"/>
                    <a:pt x="7992066" y="434376"/>
                  </a:cubicBezTo>
                  <a:cubicBezTo>
                    <a:pt x="7989132" y="432271"/>
                    <a:pt x="7986389" y="431404"/>
                    <a:pt x="7983436" y="431395"/>
                  </a:cubicBezTo>
                  <a:cubicBezTo>
                    <a:pt x="7980503" y="431395"/>
                    <a:pt x="7975597" y="429871"/>
                    <a:pt x="7968853" y="426928"/>
                  </a:cubicBezTo>
                  <a:cubicBezTo>
                    <a:pt x="7962138" y="423994"/>
                    <a:pt x="7956480" y="420584"/>
                    <a:pt x="7951889" y="416812"/>
                  </a:cubicBezTo>
                  <a:cubicBezTo>
                    <a:pt x="7947270" y="413031"/>
                    <a:pt x="7942974" y="410811"/>
                    <a:pt x="7938792" y="409963"/>
                  </a:cubicBezTo>
                  <a:cubicBezTo>
                    <a:pt x="7936735" y="409554"/>
                    <a:pt x="7936554" y="407992"/>
                    <a:pt x="7935516" y="406982"/>
                  </a:cubicBezTo>
                  <a:cubicBezTo>
                    <a:pt x="7936640" y="406896"/>
                    <a:pt x="7936850" y="407239"/>
                    <a:pt x="7938192" y="406982"/>
                  </a:cubicBezTo>
                  <a:cubicBezTo>
                    <a:pt x="7943726" y="405982"/>
                    <a:pt x="7949946" y="405896"/>
                    <a:pt x="7956947" y="406392"/>
                  </a:cubicBezTo>
                  <a:cubicBezTo>
                    <a:pt x="7963986" y="406896"/>
                    <a:pt x="7969110" y="406411"/>
                    <a:pt x="7972130" y="404906"/>
                  </a:cubicBezTo>
                  <a:cubicBezTo>
                    <a:pt x="7975140" y="403391"/>
                    <a:pt x="7978931" y="403001"/>
                    <a:pt x="7983436" y="404010"/>
                  </a:cubicBezTo>
                  <a:cubicBezTo>
                    <a:pt x="7987960" y="405020"/>
                    <a:pt x="7991342" y="404039"/>
                    <a:pt x="7993856" y="401038"/>
                  </a:cubicBezTo>
                  <a:cubicBezTo>
                    <a:pt x="7996371" y="398019"/>
                    <a:pt x="7998286" y="396571"/>
                    <a:pt x="7999810" y="396571"/>
                  </a:cubicBezTo>
                  <a:close/>
                  <a:moveTo>
                    <a:pt x="7995342" y="443006"/>
                  </a:moveTo>
                  <a:cubicBezTo>
                    <a:pt x="7993676" y="451788"/>
                    <a:pt x="7992104" y="460656"/>
                    <a:pt x="7989094" y="468599"/>
                  </a:cubicBezTo>
                  <a:cubicBezTo>
                    <a:pt x="7985341" y="466713"/>
                    <a:pt x="7983112" y="464199"/>
                    <a:pt x="7983436" y="460265"/>
                  </a:cubicBezTo>
                  <a:cubicBezTo>
                    <a:pt x="7983855" y="455226"/>
                    <a:pt x="7985913" y="451655"/>
                    <a:pt x="7989685" y="449549"/>
                  </a:cubicBezTo>
                  <a:cubicBezTo>
                    <a:pt x="7993057" y="447683"/>
                    <a:pt x="7994647" y="445530"/>
                    <a:pt x="7995342" y="443006"/>
                  </a:cubicBezTo>
                  <a:close/>
                  <a:moveTo>
                    <a:pt x="7618810" y="453426"/>
                  </a:moveTo>
                  <a:cubicBezTo>
                    <a:pt x="7620486" y="453845"/>
                    <a:pt x="7621334" y="455198"/>
                    <a:pt x="7621791" y="457293"/>
                  </a:cubicBezTo>
                  <a:cubicBezTo>
                    <a:pt x="7622210" y="459389"/>
                    <a:pt x="7624077" y="462132"/>
                    <a:pt x="7627439" y="465923"/>
                  </a:cubicBezTo>
                  <a:cubicBezTo>
                    <a:pt x="7630801" y="469704"/>
                    <a:pt x="7632869" y="479724"/>
                    <a:pt x="7633697" y="495688"/>
                  </a:cubicBezTo>
                  <a:cubicBezTo>
                    <a:pt x="7634535" y="511643"/>
                    <a:pt x="7634002" y="523768"/>
                    <a:pt x="7631906" y="532598"/>
                  </a:cubicBezTo>
                  <a:cubicBezTo>
                    <a:pt x="7629811" y="541418"/>
                    <a:pt x="7627401" y="548400"/>
                    <a:pt x="7624467" y="553438"/>
                  </a:cubicBezTo>
                  <a:cubicBezTo>
                    <a:pt x="7621524" y="558468"/>
                    <a:pt x="7618667" y="562040"/>
                    <a:pt x="7616133" y="564145"/>
                  </a:cubicBezTo>
                  <a:cubicBezTo>
                    <a:pt x="7613609" y="566250"/>
                    <a:pt x="7611733" y="566592"/>
                    <a:pt x="7610475" y="565345"/>
                  </a:cubicBezTo>
                  <a:cubicBezTo>
                    <a:pt x="7609218" y="564078"/>
                    <a:pt x="7606808" y="563383"/>
                    <a:pt x="7603036" y="562963"/>
                  </a:cubicBezTo>
                  <a:cubicBezTo>
                    <a:pt x="7599255" y="562535"/>
                    <a:pt x="7595340" y="560306"/>
                    <a:pt x="7591130" y="556115"/>
                  </a:cubicBezTo>
                  <a:cubicBezTo>
                    <a:pt x="7586930" y="551915"/>
                    <a:pt x="7584434" y="548333"/>
                    <a:pt x="7583986" y="545399"/>
                  </a:cubicBezTo>
                  <a:cubicBezTo>
                    <a:pt x="7583567" y="542456"/>
                    <a:pt x="7582510" y="540408"/>
                    <a:pt x="7580414" y="539151"/>
                  </a:cubicBezTo>
                  <a:cubicBezTo>
                    <a:pt x="7578309" y="537884"/>
                    <a:pt x="7576957" y="534131"/>
                    <a:pt x="7576547" y="527835"/>
                  </a:cubicBezTo>
                  <a:cubicBezTo>
                    <a:pt x="7576119" y="521539"/>
                    <a:pt x="7574776" y="515615"/>
                    <a:pt x="7572671" y="510576"/>
                  </a:cubicBezTo>
                  <a:cubicBezTo>
                    <a:pt x="7570575" y="505537"/>
                    <a:pt x="7564765" y="497155"/>
                    <a:pt x="7555116" y="484973"/>
                  </a:cubicBezTo>
                  <a:cubicBezTo>
                    <a:pt x="7550287" y="478887"/>
                    <a:pt x="7545391" y="472610"/>
                    <a:pt x="7540524" y="466513"/>
                  </a:cubicBezTo>
                  <a:cubicBezTo>
                    <a:pt x="7542210" y="466942"/>
                    <a:pt x="7543876" y="467599"/>
                    <a:pt x="7545591" y="468009"/>
                  </a:cubicBezTo>
                  <a:cubicBezTo>
                    <a:pt x="7548944" y="468847"/>
                    <a:pt x="7551487" y="469895"/>
                    <a:pt x="7552735" y="471581"/>
                  </a:cubicBezTo>
                  <a:cubicBezTo>
                    <a:pt x="7553992" y="473257"/>
                    <a:pt x="7555392" y="474257"/>
                    <a:pt x="7557497" y="474257"/>
                  </a:cubicBezTo>
                  <a:cubicBezTo>
                    <a:pt x="7559593" y="474257"/>
                    <a:pt x="7562117" y="472209"/>
                    <a:pt x="7564641" y="468009"/>
                  </a:cubicBezTo>
                  <a:cubicBezTo>
                    <a:pt x="7567156" y="463808"/>
                    <a:pt x="7570556" y="462637"/>
                    <a:pt x="7574756" y="464732"/>
                  </a:cubicBezTo>
                  <a:cubicBezTo>
                    <a:pt x="7576852" y="465780"/>
                    <a:pt x="7578909" y="466961"/>
                    <a:pt x="7581005" y="468009"/>
                  </a:cubicBezTo>
                  <a:cubicBezTo>
                    <a:pt x="7581633" y="466751"/>
                    <a:pt x="7582176" y="465399"/>
                    <a:pt x="7582796" y="464132"/>
                  </a:cubicBezTo>
                  <a:cubicBezTo>
                    <a:pt x="7584053" y="461617"/>
                    <a:pt x="7585224" y="460265"/>
                    <a:pt x="7586072" y="460265"/>
                  </a:cubicBezTo>
                  <a:cubicBezTo>
                    <a:pt x="7586910" y="460265"/>
                    <a:pt x="7588787" y="461617"/>
                    <a:pt x="7591721" y="464132"/>
                  </a:cubicBezTo>
                  <a:cubicBezTo>
                    <a:pt x="7594664" y="466657"/>
                    <a:pt x="7597398" y="468180"/>
                    <a:pt x="7600360" y="468599"/>
                  </a:cubicBezTo>
                  <a:cubicBezTo>
                    <a:pt x="7603293" y="469019"/>
                    <a:pt x="7605789" y="468856"/>
                    <a:pt x="7607503" y="468009"/>
                  </a:cubicBezTo>
                  <a:cubicBezTo>
                    <a:pt x="7609180" y="467170"/>
                    <a:pt x="7611037" y="464294"/>
                    <a:pt x="7613152" y="459674"/>
                  </a:cubicBezTo>
                  <a:cubicBezTo>
                    <a:pt x="7615257" y="455055"/>
                    <a:pt x="7617133" y="452997"/>
                    <a:pt x="7618810" y="453426"/>
                  </a:cubicBezTo>
                  <a:close/>
                  <a:moveTo>
                    <a:pt x="7451827" y="454017"/>
                  </a:moveTo>
                  <a:cubicBezTo>
                    <a:pt x="7453084" y="454017"/>
                    <a:pt x="7454608" y="455722"/>
                    <a:pt x="7456285" y="459074"/>
                  </a:cubicBezTo>
                  <a:cubicBezTo>
                    <a:pt x="7457971" y="462436"/>
                    <a:pt x="7458304" y="466199"/>
                    <a:pt x="7457485" y="470390"/>
                  </a:cubicBezTo>
                  <a:cubicBezTo>
                    <a:pt x="7456637" y="474590"/>
                    <a:pt x="7456637" y="476991"/>
                    <a:pt x="7457485" y="477829"/>
                  </a:cubicBezTo>
                  <a:cubicBezTo>
                    <a:pt x="7458323" y="478667"/>
                    <a:pt x="7459847" y="479306"/>
                    <a:pt x="7461942" y="479315"/>
                  </a:cubicBezTo>
                  <a:cubicBezTo>
                    <a:pt x="7464048" y="479315"/>
                    <a:pt x="7465924" y="478496"/>
                    <a:pt x="7467600" y="477238"/>
                  </a:cubicBezTo>
                  <a:cubicBezTo>
                    <a:pt x="7469277" y="475972"/>
                    <a:pt x="7471124" y="475619"/>
                    <a:pt x="7473258" y="476038"/>
                  </a:cubicBezTo>
                  <a:cubicBezTo>
                    <a:pt x="7475354" y="476467"/>
                    <a:pt x="7479459" y="481753"/>
                    <a:pt x="7485755" y="491821"/>
                  </a:cubicBezTo>
                  <a:cubicBezTo>
                    <a:pt x="7492051" y="501899"/>
                    <a:pt x="7501890" y="511110"/>
                    <a:pt x="7514930" y="519501"/>
                  </a:cubicBezTo>
                  <a:cubicBezTo>
                    <a:pt x="7521435" y="523701"/>
                    <a:pt x="7527770" y="527807"/>
                    <a:pt x="7534275" y="532007"/>
                  </a:cubicBezTo>
                  <a:cubicBezTo>
                    <a:pt x="7533228" y="532217"/>
                    <a:pt x="7532351" y="532379"/>
                    <a:pt x="7531303" y="532598"/>
                  </a:cubicBezTo>
                  <a:cubicBezTo>
                    <a:pt x="7529198" y="533017"/>
                    <a:pt x="7526675" y="532674"/>
                    <a:pt x="7524160" y="531407"/>
                  </a:cubicBezTo>
                  <a:cubicBezTo>
                    <a:pt x="7521635" y="530150"/>
                    <a:pt x="7518864" y="529626"/>
                    <a:pt x="7515521" y="529626"/>
                  </a:cubicBezTo>
                  <a:cubicBezTo>
                    <a:pt x="7512168" y="529626"/>
                    <a:pt x="7508920" y="531322"/>
                    <a:pt x="7505996" y="534684"/>
                  </a:cubicBezTo>
                  <a:cubicBezTo>
                    <a:pt x="7503062" y="538036"/>
                    <a:pt x="7497985" y="539570"/>
                    <a:pt x="7490822" y="539151"/>
                  </a:cubicBezTo>
                  <a:cubicBezTo>
                    <a:pt x="7483678" y="538722"/>
                    <a:pt x="7478592" y="538894"/>
                    <a:pt x="7475639" y="539742"/>
                  </a:cubicBezTo>
                  <a:cubicBezTo>
                    <a:pt x="7472696" y="540580"/>
                    <a:pt x="7470658" y="542094"/>
                    <a:pt x="7469391" y="544209"/>
                  </a:cubicBezTo>
                  <a:cubicBezTo>
                    <a:pt x="7468124" y="546305"/>
                    <a:pt x="7468286" y="548352"/>
                    <a:pt x="7469981" y="550457"/>
                  </a:cubicBezTo>
                  <a:cubicBezTo>
                    <a:pt x="7471658" y="552552"/>
                    <a:pt x="7472448" y="554429"/>
                    <a:pt x="7472067" y="556115"/>
                  </a:cubicBezTo>
                  <a:cubicBezTo>
                    <a:pt x="7471648" y="557792"/>
                    <a:pt x="7469943" y="559315"/>
                    <a:pt x="7467010" y="560582"/>
                  </a:cubicBezTo>
                  <a:cubicBezTo>
                    <a:pt x="7464067" y="561840"/>
                    <a:pt x="7462028" y="563068"/>
                    <a:pt x="7460752" y="564745"/>
                  </a:cubicBezTo>
                  <a:cubicBezTo>
                    <a:pt x="7459494" y="566421"/>
                    <a:pt x="7456618" y="567954"/>
                    <a:pt x="7452417" y="569212"/>
                  </a:cubicBezTo>
                  <a:cubicBezTo>
                    <a:pt x="7448217" y="570469"/>
                    <a:pt x="7443788" y="573174"/>
                    <a:pt x="7438730" y="576946"/>
                  </a:cubicBezTo>
                  <a:cubicBezTo>
                    <a:pt x="7433691" y="580727"/>
                    <a:pt x="7431005" y="583823"/>
                    <a:pt x="7430986" y="586776"/>
                  </a:cubicBezTo>
                  <a:cubicBezTo>
                    <a:pt x="7430986" y="589709"/>
                    <a:pt x="7431815" y="592062"/>
                    <a:pt x="7433072" y="593320"/>
                  </a:cubicBezTo>
                  <a:cubicBezTo>
                    <a:pt x="7434330" y="594577"/>
                    <a:pt x="7439140" y="594930"/>
                    <a:pt x="7447960" y="594510"/>
                  </a:cubicBezTo>
                  <a:cubicBezTo>
                    <a:pt x="7456770" y="594091"/>
                    <a:pt x="7463228" y="595786"/>
                    <a:pt x="7467010" y="599568"/>
                  </a:cubicBezTo>
                  <a:cubicBezTo>
                    <a:pt x="7470781" y="603349"/>
                    <a:pt x="7472649" y="606093"/>
                    <a:pt x="7472658" y="608207"/>
                  </a:cubicBezTo>
                  <a:cubicBezTo>
                    <a:pt x="7472658" y="610303"/>
                    <a:pt x="7473191" y="611998"/>
                    <a:pt x="7474449" y="613265"/>
                  </a:cubicBezTo>
                  <a:cubicBezTo>
                    <a:pt x="7475706" y="614523"/>
                    <a:pt x="7478754" y="614694"/>
                    <a:pt x="7483374" y="613856"/>
                  </a:cubicBezTo>
                  <a:cubicBezTo>
                    <a:pt x="7487993" y="613017"/>
                    <a:pt x="7493289" y="612856"/>
                    <a:pt x="7499147" y="613265"/>
                  </a:cubicBezTo>
                  <a:cubicBezTo>
                    <a:pt x="7505033" y="613684"/>
                    <a:pt x="7509148" y="613341"/>
                    <a:pt x="7511653" y="612074"/>
                  </a:cubicBezTo>
                  <a:cubicBezTo>
                    <a:pt x="7514168" y="610817"/>
                    <a:pt x="7517397" y="610636"/>
                    <a:pt x="7521178" y="611474"/>
                  </a:cubicBezTo>
                  <a:cubicBezTo>
                    <a:pt x="7524960" y="612313"/>
                    <a:pt x="7527694" y="611312"/>
                    <a:pt x="7529808" y="608798"/>
                  </a:cubicBezTo>
                  <a:cubicBezTo>
                    <a:pt x="7531913" y="606283"/>
                    <a:pt x="7533608" y="605226"/>
                    <a:pt x="7534866" y="605226"/>
                  </a:cubicBezTo>
                  <a:cubicBezTo>
                    <a:pt x="7535504" y="605226"/>
                    <a:pt x="7536342" y="605226"/>
                    <a:pt x="7536952" y="605226"/>
                  </a:cubicBezTo>
                  <a:cubicBezTo>
                    <a:pt x="7536323" y="613208"/>
                    <a:pt x="7535485" y="621056"/>
                    <a:pt x="7534866" y="629038"/>
                  </a:cubicBezTo>
                  <a:cubicBezTo>
                    <a:pt x="7533608" y="644993"/>
                    <a:pt x="7530037" y="659471"/>
                    <a:pt x="7524160" y="672501"/>
                  </a:cubicBezTo>
                  <a:cubicBezTo>
                    <a:pt x="7518273" y="685512"/>
                    <a:pt x="7514854" y="695380"/>
                    <a:pt x="7514035" y="701667"/>
                  </a:cubicBezTo>
                  <a:cubicBezTo>
                    <a:pt x="7513615" y="704819"/>
                    <a:pt x="7513263" y="707744"/>
                    <a:pt x="7512844" y="710896"/>
                  </a:cubicBezTo>
                  <a:cubicBezTo>
                    <a:pt x="7512216" y="710687"/>
                    <a:pt x="7511673" y="710515"/>
                    <a:pt x="7511053" y="710296"/>
                  </a:cubicBezTo>
                  <a:cubicBezTo>
                    <a:pt x="7509796" y="709877"/>
                    <a:pt x="7507919" y="706648"/>
                    <a:pt x="7505405" y="700771"/>
                  </a:cubicBezTo>
                  <a:cubicBezTo>
                    <a:pt x="7502881" y="694894"/>
                    <a:pt x="7499461" y="689256"/>
                    <a:pt x="7495280" y="683807"/>
                  </a:cubicBezTo>
                  <a:cubicBezTo>
                    <a:pt x="7491080" y="678349"/>
                    <a:pt x="7487889" y="673244"/>
                    <a:pt x="7485755" y="668624"/>
                  </a:cubicBezTo>
                  <a:cubicBezTo>
                    <a:pt x="7483659" y="664005"/>
                    <a:pt x="7478554" y="656671"/>
                    <a:pt x="7470572" y="646603"/>
                  </a:cubicBezTo>
                  <a:cubicBezTo>
                    <a:pt x="7462599" y="636525"/>
                    <a:pt x="7452837" y="628134"/>
                    <a:pt x="7441111" y="620999"/>
                  </a:cubicBezTo>
                  <a:cubicBezTo>
                    <a:pt x="7429348" y="613865"/>
                    <a:pt x="7419613" y="608589"/>
                    <a:pt x="7411641" y="605226"/>
                  </a:cubicBezTo>
                  <a:cubicBezTo>
                    <a:pt x="7403659" y="601863"/>
                    <a:pt x="7397182" y="598101"/>
                    <a:pt x="7392591" y="593920"/>
                  </a:cubicBezTo>
                  <a:cubicBezTo>
                    <a:pt x="7387971" y="589719"/>
                    <a:pt x="7384552" y="585967"/>
                    <a:pt x="7382466" y="582604"/>
                  </a:cubicBezTo>
                  <a:cubicBezTo>
                    <a:pt x="7380370" y="579242"/>
                    <a:pt x="7378846" y="572612"/>
                    <a:pt x="7378008" y="562963"/>
                  </a:cubicBezTo>
                  <a:cubicBezTo>
                    <a:pt x="7377170" y="553305"/>
                    <a:pt x="7375465" y="546676"/>
                    <a:pt x="7372941" y="543313"/>
                  </a:cubicBezTo>
                  <a:cubicBezTo>
                    <a:pt x="7370426" y="539951"/>
                    <a:pt x="7369378" y="536846"/>
                    <a:pt x="7369378" y="533493"/>
                  </a:cubicBezTo>
                  <a:cubicBezTo>
                    <a:pt x="7369378" y="531807"/>
                    <a:pt x="7369378" y="530112"/>
                    <a:pt x="7369378" y="528426"/>
                  </a:cubicBezTo>
                  <a:cubicBezTo>
                    <a:pt x="7371264" y="529064"/>
                    <a:pt x="7373160" y="529588"/>
                    <a:pt x="7375027" y="530217"/>
                  </a:cubicBezTo>
                  <a:cubicBezTo>
                    <a:pt x="7378808" y="531474"/>
                    <a:pt x="7381371" y="531121"/>
                    <a:pt x="7383066" y="529026"/>
                  </a:cubicBezTo>
                  <a:cubicBezTo>
                    <a:pt x="7384743" y="526931"/>
                    <a:pt x="7387409" y="525759"/>
                    <a:pt x="7390810" y="525749"/>
                  </a:cubicBezTo>
                  <a:cubicBezTo>
                    <a:pt x="7394162" y="525749"/>
                    <a:pt x="7396582" y="525054"/>
                    <a:pt x="7398249" y="523368"/>
                  </a:cubicBezTo>
                  <a:cubicBezTo>
                    <a:pt x="7399925" y="521692"/>
                    <a:pt x="7400421" y="519987"/>
                    <a:pt x="7400030" y="518310"/>
                  </a:cubicBezTo>
                  <a:cubicBezTo>
                    <a:pt x="7399611" y="516634"/>
                    <a:pt x="7398915" y="515453"/>
                    <a:pt x="7397649" y="515034"/>
                  </a:cubicBezTo>
                  <a:cubicBezTo>
                    <a:pt x="7396391" y="514615"/>
                    <a:pt x="7395867" y="513081"/>
                    <a:pt x="7395867" y="510576"/>
                  </a:cubicBezTo>
                  <a:cubicBezTo>
                    <a:pt x="7395867" y="509309"/>
                    <a:pt x="7395867" y="508262"/>
                    <a:pt x="7395867" y="506995"/>
                  </a:cubicBezTo>
                  <a:cubicBezTo>
                    <a:pt x="7397753" y="506995"/>
                    <a:pt x="7399649" y="506995"/>
                    <a:pt x="7401516" y="506995"/>
                  </a:cubicBezTo>
                  <a:cubicBezTo>
                    <a:pt x="7405297" y="506995"/>
                    <a:pt x="7408688" y="506004"/>
                    <a:pt x="7411641" y="504318"/>
                  </a:cubicBezTo>
                  <a:cubicBezTo>
                    <a:pt x="7414584" y="502642"/>
                    <a:pt x="7418651" y="502289"/>
                    <a:pt x="7424147" y="503128"/>
                  </a:cubicBezTo>
                  <a:cubicBezTo>
                    <a:pt x="7429605" y="503966"/>
                    <a:pt x="7434549" y="503613"/>
                    <a:pt x="7438730" y="501937"/>
                  </a:cubicBezTo>
                  <a:cubicBezTo>
                    <a:pt x="7442930" y="500260"/>
                    <a:pt x="7445141" y="497555"/>
                    <a:pt x="7445578" y="494203"/>
                  </a:cubicBezTo>
                  <a:cubicBezTo>
                    <a:pt x="7445997" y="490841"/>
                    <a:pt x="7446874" y="488783"/>
                    <a:pt x="7448550" y="487945"/>
                  </a:cubicBezTo>
                  <a:cubicBezTo>
                    <a:pt x="7450227" y="487106"/>
                    <a:pt x="7451198" y="486068"/>
                    <a:pt x="7451227" y="484382"/>
                  </a:cubicBezTo>
                  <a:cubicBezTo>
                    <a:pt x="7451227" y="482696"/>
                    <a:pt x="7447312" y="479467"/>
                    <a:pt x="7439321" y="474857"/>
                  </a:cubicBezTo>
                  <a:cubicBezTo>
                    <a:pt x="7431348" y="470238"/>
                    <a:pt x="7427100" y="466999"/>
                    <a:pt x="7427119" y="465332"/>
                  </a:cubicBezTo>
                  <a:cubicBezTo>
                    <a:pt x="7427119" y="464485"/>
                    <a:pt x="7427119" y="463789"/>
                    <a:pt x="7427119" y="462951"/>
                  </a:cubicBezTo>
                  <a:cubicBezTo>
                    <a:pt x="7428376" y="462951"/>
                    <a:pt x="7429729" y="462951"/>
                    <a:pt x="7430986" y="462951"/>
                  </a:cubicBezTo>
                  <a:cubicBezTo>
                    <a:pt x="7433510" y="462951"/>
                    <a:pt x="7435577" y="461951"/>
                    <a:pt x="7437235" y="460265"/>
                  </a:cubicBezTo>
                  <a:cubicBezTo>
                    <a:pt x="7438921" y="458588"/>
                    <a:pt x="7441416" y="457884"/>
                    <a:pt x="7444378" y="457884"/>
                  </a:cubicBezTo>
                  <a:cubicBezTo>
                    <a:pt x="7447321" y="457884"/>
                    <a:pt x="7449007" y="457065"/>
                    <a:pt x="7449446" y="455807"/>
                  </a:cubicBezTo>
                  <a:cubicBezTo>
                    <a:pt x="7449865" y="454540"/>
                    <a:pt x="7450569" y="454017"/>
                    <a:pt x="7451827" y="454017"/>
                  </a:cubicBezTo>
                  <a:close/>
                  <a:moveTo>
                    <a:pt x="7653338" y="482296"/>
                  </a:moveTo>
                  <a:cubicBezTo>
                    <a:pt x="7654595" y="482715"/>
                    <a:pt x="7656471" y="485954"/>
                    <a:pt x="7658996" y="491821"/>
                  </a:cubicBezTo>
                  <a:cubicBezTo>
                    <a:pt x="7661510" y="497698"/>
                    <a:pt x="7662682" y="501813"/>
                    <a:pt x="7662272" y="504318"/>
                  </a:cubicBezTo>
                  <a:cubicBezTo>
                    <a:pt x="7661844" y="506842"/>
                    <a:pt x="7662024" y="508718"/>
                    <a:pt x="7662863" y="509976"/>
                  </a:cubicBezTo>
                  <a:cubicBezTo>
                    <a:pt x="7663701" y="511233"/>
                    <a:pt x="7667101" y="511233"/>
                    <a:pt x="7672978" y="509976"/>
                  </a:cubicBezTo>
                  <a:cubicBezTo>
                    <a:pt x="7678865" y="508718"/>
                    <a:pt x="7682627" y="509891"/>
                    <a:pt x="7684294" y="513253"/>
                  </a:cubicBezTo>
                  <a:cubicBezTo>
                    <a:pt x="7685971" y="516605"/>
                    <a:pt x="7688876" y="519025"/>
                    <a:pt x="7693524" y="520692"/>
                  </a:cubicBezTo>
                  <a:cubicBezTo>
                    <a:pt x="7698143" y="522368"/>
                    <a:pt x="7703259" y="520492"/>
                    <a:pt x="7708697" y="515034"/>
                  </a:cubicBezTo>
                  <a:cubicBezTo>
                    <a:pt x="7714164" y="509576"/>
                    <a:pt x="7718584" y="506176"/>
                    <a:pt x="7721499" y="504918"/>
                  </a:cubicBezTo>
                  <a:cubicBezTo>
                    <a:pt x="7724442" y="503661"/>
                    <a:pt x="7727176" y="503832"/>
                    <a:pt x="7730128" y="505509"/>
                  </a:cubicBezTo>
                  <a:cubicBezTo>
                    <a:pt x="7733071" y="507195"/>
                    <a:pt x="7734919" y="510071"/>
                    <a:pt x="7735786" y="513843"/>
                  </a:cubicBezTo>
                  <a:cubicBezTo>
                    <a:pt x="7736625" y="517624"/>
                    <a:pt x="7734224" y="523425"/>
                    <a:pt x="7728347" y="531407"/>
                  </a:cubicBezTo>
                  <a:cubicBezTo>
                    <a:pt x="7722470" y="539389"/>
                    <a:pt x="7717698" y="544133"/>
                    <a:pt x="7714355" y="545399"/>
                  </a:cubicBezTo>
                  <a:cubicBezTo>
                    <a:pt x="7711002" y="546657"/>
                    <a:pt x="7699201" y="555334"/>
                    <a:pt x="7678636" y="571289"/>
                  </a:cubicBezTo>
                  <a:cubicBezTo>
                    <a:pt x="7658062" y="587252"/>
                    <a:pt x="7643574" y="604131"/>
                    <a:pt x="7635183" y="622190"/>
                  </a:cubicBezTo>
                  <a:cubicBezTo>
                    <a:pt x="7626782" y="640249"/>
                    <a:pt x="7622048" y="649279"/>
                    <a:pt x="7621191" y="649279"/>
                  </a:cubicBezTo>
                  <a:cubicBezTo>
                    <a:pt x="7620353" y="649279"/>
                    <a:pt x="7619819" y="641602"/>
                    <a:pt x="7619410" y="626057"/>
                  </a:cubicBezTo>
                  <a:cubicBezTo>
                    <a:pt x="7618981" y="610522"/>
                    <a:pt x="7620515" y="599959"/>
                    <a:pt x="7623867" y="594510"/>
                  </a:cubicBezTo>
                  <a:cubicBezTo>
                    <a:pt x="7627229" y="589053"/>
                    <a:pt x="7632526" y="577965"/>
                    <a:pt x="7639641" y="561173"/>
                  </a:cubicBezTo>
                  <a:cubicBezTo>
                    <a:pt x="7646785" y="544380"/>
                    <a:pt x="7649871" y="527835"/>
                    <a:pt x="7649471" y="511462"/>
                  </a:cubicBezTo>
                  <a:cubicBezTo>
                    <a:pt x="7649051" y="495088"/>
                    <a:pt x="7649223" y="486059"/>
                    <a:pt x="7650061" y="484382"/>
                  </a:cubicBezTo>
                  <a:cubicBezTo>
                    <a:pt x="7650900" y="482696"/>
                    <a:pt x="7652080" y="481877"/>
                    <a:pt x="7653338" y="482296"/>
                  </a:cubicBezTo>
                  <a:close/>
                  <a:moveTo>
                    <a:pt x="7927181" y="525749"/>
                  </a:moveTo>
                  <a:cubicBezTo>
                    <a:pt x="7930410" y="531398"/>
                    <a:pt x="7934849" y="540580"/>
                    <a:pt x="7937297" y="544209"/>
                  </a:cubicBezTo>
                  <a:cubicBezTo>
                    <a:pt x="7943336" y="553248"/>
                    <a:pt x="7948060" y="566983"/>
                    <a:pt x="7951585" y="585576"/>
                  </a:cubicBezTo>
                  <a:cubicBezTo>
                    <a:pt x="7955109" y="604178"/>
                    <a:pt x="7956928" y="614523"/>
                    <a:pt x="7956947" y="616532"/>
                  </a:cubicBezTo>
                  <a:cubicBezTo>
                    <a:pt x="7956947" y="617542"/>
                    <a:pt x="7956947" y="618504"/>
                    <a:pt x="7956947" y="619513"/>
                  </a:cubicBezTo>
                  <a:cubicBezTo>
                    <a:pt x="7956443" y="619513"/>
                    <a:pt x="7955947" y="619513"/>
                    <a:pt x="7955461" y="619513"/>
                  </a:cubicBezTo>
                  <a:cubicBezTo>
                    <a:pt x="7954451" y="619513"/>
                    <a:pt x="7951185" y="617580"/>
                    <a:pt x="7945641" y="613560"/>
                  </a:cubicBezTo>
                  <a:cubicBezTo>
                    <a:pt x="7940107" y="609541"/>
                    <a:pt x="7932068" y="597339"/>
                    <a:pt x="7921524" y="577251"/>
                  </a:cubicBezTo>
                  <a:cubicBezTo>
                    <a:pt x="7910970" y="557144"/>
                    <a:pt x="7904407" y="547657"/>
                    <a:pt x="7901883" y="548676"/>
                  </a:cubicBezTo>
                  <a:cubicBezTo>
                    <a:pt x="7899369" y="549676"/>
                    <a:pt x="7898320" y="551114"/>
                    <a:pt x="7898311" y="553134"/>
                  </a:cubicBezTo>
                  <a:cubicBezTo>
                    <a:pt x="7898311" y="555144"/>
                    <a:pt x="7903054" y="565497"/>
                    <a:pt x="7912599" y="584090"/>
                  </a:cubicBezTo>
                  <a:cubicBezTo>
                    <a:pt x="7922143" y="602683"/>
                    <a:pt x="7932496" y="616722"/>
                    <a:pt x="7943555" y="625762"/>
                  </a:cubicBezTo>
                  <a:cubicBezTo>
                    <a:pt x="7954604" y="634811"/>
                    <a:pt x="7961872" y="643888"/>
                    <a:pt x="7965872" y="653451"/>
                  </a:cubicBezTo>
                  <a:cubicBezTo>
                    <a:pt x="7969901" y="662995"/>
                    <a:pt x="7971273" y="671901"/>
                    <a:pt x="7969749" y="679940"/>
                  </a:cubicBezTo>
                  <a:cubicBezTo>
                    <a:pt x="7968234" y="687979"/>
                    <a:pt x="7966291" y="694647"/>
                    <a:pt x="7963796" y="700181"/>
                  </a:cubicBezTo>
                  <a:cubicBezTo>
                    <a:pt x="7961281" y="705705"/>
                    <a:pt x="7959938" y="710839"/>
                    <a:pt x="7959928" y="715363"/>
                  </a:cubicBezTo>
                  <a:cubicBezTo>
                    <a:pt x="7959928" y="719878"/>
                    <a:pt x="7961281" y="725984"/>
                    <a:pt x="7963796" y="733518"/>
                  </a:cubicBezTo>
                  <a:cubicBezTo>
                    <a:pt x="7966310" y="741053"/>
                    <a:pt x="7967739" y="751016"/>
                    <a:pt x="7968253" y="763579"/>
                  </a:cubicBezTo>
                  <a:cubicBezTo>
                    <a:pt x="7968758" y="776142"/>
                    <a:pt x="7968682" y="801108"/>
                    <a:pt x="7967663" y="838293"/>
                  </a:cubicBezTo>
                  <a:cubicBezTo>
                    <a:pt x="7966653" y="875479"/>
                    <a:pt x="7963958" y="906616"/>
                    <a:pt x="7959928" y="931753"/>
                  </a:cubicBezTo>
                  <a:cubicBezTo>
                    <a:pt x="7956756" y="951536"/>
                    <a:pt x="7953880" y="961833"/>
                    <a:pt x="7950994" y="971339"/>
                  </a:cubicBezTo>
                  <a:cubicBezTo>
                    <a:pt x="7822426" y="950307"/>
                    <a:pt x="7694533" y="931667"/>
                    <a:pt x="7567022" y="914189"/>
                  </a:cubicBezTo>
                  <a:cubicBezTo>
                    <a:pt x="7565584" y="907912"/>
                    <a:pt x="7565231" y="893567"/>
                    <a:pt x="7566422" y="867763"/>
                  </a:cubicBezTo>
                  <a:cubicBezTo>
                    <a:pt x="7567680" y="840465"/>
                    <a:pt x="7569556" y="822053"/>
                    <a:pt x="7572080" y="812395"/>
                  </a:cubicBezTo>
                  <a:cubicBezTo>
                    <a:pt x="7574594" y="802737"/>
                    <a:pt x="7583100" y="786020"/>
                    <a:pt x="7597378" y="762093"/>
                  </a:cubicBezTo>
                  <a:cubicBezTo>
                    <a:pt x="7611657" y="738157"/>
                    <a:pt x="7619172" y="722669"/>
                    <a:pt x="7620000" y="715954"/>
                  </a:cubicBezTo>
                  <a:cubicBezTo>
                    <a:pt x="7620839" y="709239"/>
                    <a:pt x="7622715" y="703610"/>
                    <a:pt x="7625658" y="698990"/>
                  </a:cubicBezTo>
                  <a:cubicBezTo>
                    <a:pt x="7628592" y="694371"/>
                    <a:pt x="7635735" y="678521"/>
                    <a:pt x="7647089" y="651660"/>
                  </a:cubicBezTo>
                  <a:cubicBezTo>
                    <a:pt x="7658424" y="624790"/>
                    <a:pt x="7673226" y="604674"/>
                    <a:pt x="7691733" y="591234"/>
                  </a:cubicBezTo>
                  <a:cubicBezTo>
                    <a:pt x="7710212" y="577803"/>
                    <a:pt x="7724518" y="566192"/>
                    <a:pt x="7734596" y="556115"/>
                  </a:cubicBezTo>
                  <a:cubicBezTo>
                    <a:pt x="7744673" y="546038"/>
                    <a:pt x="7755055" y="539922"/>
                    <a:pt x="7765552" y="538256"/>
                  </a:cubicBezTo>
                  <a:cubicBezTo>
                    <a:pt x="7770800" y="537417"/>
                    <a:pt x="7776096" y="536722"/>
                    <a:pt x="7781335" y="535874"/>
                  </a:cubicBezTo>
                  <a:cubicBezTo>
                    <a:pt x="7781335" y="537760"/>
                    <a:pt x="7781335" y="539637"/>
                    <a:pt x="7781335" y="541532"/>
                  </a:cubicBezTo>
                  <a:cubicBezTo>
                    <a:pt x="7781335" y="545304"/>
                    <a:pt x="7782030" y="548171"/>
                    <a:pt x="7783716" y="549857"/>
                  </a:cubicBezTo>
                  <a:cubicBezTo>
                    <a:pt x="7785392" y="551543"/>
                    <a:pt x="7787412" y="552239"/>
                    <a:pt x="7789964" y="552239"/>
                  </a:cubicBezTo>
                  <a:cubicBezTo>
                    <a:pt x="7792479" y="552239"/>
                    <a:pt x="7798756" y="550019"/>
                    <a:pt x="7808414" y="545399"/>
                  </a:cubicBezTo>
                  <a:cubicBezTo>
                    <a:pt x="7818072" y="540780"/>
                    <a:pt x="7823702" y="538246"/>
                    <a:pt x="7825378" y="538256"/>
                  </a:cubicBezTo>
                  <a:cubicBezTo>
                    <a:pt x="7827064" y="538256"/>
                    <a:pt x="7828560" y="540599"/>
                    <a:pt x="7829846" y="544799"/>
                  </a:cubicBezTo>
                  <a:cubicBezTo>
                    <a:pt x="7831103" y="549000"/>
                    <a:pt x="7832512" y="551057"/>
                    <a:pt x="7834608" y="551057"/>
                  </a:cubicBezTo>
                  <a:cubicBezTo>
                    <a:pt x="7836713" y="551057"/>
                    <a:pt x="7839408" y="549352"/>
                    <a:pt x="7842352" y="545990"/>
                  </a:cubicBezTo>
                  <a:cubicBezTo>
                    <a:pt x="7845285" y="542637"/>
                    <a:pt x="7847505" y="540751"/>
                    <a:pt x="7849191" y="540332"/>
                  </a:cubicBezTo>
                  <a:cubicBezTo>
                    <a:pt x="7850039" y="540122"/>
                    <a:pt x="7851038" y="539961"/>
                    <a:pt x="7851877" y="539742"/>
                  </a:cubicBezTo>
                  <a:cubicBezTo>
                    <a:pt x="7852087" y="541837"/>
                    <a:pt x="7852258" y="543885"/>
                    <a:pt x="7852467" y="545990"/>
                  </a:cubicBezTo>
                  <a:cubicBezTo>
                    <a:pt x="7852887" y="550190"/>
                    <a:pt x="7856820" y="552419"/>
                    <a:pt x="7864374" y="552838"/>
                  </a:cubicBezTo>
                  <a:cubicBezTo>
                    <a:pt x="7871937" y="553258"/>
                    <a:pt x="7880966" y="551743"/>
                    <a:pt x="7891463" y="548371"/>
                  </a:cubicBezTo>
                  <a:cubicBezTo>
                    <a:pt x="7901959" y="545019"/>
                    <a:pt x="7910465" y="540199"/>
                    <a:pt x="7916761" y="533493"/>
                  </a:cubicBezTo>
                  <a:cubicBezTo>
                    <a:pt x="7920342" y="529674"/>
                    <a:pt x="7923743" y="527131"/>
                    <a:pt x="7927181" y="525749"/>
                  </a:cubicBezTo>
                  <a:close/>
                  <a:moveTo>
                    <a:pt x="7588453" y="598978"/>
                  </a:moveTo>
                  <a:cubicBezTo>
                    <a:pt x="7589292" y="600444"/>
                    <a:pt x="7590292" y="601663"/>
                    <a:pt x="7591130" y="603140"/>
                  </a:cubicBezTo>
                  <a:cubicBezTo>
                    <a:pt x="7592807" y="606083"/>
                    <a:pt x="7593826" y="610131"/>
                    <a:pt x="7594702" y="614751"/>
                  </a:cubicBezTo>
                  <a:cubicBezTo>
                    <a:pt x="7595540" y="619370"/>
                    <a:pt x="7596359" y="626705"/>
                    <a:pt x="7596778" y="636782"/>
                  </a:cubicBezTo>
                  <a:cubicBezTo>
                    <a:pt x="7597207" y="646850"/>
                    <a:pt x="7596378" y="654899"/>
                    <a:pt x="7594702" y="661185"/>
                  </a:cubicBezTo>
                  <a:cubicBezTo>
                    <a:pt x="7593016" y="667481"/>
                    <a:pt x="7591530" y="676511"/>
                    <a:pt x="7590235" y="688274"/>
                  </a:cubicBezTo>
                  <a:cubicBezTo>
                    <a:pt x="7588977" y="700028"/>
                    <a:pt x="7586920" y="708706"/>
                    <a:pt x="7583986" y="714164"/>
                  </a:cubicBezTo>
                  <a:cubicBezTo>
                    <a:pt x="7581043" y="719631"/>
                    <a:pt x="7576604" y="725784"/>
                    <a:pt x="7570289" y="732918"/>
                  </a:cubicBezTo>
                  <a:cubicBezTo>
                    <a:pt x="7563993" y="740062"/>
                    <a:pt x="7557554" y="749092"/>
                    <a:pt x="7551239" y="760007"/>
                  </a:cubicBezTo>
                  <a:cubicBezTo>
                    <a:pt x="7544943" y="770923"/>
                    <a:pt x="7540676" y="777733"/>
                    <a:pt x="7538142" y="780248"/>
                  </a:cubicBezTo>
                  <a:cubicBezTo>
                    <a:pt x="7536885" y="781505"/>
                    <a:pt x="7535533" y="782858"/>
                    <a:pt x="7534275" y="784115"/>
                  </a:cubicBezTo>
                  <a:cubicBezTo>
                    <a:pt x="7532180" y="775514"/>
                    <a:pt x="7530123" y="766836"/>
                    <a:pt x="7528027" y="758226"/>
                  </a:cubicBezTo>
                  <a:cubicBezTo>
                    <a:pt x="7523826" y="741005"/>
                    <a:pt x="7521788" y="729918"/>
                    <a:pt x="7521778" y="724888"/>
                  </a:cubicBezTo>
                  <a:cubicBezTo>
                    <a:pt x="7521778" y="719850"/>
                    <a:pt x="7522302" y="713221"/>
                    <a:pt x="7523560" y="705238"/>
                  </a:cubicBezTo>
                  <a:cubicBezTo>
                    <a:pt x="7524817" y="697256"/>
                    <a:pt x="7528398" y="686531"/>
                    <a:pt x="7534275" y="673092"/>
                  </a:cubicBezTo>
                  <a:cubicBezTo>
                    <a:pt x="7540152" y="659652"/>
                    <a:pt x="7543572" y="645174"/>
                    <a:pt x="7544391" y="629638"/>
                  </a:cubicBezTo>
                  <a:cubicBezTo>
                    <a:pt x="7545239" y="614094"/>
                    <a:pt x="7545762" y="605883"/>
                    <a:pt x="7546181" y="604626"/>
                  </a:cubicBezTo>
                  <a:cubicBezTo>
                    <a:pt x="7546601" y="603369"/>
                    <a:pt x="7547601" y="602549"/>
                    <a:pt x="7548858" y="602549"/>
                  </a:cubicBezTo>
                  <a:cubicBezTo>
                    <a:pt x="7550116" y="602549"/>
                    <a:pt x="7551649" y="603369"/>
                    <a:pt x="7553325" y="604626"/>
                  </a:cubicBezTo>
                  <a:cubicBezTo>
                    <a:pt x="7555002" y="605893"/>
                    <a:pt x="7557916" y="606417"/>
                    <a:pt x="7562555" y="606417"/>
                  </a:cubicBezTo>
                  <a:cubicBezTo>
                    <a:pt x="7567174" y="606417"/>
                    <a:pt x="7570585" y="605893"/>
                    <a:pt x="7572671" y="604626"/>
                  </a:cubicBezTo>
                  <a:cubicBezTo>
                    <a:pt x="7574776" y="603369"/>
                    <a:pt x="7577652" y="602549"/>
                    <a:pt x="7581005" y="602549"/>
                  </a:cubicBezTo>
                  <a:cubicBezTo>
                    <a:pt x="7584367" y="602549"/>
                    <a:pt x="7586434" y="602016"/>
                    <a:pt x="7587253" y="600759"/>
                  </a:cubicBezTo>
                  <a:cubicBezTo>
                    <a:pt x="7587682" y="600130"/>
                    <a:pt x="7588025" y="599606"/>
                    <a:pt x="7588453" y="598978"/>
                  </a:cubicBezTo>
                  <a:close/>
                  <a:moveTo>
                    <a:pt x="2311603" y="652851"/>
                  </a:moveTo>
                  <a:cubicBezTo>
                    <a:pt x="2311594" y="652851"/>
                    <a:pt x="2317842" y="666443"/>
                    <a:pt x="2324100" y="682912"/>
                  </a:cubicBezTo>
                  <a:cubicBezTo>
                    <a:pt x="2323481" y="685341"/>
                    <a:pt x="2320528" y="697304"/>
                    <a:pt x="2320528" y="703753"/>
                  </a:cubicBezTo>
                  <a:cubicBezTo>
                    <a:pt x="2320528" y="710887"/>
                    <a:pt x="2319023" y="714059"/>
                    <a:pt x="2319042" y="718631"/>
                  </a:cubicBezTo>
                  <a:cubicBezTo>
                    <a:pt x="2319061" y="723222"/>
                    <a:pt x="2319319" y="727232"/>
                    <a:pt x="2321719" y="732328"/>
                  </a:cubicBezTo>
                  <a:cubicBezTo>
                    <a:pt x="2324129" y="737424"/>
                    <a:pt x="2324862" y="740795"/>
                    <a:pt x="2324100" y="744529"/>
                  </a:cubicBezTo>
                  <a:cubicBezTo>
                    <a:pt x="2323338" y="748272"/>
                    <a:pt x="2323500" y="753454"/>
                    <a:pt x="2323510" y="753463"/>
                  </a:cubicBezTo>
                  <a:cubicBezTo>
                    <a:pt x="2323500" y="753454"/>
                    <a:pt x="2326234" y="748939"/>
                    <a:pt x="2326186" y="746015"/>
                  </a:cubicBezTo>
                  <a:cubicBezTo>
                    <a:pt x="2326129" y="743100"/>
                    <a:pt x="2328015" y="742396"/>
                    <a:pt x="2327377" y="747806"/>
                  </a:cubicBezTo>
                  <a:cubicBezTo>
                    <a:pt x="2326729" y="753216"/>
                    <a:pt x="2322767" y="752416"/>
                    <a:pt x="2324995" y="757921"/>
                  </a:cubicBezTo>
                  <a:cubicBezTo>
                    <a:pt x="2327224" y="763427"/>
                    <a:pt x="2330758" y="768599"/>
                    <a:pt x="2330349" y="766856"/>
                  </a:cubicBezTo>
                  <a:cubicBezTo>
                    <a:pt x="2329939" y="765113"/>
                    <a:pt x="2327348" y="758969"/>
                    <a:pt x="2327672" y="754054"/>
                  </a:cubicBezTo>
                  <a:cubicBezTo>
                    <a:pt x="2328005" y="749139"/>
                    <a:pt x="2332130" y="747215"/>
                    <a:pt x="2330349" y="742148"/>
                  </a:cubicBezTo>
                  <a:cubicBezTo>
                    <a:pt x="2328567" y="737090"/>
                    <a:pt x="2332473" y="739652"/>
                    <a:pt x="2331834" y="745424"/>
                  </a:cubicBezTo>
                  <a:cubicBezTo>
                    <a:pt x="2331215" y="751206"/>
                    <a:pt x="2330968" y="753083"/>
                    <a:pt x="2331834" y="755845"/>
                  </a:cubicBezTo>
                  <a:cubicBezTo>
                    <a:pt x="2332720" y="758588"/>
                    <a:pt x="2333244" y="753616"/>
                    <a:pt x="2333625" y="748701"/>
                  </a:cubicBezTo>
                  <a:cubicBezTo>
                    <a:pt x="2334016" y="743777"/>
                    <a:pt x="2334673" y="736128"/>
                    <a:pt x="2334520" y="728451"/>
                  </a:cubicBezTo>
                  <a:cubicBezTo>
                    <a:pt x="2334387" y="722022"/>
                    <a:pt x="2333063" y="718288"/>
                    <a:pt x="2332139" y="712982"/>
                  </a:cubicBezTo>
                  <a:cubicBezTo>
                    <a:pt x="2333892" y="720260"/>
                    <a:pt x="2337159" y="728936"/>
                    <a:pt x="2336902" y="734109"/>
                  </a:cubicBezTo>
                  <a:cubicBezTo>
                    <a:pt x="2336140" y="749187"/>
                    <a:pt x="2333235" y="751340"/>
                    <a:pt x="2343150" y="768342"/>
                  </a:cubicBezTo>
                  <a:cubicBezTo>
                    <a:pt x="2347151" y="787192"/>
                    <a:pt x="2354818" y="829511"/>
                    <a:pt x="2356542" y="847818"/>
                  </a:cubicBezTo>
                  <a:cubicBezTo>
                    <a:pt x="2354618" y="860648"/>
                    <a:pt x="2357895" y="860048"/>
                    <a:pt x="2358333" y="869840"/>
                  </a:cubicBezTo>
                  <a:cubicBezTo>
                    <a:pt x="2358438" y="872250"/>
                    <a:pt x="2357771" y="872259"/>
                    <a:pt x="2357733" y="874012"/>
                  </a:cubicBezTo>
                  <a:cubicBezTo>
                    <a:pt x="2341598" y="874374"/>
                    <a:pt x="2325053" y="874250"/>
                    <a:pt x="2308917" y="874603"/>
                  </a:cubicBezTo>
                  <a:cubicBezTo>
                    <a:pt x="2307946" y="869059"/>
                    <a:pt x="2306841" y="863268"/>
                    <a:pt x="2303860" y="856448"/>
                  </a:cubicBezTo>
                  <a:cubicBezTo>
                    <a:pt x="2299716" y="846942"/>
                    <a:pt x="2297249" y="819919"/>
                    <a:pt x="2299697" y="810013"/>
                  </a:cubicBezTo>
                  <a:cubicBezTo>
                    <a:pt x="2302135" y="800089"/>
                    <a:pt x="2309232" y="740605"/>
                    <a:pt x="2309813" y="732918"/>
                  </a:cubicBezTo>
                  <a:cubicBezTo>
                    <a:pt x="2310394" y="725251"/>
                    <a:pt x="2301907" y="710429"/>
                    <a:pt x="2299097" y="695114"/>
                  </a:cubicBezTo>
                  <a:cubicBezTo>
                    <a:pt x="2296268" y="679807"/>
                    <a:pt x="2311603" y="652851"/>
                    <a:pt x="2311603" y="652851"/>
                  </a:cubicBezTo>
                  <a:close/>
                  <a:moveTo>
                    <a:pt x="2247005" y="663271"/>
                  </a:moveTo>
                  <a:cubicBezTo>
                    <a:pt x="2247005" y="663271"/>
                    <a:pt x="2256758" y="667738"/>
                    <a:pt x="2262188" y="679340"/>
                  </a:cubicBezTo>
                  <a:cubicBezTo>
                    <a:pt x="2267617" y="690932"/>
                    <a:pt x="2275742" y="747615"/>
                    <a:pt x="2272303" y="758817"/>
                  </a:cubicBezTo>
                  <a:cubicBezTo>
                    <a:pt x="2268874" y="770018"/>
                    <a:pt x="2272779" y="787058"/>
                    <a:pt x="2279447" y="791259"/>
                  </a:cubicBezTo>
                  <a:cubicBezTo>
                    <a:pt x="2286124" y="795469"/>
                    <a:pt x="2283124" y="802584"/>
                    <a:pt x="2285410" y="815967"/>
                  </a:cubicBezTo>
                  <a:cubicBezTo>
                    <a:pt x="2287686" y="829350"/>
                    <a:pt x="2283628" y="851638"/>
                    <a:pt x="2277666" y="866868"/>
                  </a:cubicBezTo>
                  <a:cubicBezTo>
                    <a:pt x="2276266" y="870431"/>
                    <a:pt x="2276418" y="872317"/>
                    <a:pt x="2275885" y="875203"/>
                  </a:cubicBezTo>
                  <a:cubicBezTo>
                    <a:pt x="2256873" y="875602"/>
                    <a:pt x="2237451" y="875717"/>
                    <a:pt x="2218430" y="876089"/>
                  </a:cubicBezTo>
                  <a:cubicBezTo>
                    <a:pt x="2221059" y="866135"/>
                    <a:pt x="2220525" y="854371"/>
                    <a:pt x="2220516" y="854362"/>
                  </a:cubicBezTo>
                  <a:cubicBezTo>
                    <a:pt x="2220516" y="854362"/>
                    <a:pt x="2224535" y="811290"/>
                    <a:pt x="2231527" y="791259"/>
                  </a:cubicBezTo>
                  <a:cubicBezTo>
                    <a:pt x="2238528" y="771227"/>
                    <a:pt x="2235413" y="753044"/>
                    <a:pt x="2235994" y="748701"/>
                  </a:cubicBezTo>
                  <a:cubicBezTo>
                    <a:pt x="2236575" y="744358"/>
                    <a:pt x="2241833" y="719974"/>
                    <a:pt x="2240166" y="704048"/>
                  </a:cubicBezTo>
                  <a:cubicBezTo>
                    <a:pt x="2238489" y="688122"/>
                    <a:pt x="2247005" y="663271"/>
                    <a:pt x="2247005" y="663271"/>
                  </a:cubicBezTo>
                  <a:close/>
                  <a:moveTo>
                    <a:pt x="2077041" y="711192"/>
                  </a:moveTo>
                  <a:cubicBezTo>
                    <a:pt x="2076917" y="711572"/>
                    <a:pt x="2077345" y="725222"/>
                    <a:pt x="2077936" y="733214"/>
                  </a:cubicBezTo>
                  <a:cubicBezTo>
                    <a:pt x="2078536" y="741214"/>
                    <a:pt x="2077984" y="770894"/>
                    <a:pt x="2077936" y="771018"/>
                  </a:cubicBezTo>
                  <a:cubicBezTo>
                    <a:pt x="2077888" y="771142"/>
                    <a:pt x="2076641" y="774990"/>
                    <a:pt x="2074659" y="777276"/>
                  </a:cubicBezTo>
                  <a:cubicBezTo>
                    <a:pt x="2068354" y="789840"/>
                    <a:pt x="2074183" y="796774"/>
                    <a:pt x="2075860" y="799593"/>
                  </a:cubicBezTo>
                  <a:cubicBezTo>
                    <a:pt x="2077536" y="802413"/>
                    <a:pt x="2078793" y="804299"/>
                    <a:pt x="2079422" y="808823"/>
                  </a:cubicBezTo>
                  <a:cubicBezTo>
                    <a:pt x="2080070" y="813347"/>
                    <a:pt x="2081032" y="824711"/>
                    <a:pt x="2081213" y="830254"/>
                  </a:cubicBezTo>
                  <a:cubicBezTo>
                    <a:pt x="2081384" y="835807"/>
                    <a:pt x="2084289" y="861201"/>
                    <a:pt x="2083594" y="868945"/>
                  </a:cubicBezTo>
                  <a:cubicBezTo>
                    <a:pt x="2083203" y="873345"/>
                    <a:pt x="2082860" y="875079"/>
                    <a:pt x="2082403" y="878174"/>
                  </a:cubicBezTo>
                  <a:cubicBezTo>
                    <a:pt x="2072592" y="878336"/>
                    <a:pt x="2062763" y="878622"/>
                    <a:pt x="2052933" y="878774"/>
                  </a:cubicBezTo>
                  <a:cubicBezTo>
                    <a:pt x="2052799" y="878184"/>
                    <a:pt x="2052847" y="877546"/>
                    <a:pt x="2052638" y="876688"/>
                  </a:cubicBezTo>
                  <a:cubicBezTo>
                    <a:pt x="2051961" y="873860"/>
                    <a:pt x="2049142" y="869545"/>
                    <a:pt x="2048770" y="866268"/>
                  </a:cubicBezTo>
                  <a:cubicBezTo>
                    <a:pt x="2048389" y="863011"/>
                    <a:pt x="2048675" y="864315"/>
                    <a:pt x="2048770" y="859420"/>
                  </a:cubicBezTo>
                  <a:cubicBezTo>
                    <a:pt x="2048866" y="854524"/>
                    <a:pt x="2048570" y="844828"/>
                    <a:pt x="2048466" y="842456"/>
                  </a:cubicBezTo>
                  <a:cubicBezTo>
                    <a:pt x="2048389" y="840084"/>
                    <a:pt x="2048913" y="826701"/>
                    <a:pt x="2048770" y="823406"/>
                  </a:cubicBezTo>
                  <a:cubicBezTo>
                    <a:pt x="2048618" y="820101"/>
                    <a:pt x="2049704" y="807537"/>
                    <a:pt x="2050847" y="803470"/>
                  </a:cubicBezTo>
                  <a:cubicBezTo>
                    <a:pt x="2052009" y="799383"/>
                    <a:pt x="2053200" y="795907"/>
                    <a:pt x="2053228" y="791259"/>
                  </a:cubicBezTo>
                  <a:cubicBezTo>
                    <a:pt x="2053247" y="786639"/>
                    <a:pt x="2051704" y="782981"/>
                    <a:pt x="2051152" y="778162"/>
                  </a:cubicBezTo>
                  <a:cubicBezTo>
                    <a:pt x="2050580" y="773352"/>
                    <a:pt x="2050085" y="775095"/>
                    <a:pt x="2050552" y="769828"/>
                  </a:cubicBezTo>
                  <a:cubicBezTo>
                    <a:pt x="2051028" y="764570"/>
                    <a:pt x="2052209" y="760198"/>
                    <a:pt x="2053533" y="752863"/>
                  </a:cubicBezTo>
                  <a:cubicBezTo>
                    <a:pt x="2054847" y="745539"/>
                    <a:pt x="2056219" y="738881"/>
                    <a:pt x="2058886" y="730832"/>
                  </a:cubicBezTo>
                  <a:cubicBezTo>
                    <a:pt x="2061553" y="722783"/>
                    <a:pt x="2060982" y="717535"/>
                    <a:pt x="2063353" y="717145"/>
                  </a:cubicBezTo>
                  <a:cubicBezTo>
                    <a:pt x="2065725" y="716764"/>
                    <a:pt x="2077174" y="710820"/>
                    <a:pt x="2077041" y="711192"/>
                  </a:cubicBezTo>
                  <a:close/>
                  <a:moveTo>
                    <a:pt x="2030911" y="714164"/>
                  </a:moveTo>
                  <a:cubicBezTo>
                    <a:pt x="2031949" y="715916"/>
                    <a:pt x="2033235" y="719926"/>
                    <a:pt x="2033883" y="722507"/>
                  </a:cubicBezTo>
                  <a:cubicBezTo>
                    <a:pt x="2034540" y="725079"/>
                    <a:pt x="2038769" y="736442"/>
                    <a:pt x="2038941" y="744234"/>
                  </a:cubicBezTo>
                  <a:cubicBezTo>
                    <a:pt x="2039141" y="752006"/>
                    <a:pt x="2038350" y="770532"/>
                    <a:pt x="2038055" y="773999"/>
                  </a:cubicBezTo>
                  <a:cubicBezTo>
                    <a:pt x="2037750" y="777447"/>
                    <a:pt x="2037855" y="776467"/>
                    <a:pt x="2036264" y="779353"/>
                  </a:cubicBezTo>
                  <a:cubicBezTo>
                    <a:pt x="2034673" y="782238"/>
                    <a:pt x="2034283" y="790201"/>
                    <a:pt x="2034178" y="793945"/>
                  </a:cubicBezTo>
                  <a:cubicBezTo>
                    <a:pt x="2034083" y="797679"/>
                    <a:pt x="2039360" y="808023"/>
                    <a:pt x="2040436" y="812099"/>
                  </a:cubicBezTo>
                  <a:cubicBezTo>
                    <a:pt x="2041512" y="816157"/>
                    <a:pt x="2042846" y="829073"/>
                    <a:pt x="2042817" y="832340"/>
                  </a:cubicBezTo>
                  <a:cubicBezTo>
                    <a:pt x="2042808" y="835607"/>
                    <a:pt x="2042398" y="865649"/>
                    <a:pt x="2041027" y="871031"/>
                  </a:cubicBezTo>
                  <a:cubicBezTo>
                    <a:pt x="2040303" y="873888"/>
                    <a:pt x="2040303" y="875879"/>
                    <a:pt x="2040141" y="878774"/>
                  </a:cubicBezTo>
                  <a:cubicBezTo>
                    <a:pt x="2032587" y="878879"/>
                    <a:pt x="2025072" y="878946"/>
                    <a:pt x="2017509" y="879070"/>
                  </a:cubicBezTo>
                  <a:cubicBezTo>
                    <a:pt x="2017500" y="879108"/>
                    <a:pt x="2017224" y="879031"/>
                    <a:pt x="2017214" y="879070"/>
                  </a:cubicBezTo>
                  <a:cubicBezTo>
                    <a:pt x="2017357" y="878555"/>
                    <a:pt x="2017690" y="878384"/>
                    <a:pt x="2017814" y="877879"/>
                  </a:cubicBezTo>
                  <a:cubicBezTo>
                    <a:pt x="2019472" y="872383"/>
                    <a:pt x="2019186" y="858962"/>
                    <a:pt x="2019300" y="853171"/>
                  </a:cubicBezTo>
                  <a:cubicBezTo>
                    <a:pt x="2019405" y="847370"/>
                    <a:pt x="2020767" y="838332"/>
                    <a:pt x="2022272" y="828168"/>
                  </a:cubicBezTo>
                  <a:cubicBezTo>
                    <a:pt x="2023805" y="818015"/>
                    <a:pt x="2028339" y="803584"/>
                    <a:pt x="2028235" y="797812"/>
                  </a:cubicBezTo>
                  <a:cubicBezTo>
                    <a:pt x="2028120" y="792049"/>
                    <a:pt x="2030244" y="784248"/>
                    <a:pt x="2027339" y="776971"/>
                  </a:cubicBezTo>
                  <a:cubicBezTo>
                    <a:pt x="2024443" y="769694"/>
                    <a:pt x="2025948" y="747386"/>
                    <a:pt x="2024958" y="738576"/>
                  </a:cubicBezTo>
                  <a:cubicBezTo>
                    <a:pt x="2024024" y="730318"/>
                    <a:pt x="2023729" y="725574"/>
                    <a:pt x="2023767" y="718631"/>
                  </a:cubicBezTo>
                  <a:cubicBezTo>
                    <a:pt x="2023977" y="718212"/>
                    <a:pt x="2027034" y="714373"/>
                    <a:pt x="2027034" y="714763"/>
                  </a:cubicBezTo>
                  <a:cubicBezTo>
                    <a:pt x="2027034" y="715183"/>
                    <a:pt x="2029863" y="712449"/>
                    <a:pt x="2030911" y="714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-789454" y="4504099"/>
              <a:ext cx="12572404" cy="2421312"/>
            </a:xfrm>
            <a:custGeom>
              <a:avLst/>
              <a:gdLst/>
              <a:ahLst/>
              <a:cxnLst/>
              <a:rect l="l" t="t" r="r" b="b"/>
              <a:pathLst>
                <a:path w="12572404" h="2421312" extrusionOk="0">
                  <a:moveTo>
                    <a:pt x="1003102" y="772"/>
                  </a:moveTo>
                  <a:cubicBezTo>
                    <a:pt x="994671" y="1877"/>
                    <a:pt x="985782" y="4363"/>
                    <a:pt x="976908" y="7916"/>
                  </a:cubicBezTo>
                  <a:cubicBezTo>
                    <a:pt x="959159" y="15012"/>
                    <a:pt x="946800" y="18936"/>
                    <a:pt x="939701" y="19822"/>
                  </a:cubicBezTo>
                  <a:cubicBezTo>
                    <a:pt x="932601" y="20708"/>
                    <a:pt x="924162" y="18907"/>
                    <a:pt x="914400" y="14459"/>
                  </a:cubicBezTo>
                  <a:cubicBezTo>
                    <a:pt x="904638" y="10030"/>
                    <a:pt x="897103" y="7916"/>
                    <a:pt x="891778" y="7916"/>
                  </a:cubicBezTo>
                  <a:cubicBezTo>
                    <a:pt x="886454" y="7916"/>
                    <a:pt x="881327" y="9725"/>
                    <a:pt x="876002" y="13278"/>
                  </a:cubicBezTo>
                  <a:cubicBezTo>
                    <a:pt x="870677" y="16821"/>
                    <a:pt x="861334" y="19841"/>
                    <a:pt x="848023" y="22498"/>
                  </a:cubicBezTo>
                  <a:cubicBezTo>
                    <a:pt x="834711" y="25165"/>
                    <a:pt x="827176" y="27880"/>
                    <a:pt x="825401" y="30537"/>
                  </a:cubicBezTo>
                  <a:cubicBezTo>
                    <a:pt x="823626" y="33204"/>
                    <a:pt x="823025" y="37119"/>
                    <a:pt x="823913" y="42444"/>
                  </a:cubicBezTo>
                  <a:cubicBezTo>
                    <a:pt x="824800" y="47768"/>
                    <a:pt x="814250" y="54102"/>
                    <a:pt x="792064" y="61198"/>
                  </a:cubicBezTo>
                  <a:cubicBezTo>
                    <a:pt x="769876" y="68294"/>
                    <a:pt x="757519" y="75229"/>
                    <a:pt x="754856" y="82334"/>
                  </a:cubicBezTo>
                  <a:cubicBezTo>
                    <a:pt x="752194" y="89431"/>
                    <a:pt x="745563" y="94850"/>
                    <a:pt x="734914" y="98403"/>
                  </a:cubicBezTo>
                  <a:cubicBezTo>
                    <a:pt x="724264" y="101956"/>
                    <a:pt x="718839" y="106176"/>
                    <a:pt x="718839" y="111500"/>
                  </a:cubicBezTo>
                  <a:cubicBezTo>
                    <a:pt x="718839" y="116824"/>
                    <a:pt x="717335" y="121044"/>
                    <a:pt x="714673" y="123702"/>
                  </a:cubicBezTo>
                  <a:cubicBezTo>
                    <a:pt x="712010" y="126369"/>
                    <a:pt x="702965" y="131493"/>
                    <a:pt x="686991" y="139484"/>
                  </a:cubicBezTo>
                  <a:cubicBezTo>
                    <a:pt x="671016" y="147466"/>
                    <a:pt x="662880" y="153791"/>
                    <a:pt x="662880" y="158230"/>
                  </a:cubicBezTo>
                  <a:cubicBezTo>
                    <a:pt x="662880" y="162668"/>
                    <a:pt x="667401" y="167192"/>
                    <a:pt x="676275" y="171622"/>
                  </a:cubicBezTo>
                  <a:cubicBezTo>
                    <a:pt x="685149" y="176061"/>
                    <a:pt x="689372" y="179985"/>
                    <a:pt x="689372" y="183528"/>
                  </a:cubicBezTo>
                  <a:cubicBezTo>
                    <a:pt x="689372" y="187081"/>
                    <a:pt x="686357" y="191005"/>
                    <a:pt x="680145" y="195434"/>
                  </a:cubicBezTo>
                  <a:cubicBezTo>
                    <a:pt x="673932" y="199873"/>
                    <a:pt x="661877" y="200778"/>
                    <a:pt x="644128" y="198120"/>
                  </a:cubicBezTo>
                  <a:cubicBezTo>
                    <a:pt x="626379" y="195453"/>
                    <a:pt x="617036" y="191539"/>
                    <a:pt x="616148" y="186214"/>
                  </a:cubicBezTo>
                  <a:cubicBezTo>
                    <a:pt x="615261" y="180890"/>
                    <a:pt x="611342" y="176365"/>
                    <a:pt x="604242" y="172822"/>
                  </a:cubicBezTo>
                  <a:cubicBezTo>
                    <a:pt x="597142" y="169269"/>
                    <a:pt x="586895" y="167459"/>
                    <a:pt x="573583" y="167459"/>
                  </a:cubicBezTo>
                  <a:cubicBezTo>
                    <a:pt x="560272" y="167459"/>
                    <a:pt x="546105" y="171079"/>
                    <a:pt x="531019" y="178175"/>
                  </a:cubicBezTo>
                  <a:cubicBezTo>
                    <a:pt x="515932" y="185271"/>
                    <a:pt x="498150" y="188891"/>
                    <a:pt x="477739" y="188891"/>
                  </a:cubicBezTo>
                  <a:cubicBezTo>
                    <a:pt x="457327" y="188891"/>
                    <a:pt x="439242" y="186176"/>
                    <a:pt x="423267" y="180852"/>
                  </a:cubicBezTo>
                  <a:cubicBezTo>
                    <a:pt x="407293" y="175527"/>
                    <a:pt x="390112" y="172508"/>
                    <a:pt x="371475" y="171622"/>
                  </a:cubicBezTo>
                  <a:cubicBezTo>
                    <a:pt x="352838" y="170736"/>
                    <a:pt x="342591" y="171041"/>
                    <a:pt x="340816" y="172822"/>
                  </a:cubicBezTo>
                  <a:cubicBezTo>
                    <a:pt x="339042" y="174593"/>
                    <a:pt x="339042" y="179413"/>
                    <a:pt x="340816" y="187405"/>
                  </a:cubicBezTo>
                  <a:cubicBezTo>
                    <a:pt x="342591" y="195387"/>
                    <a:pt x="341087" y="200816"/>
                    <a:pt x="336649" y="203473"/>
                  </a:cubicBezTo>
                  <a:cubicBezTo>
                    <a:pt x="332212" y="206140"/>
                    <a:pt x="322566" y="206140"/>
                    <a:pt x="307479" y="203473"/>
                  </a:cubicBezTo>
                  <a:cubicBezTo>
                    <a:pt x="292392" y="200816"/>
                    <a:pt x="273707" y="202016"/>
                    <a:pt x="251520" y="207341"/>
                  </a:cubicBezTo>
                  <a:cubicBezTo>
                    <a:pt x="229332" y="212675"/>
                    <a:pt x="218183" y="219599"/>
                    <a:pt x="218183" y="227591"/>
                  </a:cubicBezTo>
                  <a:cubicBezTo>
                    <a:pt x="218183" y="235573"/>
                    <a:pt x="216071" y="241297"/>
                    <a:pt x="211633" y="244850"/>
                  </a:cubicBezTo>
                  <a:cubicBezTo>
                    <a:pt x="207196" y="248403"/>
                    <a:pt x="206292" y="253527"/>
                    <a:pt x="208955" y="260623"/>
                  </a:cubicBezTo>
                  <a:cubicBezTo>
                    <a:pt x="211617" y="267729"/>
                    <a:pt x="208905" y="273749"/>
                    <a:pt x="200918" y="278187"/>
                  </a:cubicBezTo>
                  <a:cubicBezTo>
                    <a:pt x="192931" y="282626"/>
                    <a:pt x="183588" y="285645"/>
                    <a:pt x="172939" y="287417"/>
                  </a:cubicBezTo>
                  <a:cubicBezTo>
                    <a:pt x="162289" y="289189"/>
                    <a:pt x="156259" y="290999"/>
                    <a:pt x="154483" y="292770"/>
                  </a:cubicBezTo>
                  <a:cubicBezTo>
                    <a:pt x="152709" y="294551"/>
                    <a:pt x="152108" y="297561"/>
                    <a:pt x="152995" y="302000"/>
                  </a:cubicBezTo>
                  <a:cubicBezTo>
                    <a:pt x="153439" y="304219"/>
                    <a:pt x="154040" y="306324"/>
                    <a:pt x="154483" y="308553"/>
                  </a:cubicBezTo>
                  <a:cubicBezTo>
                    <a:pt x="152265" y="308991"/>
                    <a:pt x="149856" y="309591"/>
                    <a:pt x="147638" y="310039"/>
                  </a:cubicBezTo>
                  <a:cubicBezTo>
                    <a:pt x="143200" y="310925"/>
                    <a:pt x="138074" y="314849"/>
                    <a:pt x="131861" y="321945"/>
                  </a:cubicBezTo>
                  <a:cubicBezTo>
                    <a:pt x="125649" y="329041"/>
                    <a:pt x="122337" y="337176"/>
                    <a:pt x="122336" y="346053"/>
                  </a:cubicBezTo>
                  <a:cubicBezTo>
                    <a:pt x="122336" y="354930"/>
                    <a:pt x="113594" y="359750"/>
                    <a:pt x="95845" y="360636"/>
                  </a:cubicBezTo>
                  <a:cubicBezTo>
                    <a:pt x="78096" y="361522"/>
                    <a:pt x="68152" y="363331"/>
                    <a:pt x="66377" y="365998"/>
                  </a:cubicBezTo>
                  <a:cubicBezTo>
                    <a:pt x="64602" y="368656"/>
                    <a:pt x="55860" y="372885"/>
                    <a:pt x="39886" y="379095"/>
                  </a:cubicBezTo>
                  <a:cubicBezTo>
                    <a:pt x="23912" y="385306"/>
                    <a:pt x="15170" y="389525"/>
                    <a:pt x="13395" y="391297"/>
                  </a:cubicBezTo>
                  <a:cubicBezTo>
                    <a:pt x="11620" y="393069"/>
                    <a:pt x="11620" y="396993"/>
                    <a:pt x="13395" y="403203"/>
                  </a:cubicBezTo>
                  <a:cubicBezTo>
                    <a:pt x="15170" y="409413"/>
                    <a:pt x="15170" y="413938"/>
                    <a:pt x="13395" y="416595"/>
                  </a:cubicBezTo>
                  <a:cubicBezTo>
                    <a:pt x="11620" y="419262"/>
                    <a:pt x="11019" y="424082"/>
                    <a:pt x="11906" y="431178"/>
                  </a:cubicBezTo>
                  <a:cubicBezTo>
                    <a:pt x="12794" y="438284"/>
                    <a:pt x="10986" y="443408"/>
                    <a:pt x="6548" y="446961"/>
                  </a:cubicBezTo>
                  <a:cubicBezTo>
                    <a:pt x="2111" y="450504"/>
                    <a:pt x="0" y="453819"/>
                    <a:pt x="0" y="456486"/>
                  </a:cubicBezTo>
                  <a:cubicBezTo>
                    <a:pt x="0" y="459143"/>
                    <a:pt x="3015" y="462163"/>
                    <a:pt x="9227" y="465716"/>
                  </a:cubicBezTo>
                  <a:cubicBezTo>
                    <a:pt x="15440" y="469259"/>
                    <a:pt x="25686" y="470164"/>
                    <a:pt x="39886" y="468392"/>
                  </a:cubicBezTo>
                  <a:cubicBezTo>
                    <a:pt x="46986" y="467506"/>
                    <a:pt x="54217" y="466602"/>
                    <a:pt x="61317" y="465716"/>
                  </a:cubicBezTo>
                  <a:cubicBezTo>
                    <a:pt x="60429" y="467925"/>
                    <a:pt x="59526" y="470040"/>
                    <a:pt x="58639" y="472259"/>
                  </a:cubicBezTo>
                  <a:cubicBezTo>
                    <a:pt x="56863" y="476698"/>
                    <a:pt x="57767" y="480918"/>
                    <a:pt x="61317" y="484461"/>
                  </a:cubicBezTo>
                  <a:cubicBezTo>
                    <a:pt x="64867" y="488014"/>
                    <a:pt x="76624" y="488318"/>
                    <a:pt x="97036" y="485652"/>
                  </a:cubicBezTo>
                  <a:cubicBezTo>
                    <a:pt x="117448" y="482994"/>
                    <a:pt x="128599" y="484794"/>
                    <a:pt x="130373" y="491014"/>
                  </a:cubicBezTo>
                  <a:cubicBezTo>
                    <a:pt x="132148" y="497224"/>
                    <a:pt x="142699" y="499339"/>
                    <a:pt x="162223" y="497558"/>
                  </a:cubicBezTo>
                  <a:cubicBezTo>
                    <a:pt x="181747" y="495786"/>
                    <a:pt x="195306" y="493671"/>
                    <a:pt x="202406" y="491014"/>
                  </a:cubicBezTo>
                  <a:cubicBezTo>
                    <a:pt x="209506" y="488347"/>
                    <a:pt x="215536" y="487137"/>
                    <a:pt x="220861" y="487147"/>
                  </a:cubicBezTo>
                  <a:cubicBezTo>
                    <a:pt x="226185" y="487147"/>
                    <a:pt x="230105" y="488947"/>
                    <a:pt x="232767" y="492500"/>
                  </a:cubicBezTo>
                  <a:cubicBezTo>
                    <a:pt x="235429" y="496053"/>
                    <a:pt x="239045" y="497558"/>
                    <a:pt x="243483" y="497558"/>
                  </a:cubicBezTo>
                  <a:cubicBezTo>
                    <a:pt x="247921" y="497558"/>
                    <a:pt x="251233" y="496653"/>
                    <a:pt x="253008" y="494881"/>
                  </a:cubicBezTo>
                  <a:cubicBezTo>
                    <a:pt x="254782" y="493110"/>
                    <a:pt x="264732" y="490995"/>
                    <a:pt x="283369" y="488328"/>
                  </a:cubicBezTo>
                  <a:cubicBezTo>
                    <a:pt x="302005" y="485671"/>
                    <a:pt x="314964" y="487480"/>
                    <a:pt x="322064" y="493691"/>
                  </a:cubicBezTo>
                  <a:cubicBezTo>
                    <a:pt x="329164" y="499901"/>
                    <a:pt x="336699" y="503520"/>
                    <a:pt x="344686" y="504406"/>
                  </a:cubicBezTo>
                  <a:cubicBezTo>
                    <a:pt x="352673" y="505292"/>
                    <a:pt x="362920" y="501682"/>
                    <a:pt x="375345" y="493691"/>
                  </a:cubicBezTo>
                  <a:cubicBezTo>
                    <a:pt x="387769" y="485699"/>
                    <a:pt x="405854" y="485404"/>
                    <a:pt x="429816" y="492500"/>
                  </a:cubicBezTo>
                  <a:cubicBezTo>
                    <a:pt x="453777" y="499596"/>
                    <a:pt x="474872" y="501110"/>
                    <a:pt x="492621" y="497558"/>
                  </a:cubicBezTo>
                  <a:cubicBezTo>
                    <a:pt x="510370" y="494014"/>
                    <a:pt x="522127" y="492805"/>
                    <a:pt x="528339" y="493691"/>
                  </a:cubicBezTo>
                  <a:cubicBezTo>
                    <a:pt x="534553" y="494577"/>
                    <a:pt x="545703" y="506635"/>
                    <a:pt x="561677" y="529705"/>
                  </a:cubicBezTo>
                  <a:cubicBezTo>
                    <a:pt x="577651" y="552784"/>
                    <a:pt x="592419" y="568157"/>
                    <a:pt x="605730" y="576139"/>
                  </a:cubicBezTo>
                  <a:cubicBezTo>
                    <a:pt x="619042" y="584130"/>
                    <a:pt x="631704" y="589855"/>
                    <a:pt x="644128" y="593408"/>
                  </a:cubicBezTo>
                  <a:cubicBezTo>
                    <a:pt x="656553" y="596951"/>
                    <a:pt x="669511" y="602380"/>
                    <a:pt x="682823" y="609477"/>
                  </a:cubicBezTo>
                  <a:cubicBezTo>
                    <a:pt x="696136" y="616582"/>
                    <a:pt x="713614" y="631346"/>
                    <a:pt x="734914" y="653530"/>
                  </a:cubicBezTo>
                  <a:cubicBezTo>
                    <a:pt x="756213" y="675723"/>
                    <a:pt x="776408" y="705860"/>
                    <a:pt x="795933" y="744017"/>
                  </a:cubicBezTo>
                  <a:cubicBezTo>
                    <a:pt x="815457" y="782184"/>
                    <a:pt x="830527" y="809302"/>
                    <a:pt x="841177" y="825284"/>
                  </a:cubicBezTo>
                  <a:cubicBezTo>
                    <a:pt x="851826" y="841258"/>
                    <a:pt x="860265" y="865670"/>
                    <a:pt x="866477" y="898503"/>
                  </a:cubicBezTo>
                  <a:cubicBezTo>
                    <a:pt x="872690" y="931336"/>
                    <a:pt x="876002" y="949424"/>
                    <a:pt x="876002" y="952977"/>
                  </a:cubicBezTo>
                  <a:cubicBezTo>
                    <a:pt x="876002" y="954749"/>
                    <a:pt x="876002" y="956558"/>
                    <a:pt x="876002" y="958330"/>
                  </a:cubicBezTo>
                  <a:cubicBezTo>
                    <a:pt x="875115" y="958330"/>
                    <a:pt x="874211" y="958330"/>
                    <a:pt x="873323" y="958330"/>
                  </a:cubicBezTo>
                  <a:cubicBezTo>
                    <a:pt x="871549" y="958330"/>
                    <a:pt x="865524" y="954719"/>
                    <a:pt x="855761" y="947614"/>
                  </a:cubicBezTo>
                  <a:cubicBezTo>
                    <a:pt x="846000" y="940518"/>
                    <a:pt x="831834" y="919115"/>
                    <a:pt x="813197" y="883616"/>
                  </a:cubicBezTo>
                  <a:cubicBezTo>
                    <a:pt x="794560" y="848125"/>
                    <a:pt x="783106" y="831247"/>
                    <a:pt x="778669" y="833019"/>
                  </a:cubicBezTo>
                  <a:cubicBezTo>
                    <a:pt x="774231" y="834790"/>
                    <a:pt x="772120" y="837505"/>
                    <a:pt x="772120" y="841058"/>
                  </a:cubicBezTo>
                  <a:cubicBezTo>
                    <a:pt x="772120" y="844601"/>
                    <a:pt x="780560" y="862984"/>
                    <a:pt x="797421" y="895827"/>
                  </a:cubicBezTo>
                  <a:cubicBezTo>
                    <a:pt x="814283" y="928659"/>
                    <a:pt x="832368" y="953072"/>
                    <a:pt x="851892" y="969045"/>
                  </a:cubicBezTo>
                  <a:cubicBezTo>
                    <a:pt x="871417" y="985019"/>
                    <a:pt x="884678" y="1001297"/>
                    <a:pt x="891778" y="1018166"/>
                  </a:cubicBezTo>
                  <a:cubicBezTo>
                    <a:pt x="898878" y="1035025"/>
                    <a:pt x="901287" y="1050694"/>
                    <a:pt x="898624" y="1064895"/>
                  </a:cubicBezTo>
                  <a:cubicBezTo>
                    <a:pt x="895962" y="1079097"/>
                    <a:pt x="892346" y="1090851"/>
                    <a:pt x="887908" y="1100614"/>
                  </a:cubicBezTo>
                  <a:cubicBezTo>
                    <a:pt x="883471" y="1110377"/>
                    <a:pt x="881063" y="1119416"/>
                    <a:pt x="881063" y="1127398"/>
                  </a:cubicBezTo>
                  <a:cubicBezTo>
                    <a:pt x="881063" y="1135390"/>
                    <a:pt x="883471" y="1145934"/>
                    <a:pt x="887908" y="1159250"/>
                  </a:cubicBezTo>
                  <a:cubicBezTo>
                    <a:pt x="892346" y="1172566"/>
                    <a:pt x="895058" y="1190339"/>
                    <a:pt x="895945" y="1212533"/>
                  </a:cubicBezTo>
                  <a:cubicBezTo>
                    <a:pt x="896833" y="1234716"/>
                    <a:pt x="896232" y="1278722"/>
                    <a:pt x="894458" y="1344397"/>
                  </a:cubicBezTo>
                  <a:cubicBezTo>
                    <a:pt x="892682" y="1410062"/>
                    <a:pt x="888162" y="1464917"/>
                    <a:pt x="881063" y="1509294"/>
                  </a:cubicBezTo>
                  <a:cubicBezTo>
                    <a:pt x="873963" y="1553671"/>
                    <a:pt x="867331" y="1583503"/>
                    <a:pt x="861120" y="1598591"/>
                  </a:cubicBezTo>
                  <a:cubicBezTo>
                    <a:pt x="855610" y="1611974"/>
                    <a:pt x="853798" y="1632776"/>
                    <a:pt x="854571" y="1658722"/>
                  </a:cubicBezTo>
                  <a:cubicBezTo>
                    <a:pt x="591764" y="1677239"/>
                    <a:pt x="380405" y="1748905"/>
                    <a:pt x="380405" y="1748905"/>
                  </a:cubicBezTo>
                  <a:lnTo>
                    <a:pt x="380405" y="2421313"/>
                  </a:lnTo>
                  <a:lnTo>
                    <a:pt x="12572405" y="2421313"/>
                  </a:lnTo>
                  <a:lnTo>
                    <a:pt x="12572405" y="1868272"/>
                  </a:lnTo>
                  <a:cubicBezTo>
                    <a:pt x="12572405" y="1868272"/>
                    <a:pt x="11752778" y="1679791"/>
                    <a:pt x="11361873" y="1690859"/>
                  </a:cubicBezTo>
                  <a:cubicBezTo>
                    <a:pt x="10522244" y="1714653"/>
                    <a:pt x="9787876" y="1684906"/>
                    <a:pt x="8992195" y="1975428"/>
                  </a:cubicBezTo>
                  <a:cubicBezTo>
                    <a:pt x="8038353" y="2323681"/>
                    <a:pt x="6934367" y="1695127"/>
                    <a:pt x="5953425" y="1665266"/>
                  </a:cubicBezTo>
                  <a:cubicBezTo>
                    <a:pt x="5674028" y="1656760"/>
                    <a:pt x="5487367" y="1652483"/>
                    <a:pt x="5346502" y="1654255"/>
                  </a:cubicBezTo>
                  <a:cubicBezTo>
                    <a:pt x="4923906" y="1659551"/>
                    <a:pt x="4914610" y="1717729"/>
                    <a:pt x="4058845" y="1868272"/>
                  </a:cubicBezTo>
                  <a:cubicBezTo>
                    <a:pt x="3357567" y="1991621"/>
                    <a:pt x="2893433" y="2227155"/>
                    <a:pt x="2495850" y="2144792"/>
                  </a:cubicBezTo>
                  <a:cubicBezTo>
                    <a:pt x="2060539" y="2054600"/>
                    <a:pt x="1553304" y="1724692"/>
                    <a:pt x="1170086" y="1667647"/>
                  </a:cubicBezTo>
                  <a:cubicBezTo>
                    <a:pt x="1130953" y="1661818"/>
                    <a:pt x="1091834" y="1659084"/>
                    <a:pt x="1052811" y="1656931"/>
                  </a:cubicBezTo>
                  <a:cubicBezTo>
                    <a:pt x="1052027" y="1650016"/>
                    <a:pt x="1052689" y="1649178"/>
                    <a:pt x="1051620" y="1641158"/>
                  </a:cubicBezTo>
                  <a:cubicBezTo>
                    <a:pt x="1046295" y="1601220"/>
                    <a:pt x="1043583" y="1551185"/>
                    <a:pt x="1043583" y="1490834"/>
                  </a:cubicBezTo>
                  <a:cubicBezTo>
                    <a:pt x="1043583" y="1430493"/>
                    <a:pt x="1045391" y="1378353"/>
                    <a:pt x="1048941" y="1334872"/>
                  </a:cubicBezTo>
                  <a:cubicBezTo>
                    <a:pt x="1052491" y="1291381"/>
                    <a:pt x="1049475" y="1264853"/>
                    <a:pt x="1039714" y="1255091"/>
                  </a:cubicBezTo>
                  <a:cubicBezTo>
                    <a:pt x="1029952" y="1245337"/>
                    <a:pt x="1023320" y="1234783"/>
                    <a:pt x="1019770" y="1223248"/>
                  </a:cubicBezTo>
                  <a:cubicBezTo>
                    <a:pt x="1016220" y="1211714"/>
                    <a:pt x="1015619" y="1177052"/>
                    <a:pt x="1018283" y="1119359"/>
                  </a:cubicBezTo>
                  <a:cubicBezTo>
                    <a:pt x="1020945" y="1061676"/>
                    <a:pt x="1024863" y="1022500"/>
                    <a:pt x="1030189" y="1002087"/>
                  </a:cubicBezTo>
                  <a:cubicBezTo>
                    <a:pt x="1035513" y="981675"/>
                    <a:pt x="1053295" y="946404"/>
                    <a:pt x="1083469" y="895827"/>
                  </a:cubicBezTo>
                  <a:cubicBezTo>
                    <a:pt x="1113642" y="845239"/>
                    <a:pt x="1129617" y="812693"/>
                    <a:pt x="1131392" y="798491"/>
                  </a:cubicBezTo>
                  <a:cubicBezTo>
                    <a:pt x="1133166" y="784289"/>
                    <a:pt x="1137383" y="772240"/>
                    <a:pt x="1143595" y="762477"/>
                  </a:cubicBezTo>
                  <a:cubicBezTo>
                    <a:pt x="1149808" y="752713"/>
                    <a:pt x="1164878" y="719557"/>
                    <a:pt x="1188839" y="662759"/>
                  </a:cubicBezTo>
                  <a:cubicBezTo>
                    <a:pt x="1212800" y="605962"/>
                    <a:pt x="1244148" y="563461"/>
                    <a:pt x="1283196" y="535067"/>
                  </a:cubicBezTo>
                  <a:cubicBezTo>
                    <a:pt x="1322244" y="506664"/>
                    <a:pt x="1352383" y="481651"/>
                    <a:pt x="1373681" y="460353"/>
                  </a:cubicBezTo>
                  <a:cubicBezTo>
                    <a:pt x="1394979" y="439055"/>
                    <a:pt x="1416687" y="426701"/>
                    <a:pt x="1438870" y="423148"/>
                  </a:cubicBezTo>
                  <a:cubicBezTo>
                    <a:pt x="1449967" y="421367"/>
                    <a:pt x="1461111" y="419567"/>
                    <a:pt x="1472208" y="417786"/>
                  </a:cubicBezTo>
                  <a:cubicBezTo>
                    <a:pt x="1472208" y="421786"/>
                    <a:pt x="1472208" y="425701"/>
                    <a:pt x="1472208" y="429692"/>
                  </a:cubicBezTo>
                  <a:cubicBezTo>
                    <a:pt x="1472208" y="437684"/>
                    <a:pt x="1474018" y="443408"/>
                    <a:pt x="1477570" y="446961"/>
                  </a:cubicBezTo>
                  <a:cubicBezTo>
                    <a:pt x="1481114" y="450504"/>
                    <a:pt x="1485638" y="452314"/>
                    <a:pt x="1490963" y="452314"/>
                  </a:cubicBezTo>
                  <a:cubicBezTo>
                    <a:pt x="1496287" y="452314"/>
                    <a:pt x="1508946" y="447495"/>
                    <a:pt x="1529358" y="437731"/>
                  </a:cubicBezTo>
                  <a:cubicBezTo>
                    <a:pt x="1549770" y="427968"/>
                    <a:pt x="1561829" y="423148"/>
                    <a:pt x="1565372" y="423148"/>
                  </a:cubicBezTo>
                  <a:cubicBezTo>
                    <a:pt x="1568925" y="423148"/>
                    <a:pt x="1572239" y="427663"/>
                    <a:pt x="1574897" y="436541"/>
                  </a:cubicBezTo>
                  <a:cubicBezTo>
                    <a:pt x="1577564" y="445418"/>
                    <a:pt x="1580879" y="449637"/>
                    <a:pt x="1585317" y="449637"/>
                  </a:cubicBezTo>
                  <a:cubicBezTo>
                    <a:pt x="1589756" y="449637"/>
                    <a:pt x="1595176" y="446323"/>
                    <a:pt x="1601395" y="439217"/>
                  </a:cubicBezTo>
                  <a:cubicBezTo>
                    <a:pt x="1607606" y="432121"/>
                    <a:pt x="1612425" y="427901"/>
                    <a:pt x="1615978" y="427016"/>
                  </a:cubicBezTo>
                  <a:cubicBezTo>
                    <a:pt x="1617750" y="426568"/>
                    <a:pt x="1619560" y="426263"/>
                    <a:pt x="1621331" y="425825"/>
                  </a:cubicBezTo>
                  <a:cubicBezTo>
                    <a:pt x="1621779" y="430264"/>
                    <a:pt x="1622379" y="434778"/>
                    <a:pt x="1622827" y="439217"/>
                  </a:cubicBezTo>
                  <a:cubicBezTo>
                    <a:pt x="1623713" y="448095"/>
                    <a:pt x="1631847" y="452914"/>
                    <a:pt x="1647820" y="453809"/>
                  </a:cubicBezTo>
                  <a:cubicBezTo>
                    <a:pt x="1663803" y="454695"/>
                    <a:pt x="1683082" y="451676"/>
                    <a:pt x="1705275" y="444580"/>
                  </a:cubicBezTo>
                  <a:cubicBezTo>
                    <a:pt x="1727459" y="437474"/>
                    <a:pt x="1745242" y="426625"/>
                    <a:pt x="1758558" y="412433"/>
                  </a:cubicBezTo>
                  <a:cubicBezTo>
                    <a:pt x="1771864" y="398231"/>
                    <a:pt x="1784523" y="392202"/>
                    <a:pt x="1796953" y="393973"/>
                  </a:cubicBezTo>
                  <a:cubicBezTo>
                    <a:pt x="1809374" y="395754"/>
                    <a:pt x="1825042" y="399974"/>
                    <a:pt x="1843683" y="407070"/>
                  </a:cubicBezTo>
                  <a:cubicBezTo>
                    <a:pt x="1862323" y="414176"/>
                    <a:pt x="1875277" y="417786"/>
                    <a:pt x="1882383" y="417786"/>
                  </a:cubicBezTo>
                  <a:cubicBezTo>
                    <a:pt x="1889479" y="417786"/>
                    <a:pt x="1898823" y="415681"/>
                    <a:pt x="1910358" y="411242"/>
                  </a:cubicBezTo>
                  <a:cubicBezTo>
                    <a:pt x="1921893" y="406803"/>
                    <a:pt x="1928522" y="401374"/>
                    <a:pt x="1930303" y="395164"/>
                  </a:cubicBezTo>
                  <a:cubicBezTo>
                    <a:pt x="1932075" y="388954"/>
                    <a:pt x="1931170" y="383534"/>
                    <a:pt x="1927627" y="379095"/>
                  </a:cubicBezTo>
                  <a:cubicBezTo>
                    <a:pt x="1925846" y="376876"/>
                    <a:pt x="1924036" y="374762"/>
                    <a:pt x="1922264" y="372542"/>
                  </a:cubicBezTo>
                  <a:cubicBezTo>
                    <a:pt x="1927589" y="371656"/>
                    <a:pt x="1932713" y="370751"/>
                    <a:pt x="1938038" y="369866"/>
                  </a:cubicBezTo>
                  <a:cubicBezTo>
                    <a:pt x="1948686" y="368094"/>
                    <a:pt x="1955621" y="363569"/>
                    <a:pt x="1958278" y="356473"/>
                  </a:cubicBezTo>
                  <a:cubicBezTo>
                    <a:pt x="1960945" y="349368"/>
                    <a:pt x="1965165" y="344243"/>
                    <a:pt x="1971375" y="340691"/>
                  </a:cubicBezTo>
                  <a:cubicBezTo>
                    <a:pt x="1977585" y="337147"/>
                    <a:pt x="1980900" y="332623"/>
                    <a:pt x="1980900" y="327298"/>
                  </a:cubicBezTo>
                  <a:cubicBezTo>
                    <a:pt x="1980900" y="321974"/>
                    <a:pt x="1974575" y="315344"/>
                    <a:pt x="1962145" y="307353"/>
                  </a:cubicBezTo>
                  <a:cubicBezTo>
                    <a:pt x="1949725" y="299371"/>
                    <a:pt x="1942495" y="293646"/>
                    <a:pt x="1940714" y="290094"/>
                  </a:cubicBezTo>
                  <a:cubicBezTo>
                    <a:pt x="1938942" y="286541"/>
                    <a:pt x="1931408" y="282931"/>
                    <a:pt x="1918102" y="279378"/>
                  </a:cubicBezTo>
                  <a:cubicBezTo>
                    <a:pt x="1904786" y="275825"/>
                    <a:pt x="1898756" y="268596"/>
                    <a:pt x="1899642" y="257947"/>
                  </a:cubicBezTo>
                  <a:cubicBezTo>
                    <a:pt x="1900528" y="247298"/>
                    <a:pt x="1904748" y="239764"/>
                    <a:pt x="1912739" y="235325"/>
                  </a:cubicBezTo>
                  <a:cubicBezTo>
                    <a:pt x="1920731" y="230886"/>
                    <a:pt x="1925245" y="225762"/>
                    <a:pt x="1926131" y="219551"/>
                  </a:cubicBezTo>
                  <a:cubicBezTo>
                    <a:pt x="1927017" y="213341"/>
                    <a:pt x="1924312" y="207912"/>
                    <a:pt x="1918102" y="203473"/>
                  </a:cubicBezTo>
                  <a:cubicBezTo>
                    <a:pt x="1911882" y="199035"/>
                    <a:pt x="1905852" y="196930"/>
                    <a:pt x="1899642" y="196930"/>
                  </a:cubicBezTo>
                  <a:cubicBezTo>
                    <a:pt x="1893432" y="196930"/>
                    <a:pt x="1883183" y="193615"/>
                    <a:pt x="1868981" y="187405"/>
                  </a:cubicBezTo>
                  <a:cubicBezTo>
                    <a:pt x="1854779" y="181194"/>
                    <a:pt x="1842730" y="174260"/>
                    <a:pt x="1832967" y="166269"/>
                  </a:cubicBezTo>
                  <a:cubicBezTo>
                    <a:pt x="1823204" y="158277"/>
                    <a:pt x="1813860" y="153458"/>
                    <a:pt x="1804983" y="151686"/>
                  </a:cubicBezTo>
                  <a:cubicBezTo>
                    <a:pt x="1796115" y="149905"/>
                    <a:pt x="1791591" y="145390"/>
                    <a:pt x="1791591" y="138284"/>
                  </a:cubicBezTo>
                  <a:cubicBezTo>
                    <a:pt x="1791591" y="131188"/>
                    <a:pt x="1790991" y="126673"/>
                    <a:pt x="1789209" y="124892"/>
                  </a:cubicBezTo>
                  <a:cubicBezTo>
                    <a:pt x="1787438" y="123120"/>
                    <a:pt x="1774474" y="120101"/>
                    <a:pt x="1750519" y="115672"/>
                  </a:cubicBezTo>
                  <a:cubicBezTo>
                    <a:pt x="1726554" y="111233"/>
                    <a:pt x="1709076" y="109119"/>
                    <a:pt x="1698427" y="109119"/>
                  </a:cubicBezTo>
                  <a:cubicBezTo>
                    <a:pt x="1687778" y="109119"/>
                    <a:pt x="1677224" y="110633"/>
                    <a:pt x="1666575" y="114177"/>
                  </a:cubicBezTo>
                  <a:cubicBezTo>
                    <a:pt x="1655926" y="117729"/>
                    <a:pt x="1649297" y="116520"/>
                    <a:pt x="1646639" y="110309"/>
                  </a:cubicBezTo>
                  <a:cubicBezTo>
                    <a:pt x="1643972" y="104099"/>
                    <a:pt x="1634323" y="99575"/>
                    <a:pt x="1617464" y="96917"/>
                  </a:cubicBezTo>
                  <a:cubicBezTo>
                    <a:pt x="1600605" y="94250"/>
                    <a:pt x="1591566" y="90640"/>
                    <a:pt x="1590670" y="86201"/>
                  </a:cubicBezTo>
                  <a:cubicBezTo>
                    <a:pt x="1589784" y="81763"/>
                    <a:pt x="1590385" y="78448"/>
                    <a:pt x="1592166" y="75781"/>
                  </a:cubicBezTo>
                  <a:cubicBezTo>
                    <a:pt x="1593937" y="73114"/>
                    <a:pt x="1592432" y="68599"/>
                    <a:pt x="1587994" y="62389"/>
                  </a:cubicBezTo>
                  <a:cubicBezTo>
                    <a:pt x="1583555" y="56179"/>
                    <a:pt x="1571201" y="53159"/>
                    <a:pt x="1550789" y="53159"/>
                  </a:cubicBezTo>
                  <a:cubicBezTo>
                    <a:pt x="1530377" y="53159"/>
                    <a:pt x="1511384" y="49540"/>
                    <a:pt x="1493639" y="42444"/>
                  </a:cubicBezTo>
                  <a:cubicBezTo>
                    <a:pt x="1475894" y="35348"/>
                    <a:pt x="1455396" y="34747"/>
                    <a:pt x="1432327" y="40958"/>
                  </a:cubicBezTo>
                  <a:cubicBezTo>
                    <a:pt x="1409248" y="47168"/>
                    <a:pt x="1394179" y="48673"/>
                    <a:pt x="1387083" y="45120"/>
                  </a:cubicBezTo>
                  <a:cubicBezTo>
                    <a:pt x="1379977" y="41577"/>
                    <a:pt x="1362794" y="40672"/>
                    <a:pt x="1335286" y="42444"/>
                  </a:cubicBezTo>
                  <a:cubicBezTo>
                    <a:pt x="1307775" y="44215"/>
                    <a:pt x="1292103" y="43615"/>
                    <a:pt x="1288554" y="40958"/>
                  </a:cubicBezTo>
                  <a:cubicBezTo>
                    <a:pt x="1285004" y="38291"/>
                    <a:pt x="1274455" y="34976"/>
                    <a:pt x="1256705" y="30537"/>
                  </a:cubicBezTo>
                  <a:cubicBezTo>
                    <a:pt x="1247830" y="28318"/>
                    <a:pt x="1238790" y="25908"/>
                    <a:pt x="1229916" y="23689"/>
                  </a:cubicBezTo>
                  <a:cubicBezTo>
                    <a:pt x="1229916" y="27689"/>
                    <a:pt x="1229916" y="31900"/>
                    <a:pt x="1229916" y="35891"/>
                  </a:cubicBezTo>
                  <a:cubicBezTo>
                    <a:pt x="1229916" y="43882"/>
                    <a:pt x="1228709" y="48702"/>
                    <a:pt x="1226046" y="50483"/>
                  </a:cubicBezTo>
                  <a:cubicBezTo>
                    <a:pt x="1223383" y="52254"/>
                    <a:pt x="1214944" y="54064"/>
                    <a:pt x="1200745" y="55836"/>
                  </a:cubicBezTo>
                  <a:cubicBezTo>
                    <a:pt x="1186546" y="57617"/>
                    <a:pt x="1177203" y="57007"/>
                    <a:pt x="1172766" y="54350"/>
                  </a:cubicBezTo>
                  <a:cubicBezTo>
                    <a:pt x="1168328" y="51683"/>
                    <a:pt x="1162904" y="50778"/>
                    <a:pt x="1156692" y="51673"/>
                  </a:cubicBezTo>
                  <a:cubicBezTo>
                    <a:pt x="1150480" y="52559"/>
                    <a:pt x="1145657" y="52254"/>
                    <a:pt x="1142108" y="50483"/>
                  </a:cubicBezTo>
                  <a:cubicBezTo>
                    <a:pt x="1138558" y="48702"/>
                    <a:pt x="1126503" y="50511"/>
                    <a:pt x="1106091" y="55836"/>
                  </a:cubicBezTo>
                  <a:cubicBezTo>
                    <a:pt x="1085679" y="61160"/>
                    <a:pt x="1074225" y="61465"/>
                    <a:pt x="1071563" y="57027"/>
                  </a:cubicBezTo>
                  <a:cubicBezTo>
                    <a:pt x="1068900" y="52588"/>
                    <a:pt x="1064381" y="50483"/>
                    <a:pt x="1058168" y="50483"/>
                  </a:cubicBezTo>
                  <a:cubicBezTo>
                    <a:pt x="1055061" y="50483"/>
                    <a:pt x="1052047" y="50483"/>
                    <a:pt x="1048941" y="50483"/>
                  </a:cubicBezTo>
                  <a:cubicBezTo>
                    <a:pt x="1048941" y="49149"/>
                    <a:pt x="1048941" y="47644"/>
                    <a:pt x="1048941" y="46311"/>
                  </a:cubicBezTo>
                  <a:cubicBezTo>
                    <a:pt x="1048941" y="43654"/>
                    <a:pt x="1050748" y="40939"/>
                    <a:pt x="1054299" y="38272"/>
                  </a:cubicBezTo>
                  <a:cubicBezTo>
                    <a:pt x="1057849" y="35614"/>
                    <a:pt x="1058151" y="29585"/>
                    <a:pt x="1055489" y="19822"/>
                  </a:cubicBezTo>
                  <a:cubicBezTo>
                    <a:pt x="1052827" y="10059"/>
                    <a:pt x="1043484" y="3734"/>
                    <a:pt x="1027509" y="1067"/>
                  </a:cubicBezTo>
                  <a:cubicBezTo>
                    <a:pt x="1019523" y="-266"/>
                    <a:pt x="1011532" y="-333"/>
                    <a:pt x="1003102" y="772"/>
                  </a:cubicBezTo>
                  <a:close/>
                  <a:moveTo>
                    <a:pt x="1128713" y="243364"/>
                  </a:moveTo>
                  <a:cubicBezTo>
                    <a:pt x="1132263" y="244250"/>
                    <a:pt x="1134671" y="246964"/>
                    <a:pt x="1135558" y="251403"/>
                  </a:cubicBezTo>
                  <a:cubicBezTo>
                    <a:pt x="1136446" y="255832"/>
                    <a:pt x="1140365" y="262166"/>
                    <a:pt x="1147464" y="270148"/>
                  </a:cubicBezTo>
                  <a:cubicBezTo>
                    <a:pt x="1154564" y="278140"/>
                    <a:pt x="1159085" y="298933"/>
                    <a:pt x="1160859" y="332661"/>
                  </a:cubicBezTo>
                  <a:cubicBezTo>
                    <a:pt x="1162634" y="366379"/>
                    <a:pt x="1161129" y="392602"/>
                    <a:pt x="1156692" y="411242"/>
                  </a:cubicBezTo>
                  <a:cubicBezTo>
                    <a:pt x="1152255" y="429873"/>
                    <a:pt x="1147128" y="444341"/>
                    <a:pt x="1140917" y="454991"/>
                  </a:cubicBezTo>
                  <a:cubicBezTo>
                    <a:pt x="1134704" y="465649"/>
                    <a:pt x="1128679" y="473183"/>
                    <a:pt x="1123355" y="477622"/>
                  </a:cubicBezTo>
                  <a:cubicBezTo>
                    <a:pt x="1118030" y="482051"/>
                    <a:pt x="1114111" y="482956"/>
                    <a:pt x="1111449" y="480298"/>
                  </a:cubicBezTo>
                  <a:cubicBezTo>
                    <a:pt x="1108786" y="477632"/>
                    <a:pt x="1103660" y="475822"/>
                    <a:pt x="1095673" y="474936"/>
                  </a:cubicBezTo>
                  <a:cubicBezTo>
                    <a:pt x="1087686" y="474050"/>
                    <a:pt x="1079246" y="469230"/>
                    <a:pt x="1070372" y="460353"/>
                  </a:cubicBezTo>
                  <a:cubicBezTo>
                    <a:pt x="1061497" y="451476"/>
                    <a:pt x="1056377" y="443941"/>
                    <a:pt x="1055489" y="437731"/>
                  </a:cubicBezTo>
                  <a:cubicBezTo>
                    <a:pt x="1054601" y="431521"/>
                    <a:pt x="1052188" y="426996"/>
                    <a:pt x="1047750" y="424339"/>
                  </a:cubicBezTo>
                  <a:cubicBezTo>
                    <a:pt x="1043312" y="421672"/>
                    <a:pt x="1040601" y="413833"/>
                    <a:pt x="1039714" y="400527"/>
                  </a:cubicBezTo>
                  <a:cubicBezTo>
                    <a:pt x="1038826" y="387211"/>
                    <a:pt x="1036113" y="375161"/>
                    <a:pt x="1031677" y="364503"/>
                  </a:cubicBezTo>
                  <a:cubicBezTo>
                    <a:pt x="1027239" y="353854"/>
                    <a:pt x="1014881" y="335776"/>
                    <a:pt x="994470" y="310039"/>
                  </a:cubicBezTo>
                  <a:cubicBezTo>
                    <a:pt x="984264" y="297171"/>
                    <a:pt x="974017" y="284207"/>
                    <a:pt x="963811" y="271339"/>
                  </a:cubicBezTo>
                  <a:cubicBezTo>
                    <a:pt x="967361" y="272225"/>
                    <a:pt x="970977" y="273130"/>
                    <a:pt x="974527" y="274016"/>
                  </a:cubicBezTo>
                  <a:cubicBezTo>
                    <a:pt x="981627" y="275797"/>
                    <a:pt x="986449" y="278511"/>
                    <a:pt x="989111" y="282055"/>
                  </a:cubicBezTo>
                  <a:cubicBezTo>
                    <a:pt x="991774" y="285607"/>
                    <a:pt x="995092" y="287417"/>
                    <a:pt x="999530" y="287417"/>
                  </a:cubicBezTo>
                  <a:cubicBezTo>
                    <a:pt x="1003967" y="287417"/>
                    <a:pt x="1009088" y="282893"/>
                    <a:pt x="1014413" y="274016"/>
                  </a:cubicBezTo>
                  <a:cubicBezTo>
                    <a:pt x="1019737" y="265148"/>
                    <a:pt x="1026671" y="263033"/>
                    <a:pt x="1035546" y="267472"/>
                  </a:cubicBezTo>
                  <a:cubicBezTo>
                    <a:pt x="1039983" y="269691"/>
                    <a:pt x="1044504" y="271796"/>
                    <a:pt x="1048941" y="274016"/>
                  </a:cubicBezTo>
                  <a:cubicBezTo>
                    <a:pt x="1050272" y="271358"/>
                    <a:pt x="1051479" y="268643"/>
                    <a:pt x="1052811" y="265986"/>
                  </a:cubicBezTo>
                  <a:cubicBezTo>
                    <a:pt x="1055473" y="260661"/>
                    <a:pt x="1057882" y="257947"/>
                    <a:pt x="1059656" y="257947"/>
                  </a:cubicBezTo>
                  <a:cubicBezTo>
                    <a:pt x="1061431" y="257947"/>
                    <a:pt x="1065350" y="260661"/>
                    <a:pt x="1071563" y="265986"/>
                  </a:cubicBezTo>
                  <a:cubicBezTo>
                    <a:pt x="1077775" y="271311"/>
                    <a:pt x="1084102" y="274625"/>
                    <a:pt x="1090314" y="275511"/>
                  </a:cubicBezTo>
                  <a:cubicBezTo>
                    <a:pt x="1096528" y="276397"/>
                    <a:pt x="1101350" y="275797"/>
                    <a:pt x="1104900" y="274016"/>
                  </a:cubicBezTo>
                  <a:cubicBezTo>
                    <a:pt x="1108450" y="272244"/>
                    <a:pt x="1112369" y="266519"/>
                    <a:pt x="1116806" y="256756"/>
                  </a:cubicBezTo>
                  <a:cubicBezTo>
                    <a:pt x="1121244" y="246993"/>
                    <a:pt x="1125163" y="242469"/>
                    <a:pt x="1128713" y="243364"/>
                  </a:cubicBezTo>
                  <a:close/>
                  <a:moveTo>
                    <a:pt x="775989" y="244850"/>
                  </a:moveTo>
                  <a:cubicBezTo>
                    <a:pt x="778653" y="244850"/>
                    <a:pt x="781667" y="248165"/>
                    <a:pt x="785217" y="255270"/>
                  </a:cubicBezTo>
                  <a:cubicBezTo>
                    <a:pt x="788767" y="262366"/>
                    <a:pt x="789671" y="270501"/>
                    <a:pt x="787896" y="279378"/>
                  </a:cubicBezTo>
                  <a:cubicBezTo>
                    <a:pt x="786121" y="288255"/>
                    <a:pt x="786121" y="293675"/>
                    <a:pt x="787896" y="295447"/>
                  </a:cubicBezTo>
                  <a:cubicBezTo>
                    <a:pt x="789671" y="297228"/>
                    <a:pt x="792984" y="298133"/>
                    <a:pt x="797421" y="298133"/>
                  </a:cubicBezTo>
                  <a:cubicBezTo>
                    <a:pt x="801858" y="298133"/>
                    <a:pt x="805778" y="296628"/>
                    <a:pt x="809327" y="293961"/>
                  </a:cubicBezTo>
                  <a:cubicBezTo>
                    <a:pt x="812877" y="291304"/>
                    <a:pt x="816796" y="290399"/>
                    <a:pt x="821233" y="291284"/>
                  </a:cubicBezTo>
                  <a:cubicBezTo>
                    <a:pt x="825671" y="292170"/>
                    <a:pt x="834711" y="303324"/>
                    <a:pt x="848023" y="324622"/>
                  </a:cubicBezTo>
                  <a:cubicBezTo>
                    <a:pt x="861334" y="345920"/>
                    <a:pt x="881531" y="365513"/>
                    <a:pt x="909042" y="383258"/>
                  </a:cubicBezTo>
                  <a:cubicBezTo>
                    <a:pt x="922798" y="392135"/>
                    <a:pt x="936661" y="400879"/>
                    <a:pt x="950417" y="409747"/>
                  </a:cubicBezTo>
                  <a:cubicBezTo>
                    <a:pt x="948198" y="410195"/>
                    <a:pt x="946087" y="410794"/>
                    <a:pt x="943868" y="411242"/>
                  </a:cubicBezTo>
                  <a:cubicBezTo>
                    <a:pt x="939431" y="412128"/>
                    <a:pt x="934310" y="411223"/>
                    <a:pt x="928986" y="408566"/>
                  </a:cubicBezTo>
                  <a:cubicBezTo>
                    <a:pt x="923660" y="405899"/>
                    <a:pt x="917630" y="404394"/>
                    <a:pt x="910530" y="404394"/>
                  </a:cubicBezTo>
                  <a:cubicBezTo>
                    <a:pt x="903431" y="404394"/>
                    <a:pt x="896800" y="408013"/>
                    <a:pt x="890588" y="415109"/>
                  </a:cubicBezTo>
                  <a:cubicBezTo>
                    <a:pt x="884375" y="422205"/>
                    <a:pt x="873527" y="425225"/>
                    <a:pt x="858441" y="424339"/>
                  </a:cubicBezTo>
                  <a:cubicBezTo>
                    <a:pt x="843354" y="423453"/>
                    <a:pt x="832803" y="424053"/>
                    <a:pt x="826592" y="425825"/>
                  </a:cubicBezTo>
                  <a:cubicBezTo>
                    <a:pt x="820379" y="427597"/>
                    <a:pt x="815859" y="430616"/>
                    <a:pt x="813197" y="435055"/>
                  </a:cubicBezTo>
                  <a:cubicBezTo>
                    <a:pt x="810535" y="439493"/>
                    <a:pt x="811136" y="444008"/>
                    <a:pt x="814686" y="448447"/>
                  </a:cubicBezTo>
                  <a:cubicBezTo>
                    <a:pt x="818235" y="452886"/>
                    <a:pt x="819442" y="456800"/>
                    <a:pt x="818555" y="460353"/>
                  </a:cubicBezTo>
                  <a:cubicBezTo>
                    <a:pt x="817667" y="463906"/>
                    <a:pt x="814051" y="467211"/>
                    <a:pt x="807839" y="469878"/>
                  </a:cubicBezTo>
                  <a:cubicBezTo>
                    <a:pt x="801627" y="472545"/>
                    <a:pt x="797404" y="475555"/>
                    <a:pt x="794742" y="479108"/>
                  </a:cubicBezTo>
                  <a:cubicBezTo>
                    <a:pt x="792080" y="482651"/>
                    <a:pt x="786353" y="485671"/>
                    <a:pt x="777478" y="488328"/>
                  </a:cubicBezTo>
                  <a:cubicBezTo>
                    <a:pt x="768604" y="490995"/>
                    <a:pt x="758660" y="496415"/>
                    <a:pt x="748011" y="504406"/>
                  </a:cubicBezTo>
                  <a:cubicBezTo>
                    <a:pt x="737361" y="512398"/>
                    <a:pt x="732234" y="519322"/>
                    <a:pt x="732234" y="525542"/>
                  </a:cubicBezTo>
                  <a:cubicBezTo>
                    <a:pt x="732234" y="531752"/>
                    <a:pt x="733441" y="536277"/>
                    <a:pt x="736104" y="538934"/>
                  </a:cubicBezTo>
                  <a:cubicBezTo>
                    <a:pt x="738767" y="541602"/>
                    <a:pt x="749317" y="542497"/>
                    <a:pt x="767953" y="541611"/>
                  </a:cubicBezTo>
                  <a:cubicBezTo>
                    <a:pt x="786590" y="540725"/>
                    <a:pt x="799851" y="544344"/>
                    <a:pt x="807839" y="552327"/>
                  </a:cubicBezTo>
                  <a:cubicBezTo>
                    <a:pt x="815826" y="560318"/>
                    <a:pt x="820043" y="566347"/>
                    <a:pt x="820043" y="570786"/>
                  </a:cubicBezTo>
                  <a:cubicBezTo>
                    <a:pt x="820043" y="575225"/>
                    <a:pt x="821250" y="578835"/>
                    <a:pt x="823913" y="581502"/>
                  </a:cubicBezTo>
                  <a:cubicBezTo>
                    <a:pt x="826575" y="584159"/>
                    <a:pt x="832902" y="584759"/>
                    <a:pt x="842664" y="582987"/>
                  </a:cubicBezTo>
                  <a:cubicBezTo>
                    <a:pt x="852427" y="581216"/>
                    <a:pt x="863577" y="580616"/>
                    <a:pt x="876002" y="581502"/>
                  </a:cubicBezTo>
                  <a:cubicBezTo>
                    <a:pt x="888427" y="582388"/>
                    <a:pt x="897168" y="581482"/>
                    <a:pt x="902494" y="578816"/>
                  </a:cubicBezTo>
                  <a:cubicBezTo>
                    <a:pt x="907818" y="576158"/>
                    <a:pt x="914450" y="575853"/>
                    <a:pt x="922436" y="577634"/>
                  </a:cubicBezTo>
                  <a:cubicBezTo>
                    <a:pt x="930424" y="579406"/>
                    <a:pt x="936751" y="577597"/>
                    <a:pt x="941189" y="572272"/>
                  </a:cubicBezTo>
                  <a:cubicBezTo>
                    <a:pt x="945627" y="566947"/>
                    <a:pt x="948944" y="564233"/>
                    <a:pt x="951608" y="564233"/>
                  </a:cubicBezTo>
                  <a:cubicBezTo>
                    <a:pt x="952938" y="564233"/>
                    <a:pt x="954443" y="564233"/>
                    <a:pt x="955774" y="564233"/>
                  </a:cubicBezTo>
                  <a:cubicBezTo>
                    <a:pt x="954443" y="581102"/>
                    <a:pt x="952938" y="597970"/>
                    <a:pt x="951608" y="614839"/>
                  </a:cubicBezTo>
                  <a:cubicBezTo>
                    <a:pt x="948944" y="648557"/>
                    <a:pt x="941410" y="679304"/>
                    <a:pt x="928986" y="706812"/>
                  </a:cubicBezTo>
                  <a:cubicBezTo>
                    <a:pt x="916560" y="734321"/>
                    <a:pt x="909627" y="754523"/>
                    <a:pt x="907852" y="767830"/>
                  </a:cubicBezTo>
                  <a:cubicBezTo>
                    <a:pt x="906964" y="774487"/>
                    <a:pt x="906060" y="781117"/>
                    <a:pt x="905173" y="787775"/>
                  </a:cubicBezTo>
                  <a:cubicBezTo>
                    <a:pt x="903842" y="787327"/>
                    <a:pt x="902635" y="787032"/>
                    <a:pt x="901303" y="786584"/>
                  </a:cubicBezTo>
                  <a:cubicBezTo>
                    <a:pt x="898641" y="785698"/>
                    <a:pt x="894424" y="779069"/>
                    <a:pt x="889099" y="766639"/>
                  </a:cubicBezTo>
                  <a:cubicBezTo>
                    <a:pt x="883774" y="754218"/>
                    <a:pt x="876840" y="742160"/>
                    <a:pt x="867966" y="730625"/>
                  </a:cubicBezTo>
                  <a:cubicBezTo>
                    <a:pt x="859091" y="719090"/>
                    <a:pt x="852460" y="708537"/>
                    <a:pt x="848023" y="698773"/>
                  </a:cubicBezTo>
                  <a:cubicBezTo>
                    <a:pt x="843585" y="689010"/>
                    <a:pt x="832737" y="673342"/>
                    <a:pt x="815876" y="652044"/>
                  </a:cubicBezTo>
                  <a:cubicBezTo>
                    <a:pt x="799014" y="630746"/>
                    <a:pt x="778217" y="612658"/>
                    <a:pt x="753368" y="597570"/>
                  </a:cubicBezTo>
                  <a:cubicBezTo>
                    <a:pt x="728519" y="582483"/>
                    <a:pt x="707722" y="571338"/>
                    <a:pt x="690861" y="564233"/>
                  </a:cubicBezTo>
                  <a:cubicBezTo>
                    <a:pt x="673999" y="557137"/>
                    <a:pt x="660736" y="549298"/>
                    <a:pt x="650974" y="540420"/>
                  </a:cubicBezTo>
                  <a:cubicBezTo>
                    <a:pt x="641213" y="531552"/>
                    <a:pt x="633980" y="523409"/>
                    <a:pt x="629543" y="516312"/>
                  </a:cubicBezTo>
                  <a:cubicBezTo>
                    <a:pt x="625106" y="509216"/>
                    <a:pt x="622091" y="495348"/>
                    <a:pt x="620316" y="474936"/>
                  </a:cubicBezTo>
                  <a:cubicBezTo>
                    <a:pt x="618541" y="454524"/>
                    <a:pt x="614925" y="440960"/>
                    <a:pt x="609600" y="433864"/>
                  </a:cubicBezTo>
                  <a:cubicBezTo>
                    <a:pt x="604276" y="426758"/>
                    <a:pt x="601564" y="419529"/>
                    <a:pt x="601564" y="412433"/>
                  </a:cubicBezTo>
                  <a:cubicBezTo>
                    <a:pt x="601564" y="408880"/>
                    <a:pt x="601564" y="405261"/>
                    <a:pt x="601564" y="401717"/>
                  </a:cubicBezTo>
                  <a:cubicBezTo>
                    <a:pt x="605557" y="403051"/>
                    <a:pt x="609773" y="404546"/>
                    <a:pt x="613767" y="405880"/>
                  </a:cubicBezTo>
                  <a:cubicBezTo>
                    <a:pt x="621754" y="408547"/>
                    <a:pt x="627481" y="407642"/>
                    <a:pt x="631031" y="403203"/>
                  </a:cubicBezTo>
                  <a:cubicBezTo>
                    <a:pt x="634581" y="398764"/>
                    <a:pt x="639708" y="396650"/>
                    <a:pt x="646808" y="396659"/>
                  </a:cubicBezTo>
                  <a:cubicBezTo>
                    <a:pt x="653907" y="396659"/>
                    <a:pt x="659331" y="394850"/>
                    <a:pt x="662880" y="391297"/>
                  </a:cubicBezTo>
                  <a:cubicBezTo>
                    <a:pt x="666430" y="387744"/>
                    <a:pt x="667638" y="384134"/>
                    <a:pt x="666750" y="380581"/>
                  </a:cubicBezTo>
                  <a:cubicBezTo>
                    <a:pt x="665862" y="377029"/>
                    <a:pt x="664353" y="374923"/>
                    <a:pt x="661689" y="374028"/>
                  </a:cubicBezTo>
                  <a:cubicBezTo>
                    <a:pt x="659027" y="373142"/>
                    <a:pt x="657523" y="369828"/>
                    <a:pt x="657523" y="364503"/>
                  </a:cubicBezTo>
                  <a:cubicBezTo>
                    <a:pt x="657523" y="361845"/>
                    <a:pt x="657523" y="359131"/>
                    <a:pt x="657523" y="356473"/>
                  </a:cubicBezTo>
                  <a:cubicBezTo>
                    <a:pt x="661516" y="356473"/>
                    <a:pt x="665436" y="356473"/>
                    <a:pt x="669429" y="356473"/>
                  </a:cubicBezTo>
                  <a:cubicBezTo>
                    <a:pt x="677416" y="356473"/>
                    <a:pt x="684648" y="354664"/>
                    <a:pt x="690861" y="351111"/>
                  </a:cubicBezTo>
                  <a:cubicBezTo>
                    <a:pt x="697073" y="347568"/>
                    <a:pt x="705815" y="346958"/>
                    <a:pt x="717352" y="348730"/>
                  </a:cubicBezTo>
                  <a:cubicBezTo>
                    <a:pt x="728888" y="350511"/>
                    <a:pt x="739135" y="349606"/>
                    <a:pt x="748011" y="346053"/>
                  </a:cubicBezTo>
                  <a:cubicBezTo>
                    <a:pt x="756885" y="342500"/>
                    <a:pt x="761708" y="337081"/>
                    <a:pt x="762595" y="329984"/>
                  </a:cubicBezTo>
                  <a:cubicBezTo>
                    <a:pt x="763483" y="322879"/>
                    <a:pt x="765892" y="318364"/>
                    <a:pt x="769442" y="316583"/>
                  </a:cubicBezTo>
                  <a:cubicBezTo>
                    <a:pt x="772991" y="314811"/>
                    <a:pt x="774799" y="312096"/>
                    <a:pt x="774799" y="308553"/>
                  </a:cubicBezTo>
                  <a:cubicBezTo>
                    <a:pt x="774799" y="305000"/>
                    <a:pt x="766361" y="298371"/>
                    <a:pt x="749498" y="288608"/>
                  </a:cubicBezTo>
                  <a:cubicBezTo>
                    <a:pt x="732636" y="278845"/>
                    <a:pt x="724198" y="272206"/>
                    <a:pt x="724198" y="268662"/>
                  </a:cubicBezTo>
                  <a:cubicBezTo>
                    <a:pt x="724198" y="266891"/>
                    <a:pt x="724198" y="265081"/>
                    <a:pt x="724198" y="263309"/>
                  </a:cubicBezTo>
                  <a:cubicBezTo>
                    <a:pt x="726860" y="263309"/>
                    <a:pt x="729572" y="263309"/>
                    <a:pt x="732234" y="263309"/>
                  </a:cubicBezTo>
                  <a:cubicBezTo>
                    <a:pt x="737559" y="263309"/>
                    <a:pt x="741781" y="261500"/>
                    <a:pt x="745331" y="257947"/>
                  </a:cubicBezTo>
                  <a:cubicBezTo>
                    <a:pt x="748881" y="254394"/>
                    <a:pt x="753704" y="252889"/>
                    <a:pt x="759917" y="252889"/>
                  </a:cubicBezTo>
                  <a:cubicBezTo>
                    <a:pt x="766129" y="252889"/>
                    <a:pt x="769745" y="251384"/>
                    <a:pt x="770633" y="248717"/>
                  </a:cubicBezTo>
                  <a:cubicBezTo>
                    <a:pt x="771519" y="246060"/>
                    <a:pt x="773327" y="244850"/>
                    <a:pt x="775989" y="244850"/>
                  </a:cubicBezTo>
                  <a:close/>
                  <a:moveTo>
                    <a:pt x="1201936" y="304677"/>
                  </a:moveTo>
                  <a:cubicBezTo>
                    <a:pt x="1204598" y="305562"/>
                    <a:pt x="1208815" y="312201"/>
                    <a:pt x="1214139" y="324622"/>
                  </a:cubicBezTo>
                  <a:cubicBezTo>
                    <a:pt x="1219465" y="337042"/>
                    <a:pt x="1221576" y="345786"/>
                    <a:pt x="1220689" y="351111"/>
                  </a:cubicBezTo>
                  <a:cubicBezTo>
                    <a:pt x="1219801" y="356435"/>
                    <a:pt x="1220104" y="360655"/>
                    <a:pt x="1221879" y="363322"/>
                  </a:cubicBezTo>
                  <a:cubicBezTo>
                    <a:pt x="1223654" y="365979"/>
                    <a:pt x="1230886" y="365979"/>
                    <a:pt x="1243311" y="363322"/>
                  </a:cubicBezTo>
                  <a:cubicBezTo>
                    <a:pt x="1255735" y="360655"/>
                    <a:pt x="1263573" y="362760"/>
                    <a:pt x="1267123" y="369866"/>
                  </a:cubicBezTo>
                  <a:cubicBezTo>
                    <a:pt x="1270672" y="376962"/>
                    <a:pt x="1277601" y="382391"/>
                    <a:pt x="1287364" y="385934"/>
                  </a:cubicBezTo>
                  <a:cubicBezTo>
                    <a:pt x="1297125" y="389487"/>
                    <a:pt x="1307676" y="385572"/>
                    <a:pt x="1319213" y="374028"/>
                  </a:cubicBezTo>
                  <a:cubicBezTo>
                    <a:pt x="1330749" y="362493"/>
                    <a:pt x="1339496" y="355264"/>
                    <a:pt x="1345706" y="352597"/>
                  </a:cubicBezTo>
                  <a:cubicBezTo>
                    <a:pt x="1351917" y="349939"/>
                    <a:pt x="1358241" y="350244"/>
                    <a:pt x="1364452" y="353797"/>
                  </a:cubicBezTo>
                  <a:cubicBezTo>
                    <a:pt x="1370671" y="357340"/>
                    <a:pt x="1374586" y="363369"/>
                    <a:pt x="1376358" y="371352"/>
                  </a:cubicBezTo>
                  <a:cubicBezTo>
                    <a:pt x="1378139" y="379343"/>
                    <a:pt x="1372710" y="391697"/>
                    <a:pt x="1360289" y="408566"/>
                  </a:cubicBezTo>
                  <a:cubicBezTo>
                    <a:pt x="1347869" y="425425"/>
                    <a:pt x="1338220" y="435064"/>
                    <a:pt x="1331119" y="437731"/>
                  </a:cubicBezTo>
                  <a:cubicBezTo>
                    <a:pt x="1324019" y="440398"/>
                    <a:pt x="1298702" y="458772"/>
                    <a:pt x="1255217" y="492500"/>
                  </a:cubicBezTo>
                  <a:cubicBezTo>
                    <a:pt x="1211731" y="526228"/>
                    <a:pt x="1181288" y="562090"/>
                    <a:pt x="1163539" y="600247"/>
                  </a:cubicBezTo>
                  <a:cubicBezTo>
                    <a:pt x="1145789" y="638413"/>
                    <a:pt x="1135845" y="657406"/>
                    <a:pt x="1134070" y="657397"/>
                  </a:cubicBezTo>
                  <a:cubicBezTo>
                    <a:pt x="1132296" y="657397"/>
                    <a:pt x="1131088" y="641128"/>
                    <a:pt x="1130201" y="608286"/>
                  </a:cubicBezTo>
                  <a:cubicBezTo>
                    <a:pt x="1129314" y="575453"/>
                    <a:pt x="1132328" y="553146"/>
                    <a:pt x="1139428" y="541611"/>
                  </a:cubicBezTo>
                  <a:cubicBezTo>
                    <a:pt x="1146528" y="530076"/>
                    <a:pt x="1157679" y="506568"/>
                    <a:pt x="1172766" y="471069"/>
                  </a:cubicBezTo>
                  <a:cubicBezTo>
                    <a:pt x="1187852" y="435569"/>
                    <a:pt x="1194787" y="400603"/>
                    <a:pt x="1193899" y="365998"/>
                  </a:cubicBezTo>
                  <a:cubicBezTo>
                    <a:pt x="1193012" y="331385"/>
                    <a:pt x="1193613" y="312096"/>
                    <a:pt x="1195388" y="308553"/>
                  </a:cubicBezTo>
                  <a:cubicBezTo>
                    <a:pt x="1197162" y="305000"/>
                    <a:pt x="1199274" y="303791"/>
                    <a:pt x="1201936" y="304677"/>
                  </a:cubicBezTo>
                  <a:close/>
                  <a:moveTo>
                    <a:pt x="1065014" y="550841"/>
                  </a:moveTo>
                  <a:cubicBezTo>
                    <a:pt x="1066789" y="553946"/>
                    <a:pt x="1068596" y="557261"/>
                    <a:pt x="1070372" y="560366"/>
                  </a:cubicBezTo>
                  <a:cubicBezTo>
                    <a:pt x="1073922" y="566576"/>
                    <a:pt x="1076336" y="574415"/>
                    <a:pt x="1078111" y="584178"/>
                  </a:cubicBezTo>
                  <a:cubicBezTo>
                    <a:pt x="1079886" y="593941"/>
                    <a:pt x="1081390" y="609610"/>
                    <a:pt x="1082278" y="630908"/>
                  </a:cubicBezTo>
                  <a:cubicBezTo>
                    <a:pt x="1083166" y="652206"/>
                    <a:pt x="1081661" y="669389"/>
                    <a:pt x="1078111" y="682705"/>
                  </a:cubicBezTo>
                  <a:cubicBezTo>
                    <a:pt x="1074561" y="696011"/>
                    <a:pt x="1071546" y="715004"/>
                    <a:pt x="1068883" y="739855"/>
                  </a:cubicBezTo>
                  <a:cubicBezTo>
                    <a:pt x="1066221" y="764705"/>
                    <a:pt x="1061701" y="783089"/>
                    <a:pt x="1055489" y="794623"/>
                  </a:cubicBezTo>
                  <a:cubicBezTo>
                    <a:pt x="1049277" y="806158"/>
                    <a:pt x="1039631" y="819417"/>
                    <a:pt x="1026319" y="834505"/>
                  </a:cubicBezTo>
                  <a:cubicBezTo>
                    <a:pt x="1013007" y="849592"/>
                    <a:pt x="999745" y="868585"/>
                    <a:pt x="986433" y="891655"/>
                  </a:cubicBezTo>
                  <a:cubicBezTo>
                    <a:pt x="973121" y="914734"/>
                    <a:pt x="963778" y="928897"/>
                    <a:pt x="958453" y="934222"/>
                  </a:cubicBezTo>
                  <a:cubicBezTo>
                    <a:pt x="955791" y="936889"/>
                    <a:pt x="953079" y="939594"/>
                    <a:pt x="950417" y="942261"/>
                  </a:cubicBezTo>
                  <a:cubicBezTo>
                    <a:pt x="945979" y="924068"/>
                    <a:pt x="941460" y="905980"/>
                    <a:pt x="937022" y="887787"/>
                  </a:cubicBezTo>
                  <a:cubicBezTo>
                    <a:pt x="928147" y="851402"/>
                    <a:pt x="923925" y="827894"/>
                    <a:pt x="923925" y="817245"/>
                  </a:cubicBezTo>
                  <a:cubicBezTo>
                    <a:pt x="923925" y="806596"/>
                    <a:pt x="925132" y="792728"/>
                    <a:pt x="927795" y="775869"/>
                  </a:cubicBezTo>
                  <a:cubicBezTo>
                    <a:pt x="930457" y="759009"/>
                    <a:pt x="937992" y="736407"/>
                    <a:pt x="950417" y="708003"/>
                  </a:cubicBezTo>
                  <a:cubicBezTo>
                    <a:pt x="962841" y="679600"/>
                    <a:pt x="970073" y="648863"/>
                    <a:pt x="971848" y="616030"/>
                  </a:cubicBezTo>
                  <a:cubicBezTo>
                    <a:pt x="973623" y="583187"/>
                    <a:pt x="974829" y="565709"/>
                    <a:pt x="975717" y="563042"/>
                  </a:cubicBezTo>
                  <a:cubicBezTo>
                    <a:pt x="976605" y="560385"/>
                    <a:pt x="978413" y="558880"/>
                    <a:pt x="981075" y="558880"/>
                  </a:cubicBezTo>
                  <a:cubicBezTo>
                    <a:pt x="983737" y="558880"/>
                    <a:pt x="986752" y="560385"/>
                    <a:pt x="990302" y="563042"/>
                  </a:cubicBezTo>
                  <a:cubicBezTo>
                    <a:pt x="993852" y="565709"/>
                    <a:pt x="1000483" y="566909"/>
                    <a:pt x="1010245" y="566909"/>
                  </a:cubicBezTo>
                  <a:cubicBezTo>
                    <a:pt x="1020008" y="566909"/>
                    <a:pt x="1027239" y="565709"/>
                    <a:pt x="1031677" y="563042"/>
                  </a:cubicBezTo>
                  <a:cubicBezTo>
                    <a:pt x="1036114" y="560385"/>
                    <a:pt x="1041841" y="558880"/>
                    <a:pt x="1048941" y="558880"/>
                  </a:cubicBezTo>
                  <a:cubicBezTo>
                    <a:pt x="1056041" y="558880"/>
                    <a:pt x="1060560" y="557670"/>
                    <a:pt x="1062336" y="555003"/>
                  </a:cubicBezTo>
                  <a:cubicBezTo>
                    <a:pt x="1063222" y="553679"/>
                    <a:pt x="1064126" y="552174"/>
                    <a:pt x="1065014" y="5508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6" name="Google Shape;306;p27"/>
            <p:cNvGrpSpPr/>
            <p:nvPr/>
          </p:nvGrpSpPr>
          <p:grpSpPr>
            <a:xfrm>
              <a:off x="0" y="3961822"/>
              <a:ext cx="13085839" cy="2896249"/>
              <a:chOff x="0" y="3961822"/>
              <a:chExt cx="13085839" cy="2896249"/>
            </a:xfrm>
          </p:grpSpPr>
          <p:sp>
            <p:nvSpPr>
              <p:cNvPr id="307" name="Google Shape;307;p27"/>
              <p:cNvSpPr/>
              <p:nvPr/>
            </p:nvSpPr>
            <p:spPr>
              <a:xfrm>
                <a:off x="0" y="6304925"/>
                <a:ext cx="8582615" cy="553146"/>
              </a:xfrm>
              <a:custGeom>
                <a:avLst/>
                <a:gdLst/>
                <a:ahLst/>
                <a:cxnLst/>
                <a:rect l="l" t="t" r="r" b="b"/>
                <a:pathLst>
                  <a:path w="8582615" h="553146" extrusionOk="0">
                    <a:moveTo>
                      <a:pt x="884932" y="34"/>
                    </a:moveTo>
                    <a:cubicBezTo>
                      <a:pt x="140764" y="-2766"/>
                      <a:pt x="0" y="168503"/>
                      <a:pt x="0" y="168503"/>
                    </a:cubicBezTo>
                    <a:lnTo>
                      <a:pt x="0" y="553075"/>
                    </a:lnTo>
                    <a:lnTo>
                      <a:pt x="8582616" y="553075"/>
                    </a:lnTo>
                    <a:cubicBezTo>
                      <a:pt x="7440349" y="560409"/>
                      <a:pt x="6730794" y="1882"/>
                      <a:pt x="5864724" y="34"/>
                    </a:cubicBezTo>
                    <a:cubicBezTo>
                      <a:pt x="4998654" y="-1814"/>
                      <a:pt x="3520469" y="352174"/>
                      <a:pt x="2786653" y="346201"/>
                    </a:cubicBezTo>
                    <a:cubicBezTo>
                      <a:pt x="2217001" y="341563"/>
                      <a:pt x="1629099" y="2825"/>
                      <a:pt x="884932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14300" dist="114300" dir="18900000" algn="bl" rotWithShape="0">
                  <a:srgbClr val="000000">
                    <a:alpha val="247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7"/>
              <p:cNvSpPr/>
              <p:nvPr/>
            </p:nvSpPr>
            <p:spPr>
              <a:xfrm>
                <a:off x="8582615" y="3961822"/>
                <a:ext cx="4503224" cy="2896177"/>
              </a:xfrm>
              <a:custGeom>
                <a:avLst/>
                <a:gdLst/>
                <a:ahLst/>
                <a:cxnLst/>
                <a:rect l="l" t="t" r="r" b="b"/>
                <a:pathLst>
                  <a:path w="4503224" h="2896177" extrusionOk="0">
                    <a:moveTo>
                      <a:pt x="3261722" y="872"/>
                    </a:moveTo>
                    <a:cubicBezTo>
                      <a:pt x="3242100" y="3473"/>
                      <a:pt x="3222193" y="12541"/>
                      <a:pt x="3202191" y="27961"/>
                    </a:cubicBezTo>
                    <a:cubicBezTo>
                      <a:pt x="3182188" y="43392"/>
                      <a:pt x="3167234" y="50098"/>
                      <a:pt x="3157519" y="48202"/>
                    </a:cubicBezTo>
                    <a:cubicBezTo>
                      <a:pt x="3147803" y="46297"/>
                      <a:pt x="3138945" y="42077"/>
                      <a:pt x="3130753" y="35401"/>
                    </a:cubicBezTo>
                    <a:cubicBezTo>
                      <a:pt x="3122562" y="28723"/>
                      <a:pt x="3106559" y="25904"/>
                      <a:pt x="3082842" y="26771"/>
                    </a:cubicBezTo>
                    <a:cubicBezTo>
                      <a:pt x="3059030" y="27638"/>
                      <a:pt x="3032931" y="40363"/>
                      <a:pt x="3004261" y="65166"/>
                    </a:cubicBezTo>
                    <a:cubicBezTo>
                      <a:pt x="2975591" y="89969"/>
                      <a:pt x="2960446" y="107076"/>
                      <a:pt x="2958731" y="116668"/>
                    </a:cubicBezTo>
                    <a:cubicBezTo>
                      <a:pt x="2957874" y="121449"/>
                      <a:pt x="2956922" y="126174"/>
                      <a:pt x="2956065" y="130955"/>
                    </a:cubicBezTo>
                    <a:cubicBezTo>
                      <a:pt x="2933966" y="121430"/>
                      <a:pt x="2911964" y="112200"/>
                      <a:pt x="2889961" y="102675"/>
                    </a:cubicBezTo>
                    <a:cubicBezTo>
                      <a:pt x="2845860" y="83635"/>
                      <a:pt x="2810523" y="73443"/>
                      <a:pt x="2783948" y="72605"/>
                    </a:cubicBezTo>
                    <a:cubicBezTo>
                      <a:pt x="2757469" y="71786"/>
                      <a:pt x="2734513" y="77644"/>
                      <a:pt x="2714607" y="89874"/>
                    </a:cubicBezTo>
                    <a:cubicBezTo>
                      <a:pt x="2694698" y="102094"/>
                      <a:pt x="2680125" y="113725"/>
                      <a:pt x="2671458" y="124697"/>
                    </a:cubicBezTo>
                    <a:cubicBezTo>
                      <a:pt x="2662790" y="135670"/>
                      <a:pt x="2650788" y="140957"/>
                      <a:pt x="2635453" y="140480"/>
                    </a:cubicBezTo>
                    <a:cubicBezTo>
                      <a:pt x="2620118" y="139994"/>
                      <a:pt x="2607355" y="147367"/>
                      <a:pt x="2597067" y="163093"/>
                    </a:cubicBezTo>
                    <a:cubicBezTo>
                      <a:pt x="2586781" y="178837"/>
                      <a:pt x="2569921" y="181809"/>
                      <a:pt x="2546490" y="171436"/>
                    </a:cubicBezTo>
                    <a:cubicBezTo>
                      <a:pt x="2523058" y="161064"/>
                      <a:pt x="2503055" y="155587"/>
                      <a:pt x="2486291" y="155063"/>
                    </a:cubicBezTo>
                    <a:cubicBezTo>
                      <a:pt x="2469623" y="154539"/>
                      <a:pt x="2452669" y="157197"/>
                      <a:pt x="2435714" y="163093"/>
                    </a:cubicBezTo>
                    <a:cubicBezTo>
                      <a:pt x="2418759" y="168989"/>
                      <a:pt x="2401900" y="177085"/>
                      <a:pt x="2384850" y="187801"/>
                    </a:cubicBezTo>
                    <a:cubicBezTo>
                      <a:pt x="2367706" y="198507"/>
                      <a:pt x="2355513" y="208765"/>
                      <a:pt x="2348179" y="218166"/>
                    </a:cubicBezTo>
                    <a:cubicBezTo>
                      <a:pt x="2340940" y="227567"/>
                      <a:pt x="2337702" y="239407"/>
                      <a:pt x="2338654" y="253885"/>
                    </a:cubicBezTo>
                    <a:cubicBezTo>
                      <a:pt x="2339606" y="268363"/>
                      <a:pt x="2347703" y="279888"/>
                      <a:pt x="2362752" y="288413"/>
                    </a:cubicBezTo>
                    <a:cubicBezTo>
                      <a:pt x="2377897" y="296909"/>
                      <a:pt x="2385517" y="302748"/>
                      <a:pt x="2385422" y="305968"/>
                    </a:cubicBezTo>
                    <a:cubicBezTo>
                      <a:pt x="2385327" y="309177"/>
                      <a:pt x="2379326" y="315455"/>
                      <a:pt x="2367896" y="324722"/>
                    </a:cubicBezTo>
                    <a:cubicBezTo>
                      <a:pt x="2356370" y="334000"/>
                      <a:pt x="2348370" y="349706"/>
                      <a:pt x="2343416" y="372052"/>
                    </a:cubicBezTo>
                    <a:cubicBezTo>
                      <a:pt x="2338559" y="394379"/>
                      <a:pt x="2333891" y="408628"/>
                      <a:pt x="2329415" y="414915"/>
                    </a:cubicBezTo>
                    <a:cubicBezTo>
                      <a:pt x="2325034" y="421201"/>
                      <a:pt x="2318938" y="421773"/>
                      <a:pt x="2310746" y="416705"/>
                    </a:cubicBezTo>
                    <a:cubicBezTo>
                      <a:pt x="2302460" y="411628"/>
                      <a:pt x="2291981" y="409057"/>
                      <a:pt x="2279504" y="408666"/>
                    </a:cubicBezTo>
                    <a:cubicBezTo>
                      <a:pt x="2266932" y="408276"/>
                      <a:pt x="2244356" y="409895"/>
                      <a:pt x="2212163" y="413724"/>
                    </a:cubicBezTo>
                    <a:cubicBezTo>
                      <a:pt x="2179968" y="417534"/>
                      <a:pt x="2159775" y="423230"/>
                      <a:pt x="2151203" y="430993"/>
                    </a:cubicBezTo>
                    <a:cubicBezTo>
                      <a:pt x="2142534" y="438746"/>
                      <a:pt x="2125675" y="442480"/>
                      <a:pt x="2100529" y="441699"/>
                    </a:cubicBezTo>
                    <a:cubicBezTo>
                      <a:pt x="2075478" y="440918"/>
                      <a:pt x="2054237" y="445090"/>
                      <a:pt x="2037187" y="454205"/>
                    </a:cubicBezTo>
                    <a:cubicBezTo>
                      <a:pt x="2020138" y="463311"/>
                      <a:pt x="2008137" y="467521"/>
                      <a:pt x="2001184" y="467302"/>
                    </a:cubicBezTo>
                    <a:cubicBezTo>
                      <a:pt x="1994135" y="467083"/>
                      <a:pt x="1988039" y="462987"/>
                      <a:pt x="1982705" y="454805"/>
                    </a:cubicBezTo>
                    <a:cubicBezTo>
                      <a:pt x="1977371" y="446604"/>
                      <a:pt x="1967846" y="439041"/>
                      <a:pt x="1954130" y="432174"/>
                    </a:cubicBezTo>
                    <a:cubicBezTo>
                      <a:pt x="1940414" y="425325"/>
                      <a:pt x="1914791" y="423001"/>
                      <a:pt x="1876977" y="425030"/>
                    </a:cubicBezTo>
                    <a:cubicBezTo>
                      <a:pt x="1839259" y="427068"/>
                      <a:pt x="1805158" y="425154"/>
                      <a:pt x="1774679" y="419382"/>
                    </a:cubicBezTo>
                    <a:cubicBezTo>
                      <a:pt x="1744104" y="413610"/>
                      <a:pt x="1718006" y="417496"/>
                      <a:pt x="1696669" y="431288"/>
                    </a:cubicBezTo>
                    <a:cubicBezTo>
                      <a:pt x="1675237" y="445071"/>
                      <a:pt x="1654855" y="451843"/>
                      <a:pt x="1635328" y="451224"/>
                    </a:cubicBezTo>
                    <a:cubicBezTo>
                      <a:pt x="1615801" y="450614"/>
                      <a:pt x="1601895" y="453405"/>
                      <a:pt x="1593323" y="459568"/>
                    </a:cubicBezTo>
                    <a:cubicBezTo>
                      <a:pt x="1584750" y="465721"/>
                      <a:pt x="1570082" y="461254"/>
                      <a:pt x="1549603" y="446166"/>
                    </a:cubicBezTo>
                    <a:cubicBezTo>
                      <a:pt x="1529124" y="431078"/>
                      <a:pt x="1511312" y="422363"/>
                      <a:pt x="1495977" y="420268"/>
                    </a:cubicBezTo>
                    <a:cubicBezTo>
                      <a:pt x="1480738" y="418191"/>
                      <a:pt x="1445590" y="425944"/>
                      <a:pt x="1390631" y="443490"/>
                    </a:cubicBezTo>
                    <a:cubicBezTo>
                      <a:pt x="1335672" y="461044"/>
                      <a:pt x="1287761" y="471484"/>
                      <a:pt x="1247184" y="475036"/>
                    </a:cubicBezTo>
                    <a:cubicBezTo>
                      <a:pt x="1206608" y="478589"/>
                      <a:pt x="1181176" y="487695"/>
                      <a:pt x="1170984" y="501830"/>
                    </a:cubicBezTo>
                    <a:cubicBezTo>
                      <a:pt x="1160793" y="515965"/>
                      <a:pt x="1155554" y="528395"/>
                      <a:pt x="1155173" y="539635"/>
                    </a:cubicBezTo>
                    <a:cubicBezTo>
                      <a:pt x="1154887" y="550865"/>
                      <a:pt x="1157268" y="559828"/>
                      <a:pt x="1162602" y="566419"/>
                    </a:cubicBezTo>
                    <a:cubicBezTo>
                      <a:pt x="1168032" y="573010"/>
                      <a:pt x="1178319" y="577421"/>
                      <a:pt x="1193654" y="579516"/>
                    </a:cubicBezTo>
                    <a:cubicBezTo>
                      <a:pt x="1201274" y="580564"/>
                      <a:pt x="1208894" y="581450"/>
                      <a:pt x="1216514" y="582497"/>
                    </a:cubicBezTo>
                    <a:cubicBezTo>
                      <a:pt x="1213561" y="587222"/>
                      <a:pt x="1210894" y="592070"/>
                      <a:pt x="1207941" y="596785"/>
                    </a:cubicBezTo>
                    <a:cubicBezTo>
                      <a:pt x="1202036" y="606234"/>
                      <a:pt x="1198893" y="614959"/>
                      <a:pt x="1198702" y="622979"/>
                    </a:cubicBezTo>
                    <a:cubicBezTo>
                      <a:pt x="1198416" y="630999"/>
                      <a:pt x="1200988" y="637657"/>
                      <a:pt x="1206417" y="642619"/>
                    </a:cubicBezTo>
                    <a:cubicBezTo>
                      <a:pt x="1211847" y="647610"/>
                      <a:pt x="1232040" y="651230"/>
                      <a:pt x="1266806" y="653935"/>
                    </a:cubicBezTo>
                    <a:cubicBezTo>
                      <a:pt x="1301667" y="656631"/>
                      <a:pt x="1322527" y="656611"/>
                      <a:pt x="1329671" y="653630"/>
                    </a:cubicBezTo>
                    <a:cubicBezTo>
                      <a:pt x="1336720" y="650639"/>
                      <a:pt x="1348435" y="655754"/>
                      <a:pt x="1364723" y="669118"/>
                    </a:cubicBezTo>
                    <a:cubicBezTo>
                      <a:pt x="1381106" y="682472"/>
                      <a:pt x="1396156" y="691063"/>
                      <a:pt x="1409966" y="694711"/>
                    </a:cubicBezTo>
                    <a:cubicBezTo>
                      <a:pt x="1423874" y="698360"/>
                      <a:pt x="1437018" y="699493"/>
                      <a:pt x="1449591" y="698283"/>
                    </a:cubicBezTo>
                    <a:cubicBezTo>
                      <a:pt x="1462163" y="697074"/>
                      <a:pt x="1476261" y="692730"/>
                      <a:pt x="1491881" y="685186"/>
                    </a:cubicBezTo>
                    <a:cubicBezTo>
                      <a:pt x="1507407" y="677643"/>
                      <a:pt x="1525600" y="681415"/>
                      <a:pt x="1546079" y="696493"/>
                    </a:cubicBezTo>
                    <a:cubicBezTo>
                      <a:pt x="1566463" y="711590"/>
                      <a:pt x="1607325" y="720172"/>
                      <a:pt x="1668666" y="722096"/>
                    </a:cubicBezTo>
                    <a:cubicBezTo>
                      <a:pt x="1730006" y="724010"/>
                      <a:pt x="1765440" y="728963"/>
                      <a:pt x="1774965" y="737279"/>
                    </a:cubicBezTo>
                    <a:cubicBezTo>
                      <a:pt x="1784395" y="745603"/>
                      <a:pt x="1794300" y="750071"/>
                      <a:pt x="1804111" y="750376"/>
                    </a:cubicBezTo>
                    <a:cubicBezTo>
                      <a:pt x="1813827" y="750680"/>
                      <a:pt x="1825828" y="745385"/>
                      <a:pt x="1840116" y="734593"/>
                    </a:cubicBezTo>
                    <a:cubicBezTo>
                      <a:pt x="1854403" y="723801"/>
                      <a:pt x="1870595" y="719324"/>
                      <a:pt x="1888598" y="721505"/>
                    </a:cubicBezTo>
                    <a:cubicBezTo>
                      <a:pt x="1906695" y="723668"/>
                      <a:pt x="1918316" y="732192"/>
                      <a:pt x="1923459" y="746804"/>
                    </a:cubicBezTo>
                    <a:cubicBezTo>
                      <a:pt x="1928603" y="761415"/>
                      <a:pt x="1932223" y="782532"/>
                      <a:pt x="1934127" y="809907"/>
                    </a:cubicBezTo>
                    <a:cubicBezTo>
                      <a:pt x="1936127" y="837263"/>
                      <a:pt x="1936985" y="853303"/>
                      <a:pt x="1936890" y="858122"/>
                    </a:cubicBezTo>
                    <a:cubicBezTo>
                      <a:pt x="1936795" y="860532"/>
                      <a:pt x="1936604" y="862866"/>
                      <a:pt x="1936604" y="865266"/>
                    </a:cubicBezTo>
                    <a:cubicBezTo>
                      <a:pt x="1934509" y="865199"/>
                      <a:pt x="1932412" y="865028"/>
                      <a:pt x="1930317" y="864971"/>
                    </a:cubicBezTo>
                    <a:cubicBezTo>
                      <a:pt x="1926127" y="864837"/>
                      <a:pt x="1922698" y="860113"/>
                      <a:pt x="1920221" y="850388"/>
                    </a:cubicBezTo>
                    <a:cubicBezTo>
                      <a:pt x="1917745" y="840673"/>
                      <a:pt x="1911553" y="832405"/>
                      <a:pt x="1902028" y="825680"/>
                    </a:cubicBezTo>
                    <a:cubicBezTo>
                      <a:pt x="1892503" y="818956"/>
                      <a:pt x="1875168" y="816698"/>
                      <a:pt x="1849927" y="819136"/>
                    </a:cubicBezTo>
                    <a:cubicBezTo>
                      <a:pt x="1824781" y="821556"/>
                      <a:pt x="1810207" y="820203"/>
                      <a:pt x="1806206" y="815260"/>
                    </a:cubicBezTo>
                    <a:cubicBezTo>
                      <a:pt x="1802111" y="810316"/>
                      <a:pt x="1791634" y="807745"/>
                      <a:pt x="1774965" y="807230"/>
                    </a:cubicBezTo>
                    <a:cubicBezTo>
                      <a:pt x="1758201" y="806706"/>
                      <a:pt x="1745627" y="808621"/>
                      <a:pt x="1737150" y="813174"/>
                    </a:cubicBezTo>
                    <a:cubicBezTo>
                      <a:pt x="1728578" y="817727"/>
                      <a:pt x="1714005" y="819775"/>
                      <a:pt x="1693050" y="819136"/>
                    </a:cubicBezTo>
                    <a:cubicBezTo>
                      <a:pt x="1672190" y="818479"/>
                      <a:pt x="1657902" y="820499"/>
                      <a:pt x="1650854" y="825080"/>
                    </a:cubicBezTo>
                    <a:cubicBezTo>
                      <a:pt x="1643710" y="829681"/>
                      <a:pt x="1631995" y="829985"/>
                      <a:pt x="1615421" y="826280"/>
                    </a:cubicBezTo>
                    <a:cubicBezTo>
                      <a:pt x="1598752" y="822546"/>
                      <a:pt x="1588180" y="823071"/>
                      <a:pt x="1583798" y="827766"/>
                    </a:cubicBezTo>
                    <a:cubicBezTo>
                      <a:pt x="1579512" y="832443"/>
                      <a:pt x="1573225" y="830681"/>
                      <a:pt x="1565129" y="822404"/>
                    </a:cubicBezTo>
                    <a:cubicBezTo>
                      <a:pt x="1556938" y="814126"/>
                      <a:pt x="1547317" y="809659"/>
                      <a:pt x="1536173" y="809307"/>
                    </a:cubicBezTo>
                    <a:cubicBezTo>
                      <a:pt x="1525029" y="808964"/>
                      <a:pt x="1499692" y="819622"/>
                      <a:pt x="1459973" y="840863"/>
                    </a:cubicBezTo>
                    <a:cubicBezTo>
                      <a:pt x="1420254" y="862104"/>
                      <a:pt x="1377962" y="869381"/>
                      <a:pt x="1333481" y="863180"/>
                    </a:cubicBezTo>
                    <a:cubicBezTo>
                      <a:pt x="1288999" y="856979"/>
                      <a:pt x="1263281" y="856217"/>
                      <a:pt x="1256137" y="860799"/>
                    </a:cubicBezTo>
                    <a:cubicBezTo>
                      <a:pt x="1248994" y="865400"/>
                      <a:pt x="1242422" y="874048"/>
                      <a:pt x="1236516" y="886697"/>
                    </a:cubicBezTo>
                    <a:cubicBezTo>
                      <a:pt x="1230516" y="899356"/>
                      <a:pt x="1221943" y="908614"/>
                      <a:pt x="1210609" y="914682"/>
                    </a:cubicBezTo>
                    <a:cubicBezTo>
                      <a:pt x="1199178" y="920749"/>
                      <a:pt x="1192606" y="928608"/>
                      <a:pt x="1190891" y="938199"/>
                    </a:cubicBezTo>
                    <a:cubicBezTo>
                      <a:pt x="1189273" y="947781"/>
                      <a:pt x="1195274" y="959440"/>
                      <a:pt x="1208798" y="972718"/>
                    </a:cubicBezTo>
                    <a:cubicBezTo>
                      <a:pt x="1222324" y="985995"/>
                      <a:pt x="1256995" y="990968"/>
                      <a:pt x="1313002" y="987901"/>
                    </a:cubicBezTo>
                    <a:cubicBezTo>
                      <a:pt x="1368914" y="984833"/>
                      <a:pt x="1398727" y="989044"/>
                      <a:pt x="1402538" y="1000407"/>
                    </a:cubicBezTo>
                    <a:cubicBezTo>
                      <a:pt x="1406347" y="1011770"/>
                      <a:pt x="1412252" y="1020810"/>
                      <a:pt x="1420444" y="1027487"/>
                    </a:cubicBezTo>
                    <a:cubicBezTo>
                      <a:pt x="1428541" y="1034173"/>
                      <a:pt x="1443876" y="1036249"/>
                      <a:pt x="1466259" y="1033744"/>
                    </a:cubicBezTo>
                    <a:cubicBezTo>
                      <a:pt x="1488643" y="1031230"/>
                      <a:pt x="1501406" y="1032411"/>
                      <a:pt x="1504073" y="1037316"/>
                    </a:cubicBezTo>
                    <a:cubicBezTo>
                      <a:pt x="1506741" y="1042212"/>
                      <a:pt x="1511312" y="1044546"/>
                      <a:pt x="1518361" y="1044755"/>
                    </a:cubicBezTo>
                    <a:cubicBezTo>
                      <a:pt x="1525314" y="1044974"/>
                      <a:pt x="1536459" y="1043126"/>
                      <a:pt x="1551984" y="1038802"/>
                    </a:cubicBezTo>
                    <a:cubicBezTo>
                      <a:pt x="1567510" y="1034468"/>
                      <a:pt x="1576654" y="1033716"/>
                      <a:pt x="1579416" y="1037012"/>
                    </a:cubicBezTo>
                    <a:cubicBezTo>
                      <a:pt x="1582084" y="1040307"/>
                      <a:pt x="1597228" y="1041622"/>
                      <a:pt x="1625231" y="1040888"/>
                    </a:cubicBezTo>
                    <a:cubicBezTo>
                      <a:pt x="1653140" y="1040155"/>
                      <a:pt x="1679715" y="1041964"/>
                      <a:pt x="1704670" y="1045946"/>
                    </a:cubicBezTo>
                    <a:cubicBezTo>
                      <a:pt x="1729721" y="1049937"/>
                      <a:pt x="1743723" y="1049470"/>
                      <a:pt x="1746675" y="1044755"/>
                    </a:cubicBezTo>
                    <a:cubicBezTo>
                      <a:pt x="1749628" y="1040031"/>
                      <a:pt x="1754581" y="1037697"/>
                      <a:pt x="1761534" y="1037907"/>
                    </a:cubicBezTo>
                    <a:cubicBezTo>
                      <a:pt x="1768487" y="1038126"/>
                      <a:pt x="1774774" y="1040183"/>
                      <a:pt x="1780298" y="1043565"/>
                    </a:cubicBezTo>
                    <a:cubicBezTo>
                      <a:pt x="1785728" y="1046946"/>
                      <a:pt x="1803825" y="1048851"/>
                      <a:pt x="1834496" y="1049813"/>
                    </a:cubicBezTo>
                    <a:cubicBezTo>
                      <a:pt x="1865166" y="1050775"/>
                      <a:pt x="1896218" y="1058300"/>
                      <a:pt x="1927936" y="1072140"/>
                    </a:cubicBezTo>
                    <a:cubicBezTo>
                      <a:pt x="1959560" y="1085979"/>
                      <a:pt x="1986610" y="1093161"/>
                      <a:pt x="2008898" y="1093866"/>
                    </a:cubicBezTo>
                    <a:cubicBezTo>
                      <a:pt x="2031188" y="1094562"/>
                      <a:pt x="2057762" y="1092171"/>
                      <a:pt x="2088623" y="1086722"/>
                    </a:cubicBezTo>
                    <a:cubicBezTo>
                      <a:pt x="2119579" y="1081265"/>
                      <a:pt x="2148535" y="1070206"/>
                      <a:pt x="2175586" y="1053385"/>
                    </a:cubicBezTo>
                    <a:cubicBezTo>
                      <a:pt x="2202638" y="1036564"/>
                      <a:pt x="2219496" y="1028172"/>
                      <a:pt x="2226450" y="1028382"/>
                    </a:cubicBezTo>
                    <a:cubicBezTo>
                      <a:pt x="2233403" y="1028601"/>
                      <a:pt x="2257120" y="1032611"/>
                      <a:pt x="2297316" y="1040288"/>
                    </a:cubicBezTo>
                    <a:cubicBezTo>
                      <a:pt x="2337511" y="1047975"/>
                      <a:pt x="2379040" y="1066139"/>
                      <a:pt x="2421427" y="1094762"/>
                    </a:cubicBezTo>
                    <a:cubicBezTo>
                      <a:pt x="2463813" y="1123384"/>
                      <a:pt x="2511151" y="1144863"/>
                      <a:pt x="2563730" y="1159351"/>
                    </a:cubicBezTo>
                    <a:cubicBezTo>
                      <a:pt x="2616308" y="1173838"/>
                      <a:pt x="2657741" y="1195412"/>
                      <a:pt x="2687555" y="1223644"/>
                    </a:cubicBezTo>
                    <a:cubicBezTo>
                      <a:pt x="2717368" y="1251876"/>
                      <a:pt x="2749276" y="1278575"/>
                      <a:pt x="2783377" y="1303712"/>
                    </a:cubicBezTo>
                    <a:cubicBezTo>
                      <a:pt x="2817476" y="1328867"/>
                      <a:pt x="2843765" y="1353756"/>
                      <a:pt x="2862529" y="1378426"/>
                    </a:cubicBezTo>
                    <a:cubicBezTo>
                      <a:pt x="2881294" y="1403105"/>
                      <a:pt x="2899772" y="1442929"/>
                      <a:pt x="2917679" y="1498088"/>
                    </a:cubicBezTo>
                    <a:cubicBezTo>
                      <a:pt x="2935491" y="1553238"/>
                      <a:pt x="2957303" y="1610026"/>
                      <a:pt x="2983402" y="1668643"/>
                    </a:cubicBezTo>
                    <a:cubicBezTo>
                      <a:pt x="3009500" y="1727269"/>
                      <a:pt x="3029788" y="1789867"/>
                      <a:pt x="3044456" y="1856162"/>
                    </a:cubicBezTo>
                    <a:cubicBezTo>
                      <a:pt x="3059125" y="1922465"/>
                      <a:pt x="3071984" y="1964670"/>
                      <a:pt x="3082556" y="1982672"/>
                    </a:cubicBezTo>
                    <a:cubicBezTo>
                      <a:pt x="3093130" y="2000665"/>
                      <a:pt x="3097606" y="2013676"/>
                      <a:pt x="3095891" y="2021668"/>
                    </a:cubicBezTo>
                    <a:cubicBezTo>
                      <a:pt x="3094939" y="2026611"/>
                      <a:pt x="3091701" y="2030469"/>
                      <a:pt x="3089129" y="2034755"/>
                    </a:cubicBezTo>
                    <a:cubicBezTo>
                      <a:pt x="3046837" y="2038460"/>
                      <a:pt x="2999880" y="2041146"/>
                      <a:pt x="2948254" y="2042794"/>
                    </a:cubicBezTo>
                    <a:lnTo>
                      <a:pt x="2945016" y="2014524"/>
                    </a:lnTo>
                    <a:lnTo>
                      <a:pt x="2942634" y="2012438"/>
                    </a:lnTo>
                    <a:lnTo>
                      <a:pt x="2941492" y="2001122"/>
                    </a:lnTo>
                    <a:cubicBezTo>
                      <a:pt x="2937206" y="1995779"/>
                      <a:pt x="2922823" y="1974929"/>
                      <a:pt x="2921775" y="1966299"/>
                    </a:cubicBezTo>
                    <a:lnTo>
                      <a:pt x="2893200" y="1943382"/>
                    </a:lnTo>
                    <a:lnTo>
                      <a:pt x="2892914" y="1943382"/>
                    </a:lnTo>
                    <a:cubicBezTo>
                      <a:pt x="2887009" y="1937905"/>
                      <a:pt x="2881388" y="1932818"/>
                      <a:pt x="2875673" y="1927599"/>
                    </a:cubicBezTo>
                    <a:cubicBezTo>
                      <a:pt x="2876245" y="1927847"/>
                      <a:pt x="2876532" y="1927980"/>
                      <a:pt x="2877102" y="1928199"/>
                    </a:cubicBezTo>
                    <a:cubicBezTo>
                      <a:pt x="2878722" y="1922932"/>
                      <a:pt x="2875007" y="1908758"/>
                      <a:pt x="2869102" y="1904682"/>
                    </a:cubicBezTo>
                    <a:cubicBezTo>
                      <a:pt x="2863292" y="1900691"/>
                      <a:pt x="2854814" y="1883031"/>
                      <a:pt x="2835192" y="1866287"/>
                    </a:cubicBezTo>
                    <a:cubicBezTo>
                      <a:pt x="2821952" y="1828634"/>
                      <a:pt x="2812142" y="1778056"/>
                      <a:pt x="2808428" y="1744243"/>
                    </a:cubicBezTo>
                    <a:cubicBezTo>
                      <a:pt x="2807760" y="1634153"/>
                      <a:pt x="2782614" y="1551752"/>
                      <a:pt x="2695270" y="1510880"/>
                    </a:cubicBezTo>
                    <a:cubicBezTo>
                      <a:pt x="2670506" y="1501145"/>
                      <a:pt x="2679459" y="1504156"/>
                      <a:pt x="2643740" y="1496297"/>
                    </a:cubicBezTo>
                    <a:cubicBezTo>
                      <a:pt x="2619451" y="1494573"/>
                      <a:pt x="2597639" y="1494850"/>
                      <a:pt x="2577731" y="1496593"/>
                    </a:cubicBezTo>
                    <a:cubicBezTo>
                      <a:pt x="2491340" y="1504174"/>
                      <a:pt x="2438762" y="1538112"/>
                      <a:pt x="2354466" y="1543332"/>
                    </a:cubicBezTo>
                    <a:cubicBezTo>
                      <a:pt x="2312746" y="1546056"/>
                      <a:pt x="2300269" y="1537093"/>
                      <a:pt x="2284553" y="1533807"/>
                    </a:cubicBezTo>
                    <a:cubicBezTo>
                      <a:pt x="2279981" y="1532845"/>
                      <a:pt x="2274646" y="1532492"/>
                      <a:pt x="2268741" y="1532912"/>
                    </a:cubicBezTo>
                    <a:cubicBezTo>
                      <a:pt x="2237212" y="1487839"/>
                      <a:pt x="2203781" y="1506575"/>
                      <a:pt x="2171966" y="1487668"/>
                    </a:cubicBezTo>
                    <a:cubicBezTo>
                      <a:pt x="2178349" y="1485867"/>
                      <a:pt x="2183016" y="1485306"/>
                      <a:pt x="2182444" y="1483201"/>
                    </a:cubicBezTo>
                    <a:cubicBezTo>
                      <a:pt x="2162157" y="1477810"/>
                      <a:pt x="2116341" y="1460912"/>
                      <a:pt x="2107102" y="1462665"/>
                    </a:cubicBezTo>
                    <a:cubicBezTo>
                      <a:pt x="2095100" y="1459274"/>
                      <a:pt x="2092337" y="1452959"/>
                      <a:pt x="2065191" y="1453435"/>
                    </a:cubicBezTo>
                    <a:cubicBezTo>
                      <a:pt x="2043474" y="1435471"/>
                      <a:pt x="2028520" y="1450292"/>
                      <a:pt x="2017566" y="1455521"/>
                    </a:cubicBezTo>
                    <a:cubicBezTo>
                      <a:pt x="2017566" y="1443138"/>
                      <a:pt x="2009375" y="1424517"/>
                      <a:pt x="1997278" y="1410572"/>
                    </a:cubicBezTo>
                    <a:cubicBezTo>
                      <a:pt x="1998516" y="1415526"/>
                      <a:pt x="2003850" y="1434452"/>
                      <a:pt x="1974323" y="1443910"/>
                    </a:cubicBezTo>
                    <a:cubicBezTo>
                      <a:pt x="1953654" y="1447673"/>
                      <a:pt x="1925459" y="1430013"/>
                      <a:pt x="1920792" y="1423974"/>
                    </a:cubicBezTo>
                    <a:cubicBezTo>
                      <a:pt x="1919174" y="1433785"/>
                      <a:pt x="1928413" y="1446072"/>
                      <a:pt x="1937461" y="1448968"/>
                    </a:cubicBezTo>
                    <a:cubicBezTo>
                      <a:pt x="1922412" y="1447377"/>
                      <a:pt x="1910601" y="1443977"/>
                      <a:pt x="1897838" y="1434385"/>
                    </a:cubicBezTo>
                    <a:cubicBezTo>
                      <a:pt x="1898027" y="1446005"/>
                      <a:pt x="1900790" y="1454445"/>
                      <a:pt x="1901171" y="1457311"/>
                    </a:cubicBezTo>
                    <a:cubicBezTo>
                      <a:pt x="1886407" y="1452768"/>
                      <a:pt x="1859356" y="1464503"/>
                      <a:pt x="1860690" y="1469808"/>
                    </a:cubicBezTo>
                    <a:cubicBezTo>
                      <a:pt x="1879645" y="1463703"/>
                      <a:pt x="1898981" y="1475571"/>
                      <a:pt x="1913362" y="1477247"/>
                    </a:cubicBezTo>
                    <a:cubicBezTo>
                      <a:pt x="1899647" y="1478410"/>
                      <a:pt x="1867071" y="1517348"/>
                      <a:pt x="1847831" y="1534397"/>
                    </a:cubicBezTo>
                    <a:cubicBezTo>
                      <a:pt x="1877834" y="1541998"/>
                      <a:pt x="1902790" y="1495259"/>
                      <a:pt x="1919840" y="1494812"/>
                    </a:cubicBezTo>
                    <a:cubicBezTo>
                      <a:pt x="1908124" y="1502555"/>
                      <a:pt x="1898027" y="1512947"/>
                      <a:pt x="1892503" y="1520710"/>
                    </a:cubicBezTo>
                    <a:cubicBezTo>
                      <a:pt x="1874215" y="1536407"/>
                      <a:pt x="1856498" y="1556248"/>
                      <a:pt x="1855260" y="1565954"/>
                    </a:cubicBezTo>
                    <a:cubicBezTo>
                      <a:pt x="1854689" y="1583118"/>
                      <a:pt x="1851641" y="1586566"/>
                      <a:pt x="1843640" y="1603454"/>
                    </a:cubicBezTo>
                    <a:cubicBezTo>
                      <a:pt x="1830305" y="1620227"/>
                      <a:pt x="1813256" y="1642382"/>
                      <a:pt x="1815446" y="1645430"/>
                    </a:cubicBezTo>
                    <a:cubicBezTo>
                      <a:pt x="1815351" y="1646297"/>
                      <a:pt x="1815446" y="1646983"/>
                      <a:pt x="1815446" y="1647811"/>
                    </a:cubicBezTo>
                    <a:cubicBezTo>
                      <a:pt x="1815256" y="1652717"/>
                      <a:pt x="1816685" y="1656793"/>
                      <a:pt x="1818684" y="1660013"/>
                    </a:cubicBezTo>
                    <a:cubicBezTo>
                      <a:pt x="1819351" y="1661156"/>
                      <a:pt x="1820209" y="1661966"/>
                      <a:pt x="1821066" y="1662985"/>
                    </a:cubicBezTo>
                    <a:cubicBezTo>
                      <a:pt x="1823256" y="1665376"/>
                      <a:pt x="1825733" y="1667233"/>
                      <a:pt x="1828209" y="1668347"/>
                    </a:cubicBezTo>
                    <a:cubicBezTo>
                      <a:pt x="1828305" y="1668404"/>
                      <a:pt x="1828400" y="1668586"/>
                      <a:pt x="1828495" y="1668643"/>
                    </a:cubicBezTo>
                    <a:cubicBezTo>
                      <a:pt x="1828495" y="1668662"/>
                      <a:pt x="1828781" y="1668633"/>
                      <a:pt x="1828781" y="1668643"/>
                    </a:cubicBezTo>
                    <a:cubicBezTo>
                      <a:pt x="1828781" y="1668671"/>
                      <a:pt x="1828781" y="1668919"/>
                      <a:pt x="1828781" y="1668938"/>
                    </a:cubicBezTo>
                    <a:cubicBezTo>
                      <a:pt x="1830114" y="1672529"/>
                      <a:pt x="1831163" y="1675500"/>
                      <a:pt x="1832400" y="1678168"/>
                    </a:cubicBezTo>
                    <a:cubicBezTo>
                      <a:pt x="1834876" y="1683616"/>
                      <a:pt x="1837544" y="1687645"/>
                      <a:pt x="1841354" y="1691855"/>
                    </a:cubicBezTo>
                    <a:cubicBezTo>
                      <a:pt x="1843163" y="1693970"/>
                      <a:pt x="1845355" y="1695960"/>
                      <a:pt x="1847831" y="1698408"/>
                    </a:cubicBezTo>
                    <a:cubicBezTo>
                      <a:pt x="1850213" y="1699961"/>
                      <a:pt x="1852974" y="1701418"/>
                      <a:pt x="1855641" y="1702580"/>
                    </a:cubicBezTo>
                    <a:cubicBezTo>
                      <a:pt x="1855355" y="1702523"/>
                      <a:pt x="1855260" y="1702656"/>
                      <a:pt x="1854975" y="1702580"/>
                    </a:cubicBezTo>
                    <a:cubicBezTo>
                      <a:pt x="1854880" y="1702704"/>
                      <a:pt x="1854785" y="1702733"/>
                      <a:pt x="1854689" y="1702876"/>
                    </a:cubicBezTo>
                    <a:cubicBezTo>
                      <a:pt x="1853165" y="1705600"/>
                      <a:pt x="1854117" y="1709372"/>
                      <a:pt x="1854689" y="1714486"/>
                    </a:cubicBezTo>
                    <a:cubicBezTo>
                      <a:pt x="1854975" y="1717354"/>
                      <a:pt x="1856498" y="1721726"/>
                      <a:pt x="1856784" y="1724602"/>
                    </a:cubicBezTo>
                    <a:lnTo>
                      <a:pt x="1862404" y="1733232"/>
                    </a:lnTo>
                    <a:lnTo>
                      <a:pt x="1864500" y="1730555"/>
                    </a:lnTo>
                    <a:cubicBezTo>
                      <a:pt x="1866691" y="1730317"/>
                      <a:pt x="1869548" y="1737947"/>
                      <a:pt x="1871644" y="1737699"/>
                    </a:cubicBezTo>
                    <a:lnTo>
                      <a:pt x="1875834" y="1738594"/>
                    </a:lnTo>
                    <a:lnTo>
                      <a:pt x="1881740" y="1737099"/>
                    </a:lnTo>
                    <a:cubicBezTo>
                      <a:pt x="1883550" y="1736908"/>
                      <a:pt x="1884407" y="1737337"/>
                      <a:pt x="1886502" y="1737099"/>
                    </a:cubicBezTo>
                    <a:lnTo>
                      <a:pt x="1891931" y="1734127"/>
                    </a:lnTo>
                    <a:lnTo>
                      <a:pt x="1893075" y="1728469"/>
                    </a:lnTo>
                    <a:lnTo>
                      <a:pt x="1894312" y="1726393"/>
                    </a:lnTo>
                    <a:lnTo>
                      <a:pt x="1898123" y="1725193"/>
                    </a:lnTo>
                    <a:cubicBezTo>
                      <a:pt x="1897647" y="1720163"/>
                      <a:pt x="1900219" y="1722164"/>
                      <a:pt x="1902314" y="1721926"/>
                    </a:cubicBezTo>
                    <a:cubicBezTo>
                      <a:pt x="1902314" y="1721926"/>
                      <a:pt x="1901076" y="1719011"/>
                      <a:pt x="1904123" y="1716868"/>
                    </a:cubicBezTo>
                    <a:cubicBezTo>
                      <a:pt x="1907172" y="1714706"/>
                      <a:pt x="1907363" y="1714163"/>
                      <a:pt x="1908886" y="1711801"/>
                    </a:cubicBezTo>
                    <a:cubicBezTo>
                      <a:pt x="1910029" y="1709486"/>
                      <a:pt x="1908695" y="1709467"/>
                      <a:pt x="1910029" y="1708229"/>
                    </a:cubicBezTo>
                    <a:cubicBezTo>
                      <a:pt x="1911458" y="1707353"/>
                      <a:pt x="1914125" y="1706333"/>
                      <a:pt x="1918411" y="1705847"/>
                    </a:cubicBezTo>
                    <a:lnTo>
                      <a:pt x="1921935" y="1696618"/>
                    </a:lnTo>
                    <a:lnTo>
                      <a:pt x="1923459" y="1692751"/>
                    </a:lnTo>
                    <a:cubicBezTo>
                      <a:pt x="1923459" y="1692751"/>
                      <a:pt x="1925936" y="1683864"/>
                      <a:pt x="1925555" y="1683226"/>
                    </a:cubicBezTo>
                    <a:lnTo>
                      <a:pt x="1926127" y="1683826"/>
                    </a:lnTo>
                    <a:cubicBezTo>
                      <a:pt x="1926127" y="1683826"/>
                      <a:pt x="1927841" y="1686969"/>
                      <a:pt x="1927936" y="1687093"/>
                    </a:cubicBezTo>
                    <a:cubicBezTo>
                      <a:pt x="1928983" y="1689274"/>
                      <a:pt x="1929842" y="1691579"/>
                      <a:pt x="1930031" y="1693646"/>
                    </a:cubicBezTo>
                    <a:cubicBezTo>
                      <a:pt x="1931080" y="1692494"/>
                      <a:pt x="1940319" y="1741776"/>
                      <a:pt x="1936604" y="1756454"/>
                    </a:cubicBezTo>
                    <a:cubicBezTo>
                      <a:pt x="1950130" y="1741480"/>
                      <a:pt x="1961464" y="1719144"/>
                      <a:pt x="1967465" y="1701380"/>
                    </a:cubicBezTo>
                    <a:cubicBezTo>
                      <a:pt x="1966513" y="1718954"/>
                      <a:pt x="1972513" y="1755873"/>
                      <a:pt x="1984515" y="1765083"/>
                    </a:cubicBezTo>
                    <a:cubicBezTo>
                      <a:pt x="1982324" y="1742052"/>
                      <a:pt x="1992039" y="1714486"/>
                      <a:pt x="1992802" y="1708229"/>
                    </a:cubicBezTo>
                    <a:cubicBezTo>
                      <a:pt x="1998898" y="1723926"/>
                      <a:pt x="1996517" y="1802507"/>
                      <a:pt x="1995754" y="1815680"/>
                    </a:cubicBezTo>
                    <a:cubicBezTo>
                      <a:pt x="2017280" y="1806384"/>
                      <a:pt x="2021757" y="1746090"/>
                      <a:pt x="2020805" y="1763293"/>
                    </a:cubicBezTo>
                    <a:cubicBezTo>
                      <a:pt x="2023949" y="1769122"/>
                      <a:pt x="2024901" y="1834178"/>
                      <a:pt x="2025281" y="1847237"/>
                    </a:cubicBezTo>
                    <a:cubicBezTo>
                      <a:pt x="2038236" y="1832701"/>
                      <a:pt x="2040427" y="1825853"/>
                      <a:pt x="2048427" y="1816576"/>
                    </a:cubicBezTo>
                    <a:cubicBezTo>
                      <a:pt x="2053285" y="1840417"/>
                      <a:pt x="2096338" y="1887461"/>
                      <a:pt x="2110721" y="1896052"/>
                    </a:cubicBezTo>
                    <a:cubicBezTo>
                      <a:pt x="2097767" y="1881117"/>
                      <a:pt x="2083480" y="1811699"/>
                      <a:pt x="2087766" y="1801393"/>
                    </a:cubicBezTo>
                    <a:cubicBezTo>
                      <a:pt x="2094243" y="1819967"/>
                      <a:pt x="2114245" y="1899862"/>
                      <a:pt x="2118722" y="1910635"/>
                    </a:cubicBezTo>
                    <a:cubicBezTo>
                      <a:pt x="2124246" y="1904567"/>
                      <a:pt x="2129009" y="1878231"/>
                      <a:pt x="2130342" y="1877002"/>
                    </a:cubicBezTo>
                    <a:cubicBezTo>
                      <a:pt x="2133200" y="1879603"/>
                      <a:pt x="2130056" y="1910520"/>
                      <a:pt x="2127675" y="1921351"/>
                    </a:cubicBezTo>
                    <a:cubicBezTo>
                      <a:pt x="2151773" y="1888128"/>
                      <a:pt x="2157108" y="1855352"/>
                      <a:pt x="2159203" y="1823424"/>
                    </a:cubicBezTo>
                    <a:cubicBezTo>
                      <a:pt x="2161775" y="1832463"/>
                      <a:pt x="2164538" y="1841522"/>
                      <a:pt x="2167490" y="1851104"/>
                    </a:cubicBezTo>
                    <a:cubicBezTo>
                      <a:pt x="2168728" y="1861886"/>
                      <a:pt x="2167490" y="1868868"/>
                      <a:pt x="2161584" y="1877897"/>
                    </a:cubicBezTo>
                    <a:cubicBezTo>
                      <a:pt x="2148917" y="1901138"/>
                      <a:pt x="2129199" y="1933333"/>
                      <a:pt x="2106244" y="1965699"/>
                    </a:cubicBezTo>
                    <a:cubicBezTo>
                      <a:pt x="2094528" y="1981920"/>
                      <a:pt x="2090242" y="1999456"/>
                      <a:pt x="2077002" y="2015115"/>
                    </a:cubicBezTo>
                    <a:cubicBezTo>
                      <a:pt x="2066048" y="2030888"/>
                      <a:pt x="2072431" y="2043242"/>
                      <a:pt x="2039284" y="2058568"/>
                    </a:cubicBezTo>
                    <a:cubicBezTo>
                      <a:pt x="2031854" y="2063044"/>
                      <a:pt x="2023949" y="2067950"/>
                      <a:pt x="2016328" y="2072855"/>
                    </a:cubicBezTo>
                    <a:cubicBezTo>
                      <a:pt x="2016233" y="2072903"/>
                      <a:pt x="2016042" y="2072808"/>
                      <a:pt x="2016042" y="2072855"/>
                    </a:cubicBezTo>
                    <a:cubicBezTo>
                      <a:pt x="1708766" y="2066073"/>
                      <a:pt x="1639329" y="2149751"/>
                      <a:pt x="1551412" y="2215435"/>
                    </a:cubicBezTo>
                    <a:cubicBezTo>
                      <a:pt x="999915" y="2627724"/>
                      <a:pt x="1142314" y="2888843"/>
                      <a:pt x="0" y="2896177"/>
                    </a:cubicBezTo>
                    <a:lnTo>
                      <a:pt x="3609384" y="2896177"/>
                    </a:lnTo>
                    <a:lnTo>
                      <a:pt x="3609384" y="2214244"/>
                    </a:lnTo>
                    <a:lnTo>
                      <a:pt x="3609384" y="2124652"/>
                    </a:lnTo>
                    <a:lnTo>
                      <a:pt x="3609384" y="1971957"/>
                    </a:lnTo>
                    <a:cubicBezTo>
                      <a:pt x="3517563" y="1971957"/>
                      <a:pt x="3441459" y="1984178"/>
                      <a:pt x="3361448" y="1997855"/>
                    </a:cubicBezTo>
                    <a:cubicBezTo>
                      <a:pt x="3355067" y="1993740"/>
                      <a:pt x="3348399" y="1990168"/>
                      <a:pt x="3342112" y="1985949"/>
                    </a:cubicBezTo>
                    <a:cubicBezTo>
                      <a:pt x="3284678" y="1947221"/>
                      <a:pt x="3241148" y="1912006"/>
                      <a:pt x="3211430" y="1880574"/>
                    </a:cubicBezTo>
                    <a:cubicBezTo>
                      <a:pt x="3181712" y="1849132"/>
                      <a:pt x="3148088" y="1786172"/>
                      <a:pt x="3110465" y="1691855"/>
                    </a:cubicBezTo>
                    <a:cubicBezTo>
                      <a:pt x="3072937" y="1597548"/>
                      <a:pt x="3042456" y="1526168"/>
                      <a:pt x="3018834" y="1477247"/>
                    </a:cubicBezTo>
                    <a:cubicBezTo>
                      <a:pt x="2995213" y="1428336"/>
                      <a:pt x="2979592" y="1389884"/>
                      <a:pt x="2972066" y="1362357"/>
                    </a:cubicBezTo>
                    <a:cubicBezTo>
                      <a:pt x="2964542" y="1334820"/>
                      <a:pt x="2961875" y="1308493"/>
                      <a:pt x="2964066" y="1282880"/>
                    </a:cubicBezTo>
                    <a:cubicBezTo>
                      <a:pt x="2966256" y="1257258"/>
                      <a:pt x="2975210" y="1235751"/>
                      <a:pt x="2991116" y="1218587"/>
                    </a:cubicBezTo>
                    <a:cubicBezTo>
                      <a:pt x="3007024" y="1201422"/>
                      <a:pt x="3033599" y="1180610"/>
                      <a:pt x="3070650" y="1156074"/>
                    </a:cubicBezTo>
                    <a:cubicBezTo>
                      <a:pt x="3107702" y="1131538"/>
                      <a:pt x="3147708" y="1120679"/>
                      <a:pt x="3190857" y="1123632"/>
                    </a:cubicBezTo>
                    <a:cubicBezTo>
                      <a:pt x="3234099" y="1126585"/>
                      <a:pt x="3266675" y="1136367"/>
                      <a:pt x="3288488" y="1153102"/>
                    </a:cubicBezTo>
                    <a:cubicBezTo>
                      <a:pt x="3310299" y="1169838"/>
                      <a:pt x="3328874" y="1178524"/>
                      <a:pt x="3344209" y="1179001"/>
                    </a:cubicBezTo>
                    <a:cubicBezTo>
                      <a:pt x="3359544" y="1179477"/>
                      <a:pt x="3372212" y="1176010"/>
                      <a:pt x="3382309" y="1168285"/>
                    </a:cubicBezTo>
                    <a:cubicBezTo>
                      <a:pt x="3392309" y="1160570"/>
                      <a:pt x="3414027" y="1157112"/>
                      <a:pt x="3447459" y="1158160"/>
                    </a:cubicBezTo>
                    <a:cubicBezTo>
                      <a:pt x="3480892" y="1159208"/>
                      <a:pt x="3500324" y="1157445"/>
                      <a:pt x="3506134" y="1152807"/>
                    </a:cubicBezTo>
                    <a:cubicBezTo>
                      <a:pt x="3511849" y="1148168"/>
                      <a:pt x="3536327" y="1150578"/>
                      <a:pt x="3579285" y="1159951"/>
                    </a:cubicBezTo>
                    <a:cubicBezTo>
                      <a:pt x="3622338" y="1169323"/>
                      <a:pt x="3668154" y="1172171"/>
                      <a:pt x="3717113" y="1168876"/>
                    </a:cubicBezTo>
                    <a:cubicBezTo>
                      <a:pt x="3766070" y="1165589"/>
                      <a:pt x="3795694" y="1158665"/>
                      <a:pt x="3805790" y="1147749"/>
                    </a:cubicBezTo>
                    <a:cubicBezTo>
                      <a:pt x="3815981" y="1136824"/>
                      <a:pt x="3818458" y="1120851"/>
                      <a:pt x="3813600" y="1099819"/>
                    </a:cubicBezTo>
                    <a:cubicBezTo>
                      <a:pt x="3811124" y="1089304"/>
                      <a:pt x="3808553" y="1078779"/>
                      <a:pt x="3806171" y="1068272"/>
                    </a:cubicBezTo>
                    <a:cubicBezTo>
                      <a:pt x="3810362" y="1067596"/>
                      <a:pt x="3814744" y="1066873"/>
                      <a:pt x="3818934" y="1066187"/>
                    </a:cubicBezTo>
                    <a:cubicBezTo>
                      <a:pt x="3827317" y="1064844"/>
                      <a:pt x="3831793" y="1056042"/>
                      <a:pt x="3832365" y="1039993"/>
                    </a:cubicBezTo>
                    <a:cubicBezTo>
                      <a:pt x="3832841" y="1023952"/>
                      <a:pt x="3826935" y="1009465"/>
                      <a:pt x="3814744" y="996235"/>
                    </a:cubicBezTo>
                    <a:cubicBezTo>
                      <a:pt x="3802647" y="983014"/>
                      <a:pt x="3778453" y="971746"/>
                      <a:pt x="3742448" y="962602"/>
                    </a:cubicBezTo>
                    <a:cubicBezTo>
                      <a:pt x="3724446" y="958030"/>
                      <a:pt x="3706539" y="953496"/>
                      <a:pt x="3688538" y="948905"/>
                    </a:cubicBezTo>
                    <a:cubicBezTo>
                      <a:pt x="3692251" y="940999"/>
                      <a:pt x="3695871" y="933017"/>
                      <a:pt x="3699586" y="925093"/>
                    </a:cubicBezTo>
                    <a:cubicBezTo>
                      <a:pt x="3707016" y="909272"/>
                      <a:pt x="3717398" y="897603"/>
                      <a:pt x="3730256" y="889974"/>
                    </a:cubicBezTo>
                    <a:cubicBezTo>
                      <a:pt x="3743020" y="882344"/>
                      <a:pt x="3753784" y="869867"/>
                      <a:pt x="3762641" y="852474"/>
                    </a:cubicBezTo>
                    <a:cubicBezTo>
                      <a:pt x="3771595" y="835081"/>
                      <a:pt x="3781691" y="822632"/>
                      <a:pt x="3793027" y="814965"/>
                    </a:cubicBezTo>
                    <a:cubicBezTo>
                      <a:pt x="3804456" y="807287"/>
                      <a:pt x="3815124" y="803344"/>
                      <a:pt x="3824840" y="803649"/>
                    </a:cubicBezTo>
                    <a:cubicBezTo>
                      <a:pt x="3834651" y="803963"/>
                      <a:pt x="3849034" y="811812"/>
                      <a:pt x="3868084" y="826871"/>
                    </a:cubicBezTo>
                    <a:cubicBezTo>
                      <a:pt x="3887134" y="841920"/>
                      <a:pt x="3904469" y="849607"/>
                      <a:pt x="3919804" y="850093"/>
                    </a:cubicBezTo>
                    <a:cubicBezTo>
                      <a:pt x="3935139" y="850569"/>
                      <a:pt x="3948570" y="846254"/>
                      <a:pt x="3960000" y="836987"/>
                    </a:cubicBezTo>
                    <a:cubicBezTo>
                      <a:pt x="3971525" y="827718"/>
                      <a:pt x="3980193" y="811945"/>
                      <a:pt x="3986479" y="789666"/>
                    </a:cubicBezTo>
                    <a:cubicBezTo>
                      <a:pt x="3992766" y="767378"/>
                      <a:pt x="4001148" y="747461"/>
                      <a:pt x="4011530" y="730135"/>
                    </a:cubicBezTo>
                    <a:cubicBezTo>
                      <a:pt x="4021817" y="712790"/>
                      <a:pt x="4055060" y="716305"/>
                      <a:pt x="4111542" y="740555"/>
                    </a:cubicBezTo>
                    <a:cubicBezTo>
                      <a:pt x="4168026" y="764796"/>
                      <a:pt x="4210412" y="777188"/>
                      <a:pt x="4238321" y="778055"/>
                    </a:cubicBezTo>
                    <a:cubicBezTo>
                      <a:pt x="4266228" y="778932"/>
                      <a:pt x="4285755" y="774045"/>
                      <a:pt x="4297280" y="763168"/>
                    </a:cubicBezTo>
                    <a:cubicBezTo>
                      <a:pt x="4308806" y="752290"/>
                      <a:pt x="4315473" y="736374"/>
                      <a:pt x="4317473" y="715543"/>
                    </a:cubicBezTo>
                    <a:cubicBezTo>
                      <a:pt x="4319569" y="694731"/>
                      <a:pt x="4332523" y="684739"/>
                      <a:pt x="4356240" y="685482"/>
                    </a:cubicBezTo>
                    <a:cubicBezTo>
                      <a:pt x="4379957" y="686225"/>
                      <a:pt x="4392720" y="677785"/>
                      <a:pt x="4394625" y="660183"/>
                    </a:cubicBezTo>
                    <a:cubicBezTo>
                      <a:pt x="4396531" y="642581"/>
                      <a:pt x="4413009" y="633447"/>
                      <a:pt x="4443679" y="632799"/>
                    </a:cubicBezTo>
                    <a:cubicBezTo>
                      <a:pt x="4474445" y="632151"/>
                      <a:pt x="4492067" y="629456"/>
                      <a:pt x="4496353" y="624760"/>
                    </a:cubicBezTo>
                    <a:cubicBezTo>
                      <a:pt x="4500734" y="620083"/>
                      <a:pt x="4502925" y="612187"/>
                      <a:pt x="4503210" y="600947"/>
                    </a:cubicBezTo>
                    <a:cubicBezTo>
                      <a:pt x="4503592" y="589717"/>
                      <a:pt x="4496448" y="573477"/>
                      <a:pt x="4481779" y="552132"/>
                    </a:cubicBezTo>
                    <a:cubicBezTo>
                      <a:pt x="4467111" y="530796"/>
                      <a:pt x="4449680" y="514308"/>
                      <a:pt x="4429107" y="502430"/>
                    </a:cubicBezTo>
                    <a:cubicBezTo>
                      <a:pt x="4408532" y="490543"/>
                      <a:pt x="4389196" y="483476"/>
                      <a:pt x="4371099" y="481294"/>
                    </a:cubicBezTo>
                    <a:cubicBezTo>
                      <a:pt x="4353001" y="479123"/>
                      <a:pt x="4341476" y="471379"/>
                      <a:pt x="4336238" y="458368"/>
                    </a:cubicBezTo>
                    <a:cubicBezTo>
                      <a:pt x="4331094" y="445366"/>
                      <a:pt x="4323664" y="433279"/>
                      <a:pt x="4314235" y="421763"/>
                    </a:cubicBezTo>
                    <a:cubicBezTo>
                      <a:pt x="4304805" y="410228"/>
                      <a:pt x="4291279" y="403399"/>
                      <a:pt x="4273181" y="401218"/>
                    </a:cubicBezTo>
                    <a:cubicBezTo>
                      <a:pt x="4255085" y="399055"/>
                      <a:pt x="4243369" y="389750"/>
                      <a:pt x="4238321" y="373538"/>
                    </a:cubicBezTo>
                    <a:cubicBezTo>
                      <a:pt x="4233272" y="357327"/>
                      <a:pt x="4222509" y="342544"/>
                      <a:pt x="4206221" y="329190"/>
                    </a:cubicBezTo>
                    <a:cubicBezTo>
                      <a:pt x="4189837" y="315835"/>
                      <a:pt x="4174598" y="308797"/>
                      <a:pt x="4160692" y="308349"/>
                    </a:cubicBezTo>
                    <a:cubicBezTo>
                      <a:pt x="4146690" y="307920"/>
                      <a:pt x="4134974" y="302796"/>
                      <a:pt x="4125544" y="292880"/>
                    </a:cubicBezTo>
                    <a:cubicBezTo>
                      <a:pt x="4116019" y="282946"/>
                      <a:pt x="4101826" y="272763"/>
                      <a:pt x="4082681" y="262515"/>
                    </a:cubicBezTo>
                    <a:cubicBezTo>
                      <a:pt x="4063442" y="252275"/>
                      <a:pt x="4037819" y="249160"/>
                      <a:pt x="4005529" y="252990"/>
                    </a:cubicBezTo>
                    <a:cubicBezTo>
                      <a:pt x="3973334" y="256800"/>
                      <a:pt x="3951428" y="244160"/>
                      <a:pt x="3939806" y="214890"/>
                    </a:cubicBezTo>
                    <a:cubicBezTo>
                      <a:pt x="3928091" y="185619"/>
                      <a:pt x="3918185" y="167693"/>
                      <a:pt x="3909994" y="161016"/>
                    </a:cubicBezTo>
                    <a:cubicBezTo>
                      <a:pt x="3901897" y="154339"/>
                      <a:pt x="3878847" y="148719"/>
                      <a:pt x="3841223" y="144347"/>
                    </a:cubicBezTo>
                    <a:cubicBezTo>
                      <a:pt x="3803695" y="139956"/>
                      <a:pt x="3776358" y="127860"/>
                      <a:pt x="3758831" y="108029"/>
                    </a:cubicBezTo>
                    <a:cubicBezTo>
                      <a:pt x="3741305" y="88216"/>
                      <a:pt x="3717684" y="80311"/>
                      <a:pt x="3688252" y="84216"/>
                    </a:cubicBezTo>
                    <a:cubicBezTo>
                      <a:pt x="3658819" y="88121"/>
                      <a:pt x="3637387" y="81635"/>
                      <a:pt x="3623958" y="65166"/>
                    </a:cubicBezTo>
                    <a:cubicBezTo>
                      <a:pt x="3610527" y="48688"/>
                      <a:pt x="3597001" y="37201"/>
                      <a:pt x="3583191" y="30343"/>
                    </a:cubicBezTo>
                    <a:cubicBezTo>
                      <a:pt x="3569475" y="23494"/>
                      <a:pt x="3550044" y="20294"/>
                      <a:pt x="3524802" y="21113"/>
                    </a:cubicBezTo>
                    <a:cubicBezTo>
                      <a:pt x="3499656" y="21932"/>
                      <a:pt x="3477177" y="28523"/>
                      <a:pt x="3457270" y="40763"/>
                    </a:cubicBezTo>
                    <a:cubicBezTo>
                      <a:pt x="3437362" y="52984"/>
                      <a:pt x="3424504" y="59099"/>
                      <a:pt x="3418884" y="58918"/>
                    </a:cubicBezTo>
                    <a:cubicBezTo>
                      <a:pt x="3413265" y="58746"/>
                      <a:pt x="3405263" y="52945"/>
                      <a:pt x="3394500" y="41354"/>
                    </a:cubicBezTo>
                    <a:cubicBezTo>
                      <a:pt x="3383642" y="29781"/>
                      <a:pt x="3363639" y="19322"/>
                      <a:pt x="3334684" y="10397"/>
                    </a:cubicBezTo>
                    <a:cubicBezTo>
                      <a:pt x="3305632" y="1463"/>
                      <a:pt x="3281344" y="-1718"/>
                      <a:pt x="3261722" y="872"/>
                    </a:cubicBezTo>
                    <a:close/>
                    <a:moveTo>
                      <a:pt x="2406567" y="694416"/>
                    </a:moveTo>
                    <a:cubicBezTo>
                      <a:pt x="2412188" y="692987"/>
                      <a:pt x="2419807" y="694188"/>
                      <a:pt x="2429427" y="697693"/>
                    </a:cubicBezTo>
                    <a:cubicBezTo>
                      <a:pt x="2439143" y="701198"/>
                      <a:pt x="2445905" y="708647"/>
                      <a:pt x="2449716" y="720010"/>
                    </a:cubicBezTo>
                    <a:cubicBezTo>
                      <a:pt x="2453526" y="731373"/>
                      <a:pt x="2454574" y="744003"/>
                      <a:pt x="2452669" y="758405"/>
                    </a:cubicBezTo>
                    <a:cubicBezTo>
                      <a:pt x="2450859" y="772807"/>
                      <a:pt x="2436953" y="779789"/>
                      <a:pt x="2410377" y="778951"/>
                    </a:cubicBezTo>
                    <a:cubicBezTo>
                      <a:pt x="2383898" y="778122"/>
                      <a:pt x="2364467" y="774921"/>
                      <a:pt x="2352084" y="769721"/>
                    </a:cubicBezTo>
                    <a:cubicBezTo>
                      <a:pt x="2345893" y="767120"/>
                      <a:pt x="2339512" y="764596"/>
                      <a:pt x="2333320" y="761986"/>
                    </a:cubicBezTo>
                    <a:cubicBezTo>
                      <a:pt x="2341798" y="758234"/>
                      <a:pt x="2350465" y="754414"/>
                      <a:pt x="2358942" y="750671"/>
                    </a:cubicBezTo>
                    <a:cubicBezTo>
                      <a:pt x="2375897" y="743175"/>
                      <a:pt x="2386756" y="732240"/>
                      <a:pt x="2391327" y="717924"/>
                    </a:cubicBezTo>
                    <a:cubicBezTo>
                      <a:pt x="2395995" y="703617"/>
                      <a:pt x="2400948" y="695864"/>
                      <a:pt x="2406567" y="694416"/>
                    </a:cubicBezTo>
                    <a:close/>
                    <a:moveTo>
                      <a:pt x="2478005" y="694416"/>
                    </a:moveTo>
                    <a:cubicBezTo>
                      <a:pt x="2485434" y="701874"/>
                      <a:pt x="2492864" y="709275"/>
                      <a:pt x="2500294" y="716743"/>
                    </a:cubicBezTo>
                    <a:cubicBezTo>
                      <a:pt x="2515248" y="731659"/>
                      <a:pt x="2529440" y="737660"/>
                      <a:pt x="2543441" y="734897"/>
                    </a:cubicBezTo>
                    <a:cubicBezTo>
                      <a:pt x="2550490" y="733507"/>
                      <a:pt x="2557634" y="732107"/>
                      <a:pt x="2564588" y="730726"/>
                    </a:cubicBezTo>
                    <a:cubicBezTo>
                      <a:pt x="2566302" y="742822"/>
                      <a:pt x="2568017" y="754967"/>
                      <a:pt x="2569635" y="767044"/>
                    </a:cubicBezTo>
                    <a:cubicBezTo>
                      <a:pt x="2573064" y="791238"/>
                      <a:pt x="2580398" y="810574"/>
                      <a:pt x="2591066" y="825385"/>
                    </a:cubicBezTo>
                    <a:cubicBezTo>
                      <a:pt x="2601830" y="840168"/>
                      <a:pt x="2611355" y="847750"/>
                      <a:pt x="2619641" y="848007"/>
                    </a:cubicBezTo>
                    <a:cubicBezTo>
                      <a:pt x="2628023" y="848264"/>
                      <a:pt x="2639263" y="842225"/>
                      <a:pt x="2653646" y="829843"/>
                    </a:cubicBezTo>
                    <a:cubicBezTo>
                      <a:pt x="2667934" y="817450"/>
                      <a:pt x="2682697" y="813050"/>
                      <a:pt x="2697938" y="816755"/>
                    </a:cubicBezTo>
                    <a:cubicBezTo>
                      <a:pt x="2705557" y="818594"/>
                      <a:pt x="2713273" y="820575"/>
                      <a:pt x="2720892" y="822404"/>
                    </a:cubicBezTo>
                    <a:cubicBezTo>
                      <a:pt x="2712796" y="835805"/>
                      <a:pt x="2704891" y="849197"/>
                      <a:pt x="2696794" y="862590"/>
                    </a:cubicBezTo>
                    <a:cubicBezTo>
                      <a:pt x="2680602" y="889383"/>
                      <a:pt x="2671267" y="919416"/>
                      <a:pt x="2668791" y="953077"/>
                    </a:cubicBezTo>
                    <a:cubicBezTo>
                      <a:pt x="2666314" y="986729"/>
                      <a:pt x="2661361" y="1010589"/>
                      <a:pt x="2653931" y="1024810"/>
                    </a:cubicBezTo>
                    <a:cubicBezTo>
                      <a:pt x="2646503" y="1039031"/>
                      <a:pt x="2639834" y="1046127"/>
                      <a:pt x="2634215" y="1045946"/>
                    </a:cubicBezTo>
                    <a:cubicBezTo>
                      <a:pt x="2628691" y="1045774"/>
                      <a:pt x="2611164" y="1026944"/>
                      <a:pt x="2581541" y="989091"/>
                    </a:cubicBezTo>
                    <a:cubicBezTo>
                      <a:pt x="2552014" y="951239"/>
                      <a:pt x="2526773" y="894079"/>
                      <a:pt x="2505341" y="817937"/>
                    </a:cubicBezTo>
                    <a:cubicBezTo>
                      <a:pt x="2484005" y="741803"/>
                      <a:pt x="2474100" y="702055"/>
                      <a:pt x="2475623" y="698874"/>
                    </a:cubicBezTo>
                    <a:cubicBezTo>
                      <a:pt x="2476386" y="697293"/>
                      <a:pt x="2477243" y="695997"/>
                      <a:pt x="2478005" y="694416"/>
                    </a:cubicBezTo>
                    <a:close/>
                    <a:moveTo>
                      <a:pt x="2919108" y="710485"/>
                    </a:moveTo>
                    <a:cubicBezTo>
                      <a:pt x="2923394" y="709018"/>
                      <a:pt x="2930156" y="713361"/>
                      <a:pt x="2939681" y="723286"/>
                    </a:cubicBezTo>
                    <a:cubicBezTo>
                      <a:pt x="2949112" y="733221"/>
                      <a:pt x="2961589" y="739050"/>
                      <a:pt x="2976829" y="741146"/>
                    </a:cubicBezTo>
                    <a:cubicBezTo>
                      <a:pt x="2992164" y="743232"/>
                      <a:pt x="3005119" y="750880"/>
                      <a:pt x="3015881" y="764063"/>
                    </a:cubicBezTo>
                    <a:cubicBezTo>
                      <a:pt x="3026644" y="777246"/>
                      <a:pt x="3031217" y="787914"/>
                      <a:pt x="3029502" y="795915"/>
                    </a:cubicBezTo>
                    <a:cubicBezTo>
                      <a:pt x="3027883" y="803897"/>
                      <a:pt x="3020359" y="817232"/>
                      <a:pt x="3007214" y="836101"/>
                    </a:cubicBezTo>
                    <a:cubicBezTo>
                      <a:pt x="2994070" y="854960"/>
                      <a:pt x="2984831" y="864256"/>
                      <a:pt x="2979210" y="864076"/>
                    </a:cubicBezTo>
                    <a:cubicBezTo>
                      <a:pt x="2973686" y="863904"/>
                      <a:pt x="2968924" y="859723"/>
                      <a:pt x="2964923" y="851579"/>
                    </a:cubicBezTo>
                    <a:cubicBezTo>
                      <a:pt x="2961018" y="843425"/>
                      <a:pt x="2946063" y="831729"/>
                      <a:pt x="2919965" y="816451"/>
                    </a:cubicBezTo>
                    <a:cubicBezTo>
                      <a:pt x="2893962" y="801191"/>
                      <a:pt x="2881103" y="790438"/>
                      <a:pt x="2881294" y="784008"/>
                    </a:cubicBezTo>
                    <a:cubicBezTo>
                      <a:pt x="2881484" y="777588"/>
                      <a:pt x="2885770" y="769578"/>
                      <a:pt x="2894437" y="760196"/>
                    </a:cubicBezTo>
                    <a:cubicBezTo>
                      <a:pt x="2903105" y="750833"/>
                      <a:pt x="2908440" y="740727"/>
                      <a:pt x="2910154" y="729535"/>
                    </a:cubicBezTo>
                    <a:cubicBezTo>
                      <a:pt x="2911964" y="718352"/>
                      <a:pt x="2914916" y="711961"/>
                      <a:pt x="2919108" y="710485"/>
                    </a:cubicBezTo>
                    <a:close/>
                    <a:moveTo>
                      <a:pt x="3390023" y="713162"/>
                    </a:moveTo>
                    <a:cubicBezTo>
                      <a:pt x="3392786" y="713257"/>
                      <a:pt x="3395834" y="713380"/>
                      <a:pt x="3398692" y="713466"/>
                    </a:cubicBezTo>
                    <a:cubicBezTo>
                      <a:pt x="3404216" y="713638"/>
                      <a:pt x="3411741" y="717943"/>
                      <a:pt x="3421266" y="726268"/>
                    </a:cubicBezTo>
                    <a:cubicBezTo>
                      <a:pt x="3430791" y="734593"/>
                      <a:pt x="3449936" y="743232"/>
                      <a:pt x="3478988" y="752157"/>
                    </a:cubicBezTo>
                    <a:cubicBezTo>
                      <a:pt x="3508038" y="761091"/>
                      <a:pt x="3521564" y="776769"/>
                      <a:pt x="3519469" y="799191"/>
                    </a:cubicBezTo>
                    <a:cubicBezTo>
                      <a:pt x="3517373" y="821603"/>
                      <a:pt x="3511753" y="841320"/>
                      <a:pt x="3502800" y="858722"/>
                    </a:cubicBezTo>
                    <a:cubicBezTo>
                      <a:pt x="3493942" y="876106"/>
                      <a:pt x="3488036" y="884707"/>
                      <a:pt x="3485273" y="884612"/>
                    </a:cubicBezTo>
                    <a:cubicBezTo>
                      <a:pt x="3482512" y="884526"/>
                      <a:pt x="3480416" y="880477"/>
                      <a:pt x="3479273" y="872410"/>
                    </a:cubicBezTo>
                    <a:cubicBezTo>
                      <a:pt x="3478130" y="864342"/>
                      <a:pt x="3474225" y="858589"/>
                      <a:pt x="3467366" y="855151"/>
                    </a:cubicBezTo>
                    <a:cubicBezTo>
                      <a:pt x="3460509" y="851722"/>
                      <a:pt x="3452317" y="851646"/>
                      <a:pt x="3442411" y="854551"/>
                    </a:cubicBezTo>
                    <a:cubicBezTo>
                      <a:pt x="3432506" y="857456"/>
                      <a:pt x="3421932" y="856932"/>
                      <a:pt x="3410884" y="853360"/>
                    </a:cubicBezTo>
                    <a:cubicBezTo>
                      <a:pt x="3399834" y="849807"/>
                      <a:pt x="3389928" y="851369"/>
                      <a:pt x="3381357" y="857532"/>
                    </a:cubicBezTo>
                    <a:cubicBezTo>
                      <a:pt x="3372784" y="863685"/>
                      <a:pt x="3361544" y="864742"/>
                      <a:pt x="3347733" y="861104"/>
                    </a:cubicBezTo>
                    <a:cubicBezTo>
                      <a:pt x="3340780" y="859275"/>
                      <a:pt x="3334112" y="857589"/>
                      <a:pt x="3327254" y="855741"/>
                    </a:cubicBezTo>
                    <a:cubicBezTo>
                      <a:pt x="3331160" y="840615"/>
                      <a:pt x="3335159" y="825328"/>
                      <a:pt x="3339065" y="810202"/>
                    </a:cubicBezTo>
                    <a:cubicBezTo>
                      <a:pt x="3347066" y="779941"/>
                      <a:pt x="3357734" y="762777"/>
                      <a:pt x="3371832" y="758405"/>
                    </a:cubicBezTo>
                    <a:cubicBezTo>
                      <a:pt x="3385928" y="754033"/>
                      <a:pt x="3392786" y="745394"/>
                      <a:pt x="3391834" y="732516"/>
                    </a:cubicBezTo>
                    <a:cubicBezTo>
                      <a:pt x="3391262" y="726077"/>
                      <a:pt x="3390500" y="719600"/>
                      <a:pt x="3390023" y="713162"/>
                    </a:cubicBezTo>
                    <a:close/>
                    <a:moveTo>
                      <a:pt x="2112435" y="726268"/>
                    </a:moveTo>
                    <a:cubicBezTo>
                      <a:pt x="2118245" y="743308"/>
                      <a:pt x="2123961" y="760415"/>
                      <a:pt x="2129771" y="777455"/>
                    </a:cubicBezTo>
                    <a:cubicBezTo>
                      <a:pt x="2141201" y="811545"/>
                      <a:pt x="2145202" y="836520"/>
                      <a:pt x="2141962" y="852474"/>
                    </a:cubicBezTo>
                    <a:cubicBezTo>
                      <a:pt x="2138629" y="868428"/>
                      <a:pt x="2134534" y="876915"/>
                      <a:pt x="2128819" y="878363"/>
                    </a:cubicBezTo>
                    <a:cubicBezTo>
                      <a:pt x="2123198" y="879792"/>
                      <a:pt x="2109197" y="876382"/>
                      <a:pt x="2087194" y="867647"/>
                    </a:cubicBezTo>
                    <a:cubicBezTo>
                      <a:pt x="2065096" y="858932"/>
                      <a:pt x="2044426" y="847750"/>
                      <a:pt x="2025281" y="834310"/>
                    </a:cubicBezTo>
                    <a:cubicBezTo>
                      <a:pt x="2006137" y="820870"/>
                      <a:pt x="1994802" y="807687"/>
                      <a:pt x="1990991" y="794724"/>
                    </a:cubicBezTo>
                    <a:cubicBezTo>
                      <a:pt x="1987276" y="781761"/>
                      <a:pt x="1986133" y="771931"/>
                      <a:pt x="1987753" y="765549"/>
                    </a:cubicBezTo>
                    <a:cubicBezTo>
                      <a:pt x="1989373" y="759177"/>
                      <a:pt x="2000516" y="757357"/>
                      <a:pt x="2021377" y="759605"/>
                    </a:cubicBezTo>
                    <a:cubicBezTo>
                      <a:pt x="2042236" y="761863"/>
                      <a:pt x="2062810" y="756652"/>
                      <a:pt x="2082717" y="744422"/>
                    </a:cubicBezTo>
                    <a:cubicBezTo>
                      <a:pt x="2092623" y="738307"/>
                      <a:pt x="2102530" y="732354"/>
                      <a:pt x="2112435" y="726268"/>
                    </a:cubicBezTo>
                    <a:close/>
                    <a:moveTo>
                      <a:pt x="3263531" y="745318"/>
                    </a:moveTo>
                    <a:cubicBezTo>
                      <a:pt x="3266389" y="743794"/>
                      <a:pt x="3276771" y="745585"/>
                      <a:pt x="3294773" y="750966"/>
                    </a:cubicBezTo>
                    <a:cubicBezTo>
                      <a:pt x="3312776" y="756348"/>
                      <a:pt x="3321539" y="763958"/>
                      <a:pt x="3321253" y="773588"/>
                    </a:cubicBezTo>
                    <a:cubicBezTo>
                      <a:pt x="3320967" y="783218"/>
                      <a:pt x="3316491" y="792028"/>
                      <a:pt x="3307823" y="799782"/>
                    </a:cubicBezTo>
                    <a:cubicBezTo>
                      <a:pt x="3299250" y="807545"/>
                      <a:pt x="3287820" y="811240"/>
                      <a:pt x="3273914" y="810793"/>
                    </a:cubicBezTo>
                    <a:cubicBezTo>
                      <a:pt x="3260007" y="810364"/>
                      <a:pt x="3252578" y="807602"/>
                      <a:pt x="3251340" y="802763"/>
                    </a:cubicBezTo>
                    <a:cubicBezTo>
                      <a:pt x="3250102" y="797905"/>
                      <a:pt x="3251435" y="793953"/>
                      <a:pt x="3255817" y="790857"/>
                    </a:cubicBezTo>
                    <a:cubicBezTo>
                      <a:pt x="3260007" y="787780"/>
                      <a:pt x="3261817" y="779922"/>
                      <a:pt x="3260865" y="767044"/>
                    </a:cubicBezTo>
                    <a:cubicBezTo>
                      <a:pt x="3259817" y="754167"/>
                      <a:pt x="3260674" y="746823"/>
                      <a:pt x="3263531" y="745318"/>
                    </a:cubicBezTo>
                    <a:close/>
                    <a:moveTo>
                      <a:pt x="2177967" y="776569"/>
                    </a:moveTo>
                    <a:cubicBezTo>
                      <a:pt x="2180730" y="776655"/>
                      <a:pt x="2183492" y="776484"/>
                      <a:pt x="2186254" y="776569"/>
                    </a:cubicBezTo>
                    <a:cubicBezTo>
                      <a:pt x="2191874" y="776741"/>
                      <a:pt x="2203781" y="780293"/>
                      <a:pt x="2221688" y="787285"/>
                    </a:cubicBezTo>
                    <a:cubicBezTo>
                      <a:pt x="2239594" y="794267"/>
                      <a:pt x="2258359" y="795943"/>
                      <a:pt x="2277980" y="791743"/>
                    </a:cubicBezTo>
                    <a:cubicBezTo>
                      <a:pt x="2297602" y="787542"/>
                      <a:pt x="2319795" y="789800"/>
                      <a:pt x="2344655" y="798591"/>
                    </a:cubicBezTo>
                    <a:cubicBezTo>
                      <a:pt x="2369515" y="807402"/>
                      <a:pt x="2393899" y="812898"/>
                      <a:pt x="2417617" y="815260"/>
                    </a:cubicBezTo>
                    <a:cubicBezTo>
                      <a:pt x="2441238" y="817613"/>
                      <a:pt x="2457526" y="828452"/>
                      <a:pt x="2466670" y="848007"/>
                    </a:cubicBezTo>
                    <a:cubicBezTo>
                      <a:pt x="2475814" y="867562"/>
                      <a:pt x="2480386" y="886307"/>
                      <a:pt x="2479815" y="903966"/>
                    </a:cubicBezTo>
                    <a:cubicBezTo>
                      <a:pt x="2479243" y="921606"/>
                      <a:pt x="2480767" y="937618"/>
                      <a:pt x="2484578" y="952182"/>
                    </a:cubicBezTo>
                    <a:cubicBezTo>
                      <a:pt x="2488292" y="966755"/>
                      <a:pt x="2505627" y="990529"/>
                      <a:pt x="2536679" y="1023619"/>
                    </a:cubicBezTo>
                    <a:cubicBezTo>
                      <a:pt x="2552205" y="1040164"/>
                      <a:pt x="2567826" y="1056795"/>
                      <a:pt x="2583352" y="1073330"/>
                    </a:cubicBezTo>
                    <a:cubicBezTo>
                      <a:pt x="2567445" y="1070425"/>
                      <a:pt x="2551443" y="1067596"/>
                      <a:pt x="2535441" y="1064701"/>
                    </a:cubicBezTo>
                    <a:cubicBezTo>
                      <a:pt x="2503532" y="1058881"/>
                      <a:pt x="2475148" y="1045746"/>
                      <a:pt x="2450573" y="1025705"/>
                    </a:cubicBezTo>
                    <a:cubicBezTo>
                      <a:pt x="2426094" y="1005665"/>
                      <a:pt x="2393042" y="995168"/>
                      <a:pt x="2351228" y="993854"/>
                    </a:cubicBezTo>
                    <a:cubicBezTo>
                      <a:pt x="2309317" y="992549"/>
                      <a:pt x="2278742" y="987615"/>
                      <a:pt x="2259502" y="978976"/>
                    </a:cubicBezTo>
                    <a:cubicBezTo>
                      <a:pt x="2240261" y="970346"/>
                      <a:pt x="2221973" y="955934"/>
                      <a:pt x="2204447" y="936113"/>
                    </a:cubicBezTo>
                    <a:cubicBezTo>
                      <a:pt x="2186921" y="916292"/>
                      <a:pt x="2180539" y="896117"/>
                      <a:pt x="2185397" y="875391"/>
                    </a:cubicBezTo>
                    <a:cubicBezTo>
                      <a:pt x="2190255" y="854665"/>
                      <a:pt x="2190255" y="833129"/>
                      <a:pt x="2185397" y="810497"/>
                    </a:cubicBezTo>
                    <a:cubicBezTo>
                      <a:pt x="2182920" y="799182"/>
                      <a:pt x="2180444" y="787885"/>
                      <a:pt x="2177967" y="776569"/>
                    </a:cubicBezTo>
                    <a:close/>
                    <a:moveTo>
                      <a:pt x="2801855" y="781332"/>
                    </a:moveTo>
                    <a:cubicBezTo>
                      <a:pt x="2804617" y="781418"/>
                      <a:pt x="2810713" y="788914"/>
                      <a:pt x="2819952" y="803649"/>
                    </a:cubicBezTo>
                    <a:cubicBezTo>
                      <a:pt x="2829287" y="818393"/>
                      <a:pt x="2850338" y="832634"/>
                      <a:pt x="2883389" y="846512"/>
                    </a:cubicBezTo>
                    <a:cubicBezTo>
                      <a:pt x="2916441" y="860399"/>
                      <a:pt x="2935491" y="875553"/>
                      <a:pt x="2940539" y="891755"/>
                    </a:cubicBezTo>
                    <a:cubicBezTo>
                      <a:pt x="2945588" y="907976"/>
                      <a:pt x="2947492" y="937742"/>
                      <a:pt x="2946254" y="981061"/>
                    </a:cubicBezTo>
                    <a:cubicBezTo>
                      <a:pt x="2944825" y="1024372"/>
                      <a:pt x="2941110" y="1056509"/>
                      <a:pt x="2934919" y="1077197"/>
                    </a:cubicBezTo>
                    <a:cubicBezTo>
                      <a:pt x="2928633" y="1097876"/>
                      <a:pt x="2920346" y="1114392"/>
                      <a:pt x="2910154" y="1126908"/>
                    </a:cubicBezTo>
                    <a:cubicBezTo>
                      <a:pt x="2900058" y="1139434"/>
                      <a:pt x="2881579" y="1149168"/>
                      <a:pt x="2854814" y="1156379"/>
                    </a:cubicBezTo>
                    <a:cubicBezTo>
                      <a:pt x="2828048" y="1163570"/>
                      <a:pt x="2810713" y="1166275"/>
                      <a:pt x="2802427" y="1164418"/>
                    </a:cubicBezTo>
                    <a:cubicBezTo>
                      <a:pt x="2794140" y="1162551"/>
                      <a:pt x="2781757" y="1153283"/>
                      <a:pt x="2765565" y="1136729"/>
                    </a:cubicBezTo>
                    <a:cubicBezTo>
                      <a:pt x="2749276" y="1120165"/>
                      <a:pt x="2737085" y="1104696"/>
                      <a:pt x="2729179" y="1089999"/>
                    </a:cubicBezTo>
                    <a:cubicBezTo>
                      <a:pt x="2721274" y="1075302"/>
                      <a:pt x="2715654" y="1059738"/>
                      <a:pt x="2711939" y="1043565"/>
                    </a:cubicBezTo>
                    <a:cubicBezTo>
                      <a:pt x="2708224" y="1027391"/>
                      <a:pt x="2708510" y="999349"/>
                      <a:pt x="2712510" y="959326"/>
                    </a:cubicBezTo>
                    <a:cubicBezTo>
                      <a:pt x="2716606" y="919311"/>
                      <a:pt x="2724512" y="889050"/>
                      <a:pt x="2736323" y="868543"/>
                    </a:cubicBezTo>
                    <a:cubicBezTo>
                      <a:pt x="2748134" y="848035"/>
                      <a:pt x="2760421" y="833900"/>
                      <a:pt x="2773280" y="826280"/>
                    </a:cubicBezTo>
                    <a:cubicBezTo>
                      <a:pt x="2786044" y="818651"/>
                      <a:pt x="2793188" y="809183"/>
                      <a:pt x="2794997" y="798001"/>
                    </a:cubicBezTo>
                    <a:cubicBezTo>
                      <a:pt x="2796712" y="786809"/>
                      <a:pt x="2799093" y="781246"/>
                      <a:pt x="2801855" y="781332"/>
                    </a:cubicBezTo>
                    <a:close/>
                    <a:moveTo>
                      <a:pt x="3559664" y="785799"/>
                    </a:moveTo>
                    <a:cubicBezTo>
                      <a:pt x="3566427" y="791628"/>
                      <a:pt x="3573094" y="797515"/>
                      <a:pt x="3579953" y="803354"/>
                    </a:cubicBezTo>
                    <a:cubicBezTo>
                      <a:pt x="3593477" y="815022"/>
                      <a:pt x="3606051" y="821918"/>
                      <a:pt x="3617100" y="823899"/>
                    </a:cubicBezTo>
                    <a:cubicBezTo>
                      <a:pt x="3628244" y="825842"/>
                      <a:pt x="3635960" y="823632"/>
                      <a:pt x="3640341" y="817346"/>
                    </a:cubicBezTo>
                    <a:cubicBezTo>
                      <a:pt x="3644722" y="811059"/>
                      <a:pt x="3649675" y="807945"/>
                      <a:pt x="3655200" y="808116"/>
                    </a:cubicBezTo>
                    <a:cubicBezTo>
                      <a:pt x="3660820" y="808297"/>
                      <a:pt x="3667582" y="811078"/>
                      <a:pt x="3675773" y="816155"/>
                    </a:cubicBezTo>
                    <a:cubicBezTo>
                      <a:pt x="3683965" y="821232"/>
                      <a:pt x="3688823" y="826204"/>
                      <a:pt x="3690061" y="831043"/>
                    </a:cubicBezTo>
                    <a:cubicBezTo>
                      <a:pt x="3690633" y="833462"/>
                      <a:pt x="3691204" y="835767"/>
                      <a:pt x="3691871" y="838186"/>
                    </a:cubicBezTo>
                    <a:cubicBezTo>
                      <a:pt x="3686918" y="838025"/>
                      <a:pt x="3682156" y="837739"/>
                      <a:pt x="3677202" y="837586"/>
                    </a:cubicBezTo>
                    <a:cubicBezTo>
                      <a:pt x="3667487" y="837282"/>
                      <a:pt x="3661200" y="844378"/>
                      <a:pt x="3657866" y="858722"/>
                    </a:cubicBezTo>
                    <a:cubicBezTo>
                      <a:pt x="3654628" y="873077"/>
                      <a:pt x="3647961" y="885116"/>
                      <a:pt x="3637959" y="894441"/>
                    </a:cubicBezTo>
                    <a:cubicBezTo>
                      <a:pt x="3627862" y="903757"/>
                      <a:pt x="3615671" y="905633"/>
                      <a:pt x="3601955" y="900394"/>
                    </a:cubicBezTo>
                    <a:cubicBezTo>
                      <a:pt x="3588144" y="895146"/>
                      <a:pt x="3573666" y="893803"/>
                      <a:pt x="3558140" y="896518"/>
                    </a:cubicBezTo>
                    <a:cubicBezTo>
                      <a:pt x="3550425" y="897889"/>
                      <a:pt x="3542709" y="899318"/>
                      <a:pt x="3534994" y="900690"/>
                    </a:cubicBezTo>
                    <a:cubicBezTo>
                      <a:pt x="3534994" y="899089"/>
                      <a:pt x="3535184" y="897527"/>
                      <a:pt x="3535280" y="895927"/>
                    </a:cubicBezTo>
                    <a:cubicBezTo>
                      <a:pt x="3535375" y="892717"/>
                      <a:pt x="3540233" y="888031"/>
                      <a:pt x="3550139" y="881935"/>
                    </a:cubicBezTo>
                    <a:cubicBezTo>
                      <a:pt x="3560140" y="875820"/>
                      <a:pt x="3562712" y="861399"/>
                      <a:pt x="3557854" y="838777"/>
                    </a:cubicBezTo>
                    <a:cubicBezTo>
                      <a:pt x="3552996" y="816146"/>
                      <a:pt x="3552234" y="801649"/>
                      <a:pt x="3555188" y="795324"/>
                    </a:cubicBezTo>
                    <a:cubicBezTo>
                      <a:pt x="3556711" y="792152"/>
                      <a:pt x="3558140" y="788971"/>
                      <a:pt x="3559664" y="785799"/>
                    </a:cubicBezTo>
                    <a:close/>
                    <a:moveTo>
                      <a:pt x="3067316" y="794724"/>
                    </a:moveTo>
                    <a:cubicBezTo>
                      <a:pt x="3071508" y="794857"/>
                      <a:pt x="3082367" y="806240"/>
                      <a:pt x="3099797" y="829252"/>
                    </a:cubicBezTo>
                    <a:cubicBezTo>
                      <a:pt x="3108465" y="840768"/>
                      <a:pt x="3116942" y="852264"/>
                      <a:pt x="3125705" y="863780"/>
                    </a:cubicBezTo>
                    <a:cubicBezTo>
                      <a:pt x="3117323" y="865123"/>
                      <a:pt x="3109131" y="866609"/>
                      <a:pt x="3100654" y="867943"/>
                    </a:cubicBezTo>
                    <a:cubicBezTo>
                      <a:pt x="3083890" y="870629"/>
                      <a:pt x="3070270" y="875696"/>
                      <a:pt x="3060173" y="883430"/>
                    </a:cubicBezTo>
                    <a:cubicBezTo>
                      <a:pt x="3050172" y="891145"/>
                      <a:pt x="3042933" y="903700"/>
                      <a:pt x="3038170" y="921226"/>
                    </a:cubicBezTo>
                    <a:cubicBezTo>
                      <a:pt x="3033408" y="938742"/>
                      <a:pt x="3039123" y="955087"/>
                      <a:pt x="3055410" y="970041"/>
                    </a:cubicBezTo>
                    <a:cubicBezTo>
                      <a:pt x="3071699" y="985005"/>
                      <a:pt x="3080366" y="994958"/>
                      <a:pt x="3081604" y="999807"/>
                    </a:cubicBezTo>
                    <a:cubicBezTo>
                      <a:pt x="3082842" y="1004665"/>
                      <a:pt x="3077318" y="1013265"/>
                      <a:pt x="3064364" y="1025705"/>
                    </a:cubicBezTo>
                    <a:cubicBezTo>
                      <a:pt x="3051410" y="1038145"/>
                      <a:pt x="3038551" y="1045041"/>
                      <a:pt x="3025978" y="1046241"/>
                    </a:cubicBezTo>
                    <a:cubicBezTo>
                      <a:pt x="3013406" y="1047460"/>
                      <a:pt x="3003785" y="1042993"/>
                      <a:pt x="2997117" y="1033144"/>
                    </a:cubicBezTo>
                    <a:cubicBezTo>
                      <a:pt x="2990450" y="1023305"/>
                      <a:pt x="2986735" y="1006341"/>
                      <a:pt x="2986069" y="982243"/>
                    </a:cubicBezTo>
                    <a:cubicBezTo>
                      <a:pt x="2985402" y="958135"/>
                      <a:pt x="2986640" y="942257"/>
                      <a:pt x="2989687" y="934322"/>
                    </a:cubicBezTo>
                    <a:cubicBezTo>
                      <a:pt x="2992736" y="926388"/>
                      <a:pt x="2999118" y="920854"/>
                      <a:pt x="3009023" y="917949"/>
                    </a:cubicBezTo>
                    <a:cubicBezTo>
                      <a:pt x="3018834" y="915053"/>
                      <a:pt x="3027598" y="898508"/>
                      <a:pt x="3035503" y="868247"/>
                    </a:cubicBezTo>
                    <a:cubicBezTo>
                      <a:pt x="3043409" y="837977"/>
                      <a:pt x="3049791" y="818213"/>
                      <a:pt x="3054267" y="808716"/>
                    </a:cubicBezTo>
                    <a:cubicBezTo>
                      <a:pt x="3058744" y="799220"/>
                      <a:pt x="3063126" y="794600"/>
                      <a:pt x="3067316" y="794724"/>
                    </a:cubicBezTo>
                    <a:close/>
                    <a:moveTo>
                      <a:pt x="3206667" y="825385"/>
                    </a:moveTo>
                    <a:cubicBezTo>
                      <a:pt x="3220669" y="824213"/>
                      <a:pt x="3236005" y="827080"/>
                      <a:pt x="3252483" y="834015"/>
                    </a:cubicBezTo>
                    <a:cubicBezTo>
                      <a:pt x="3269056" y="840958"/>
                      <a:pt x="3276391" y="851760"/>
                      <a:pt x="3274485" y="866161"/>
                    </a:cubicBezTo>
                    <a:cubicBezTo>
                      <a:pt x="3273628" y="873362"/>
                      <a:pt x="3272485" y="880392"/>
                      <a:pt x="3271533" y="887593"/>
                    </a:cubicBezTo>
                    <a:cubicBezTo>
                      <a:pt x="3253531" y="883821"/>
                      <a:pt x="3235719" y="880059"/>
                      <a:pt x="3217717" y="876286"/>
                    </a:cubicBezTo>
                    <a:cubicBezTo>
                      <a:pt x="3199619" y="872505"/>
                      <a:pt x="3181521" y="868743"/>
                      <a:pt x="3163519" y="864971"/>
                    </a:cubicBezTo>
                    <a:cubicBezTo>
                      <a:pt x="3167138" y="858665"/>
                      <a:pt x="3170853" y="852522"/>
                      <a:pt x="3174473" y="846216"/>
                    </a:cubicBezTo>
                    <a:cubicBezTo>
                      <a:pt x="3181902" y="833605"/>
                      <a:pt x="3192666" y="826547"/>
                      <a:pt x="3206667" y="825385"/>
                    </a:cubicBezTo>
                    <a:close/>
                    <a:moveTo>
                      <a:pt x="2031854" y="897118"/>
                    </a:moveTo>
                    <a:cubicBezTo>
                      <a:pt x="2033188" y="897165"/>
                      <a:pt x="2034521" y="897070"/>
                      <a:pt x="2035950" y="897118"/>
                    </a:cubicBezTo>
                    <a:cubicBezTo>
                      <a:pt x="2038807" y="897203"/>
                      <a:pt x="2055857" y="905214"/>
                      <a:pt x="2087480" y="920635"/>
                    </a:cubicBezTo>
                    <a:cubicBezTo>
                      <a:pt x="2119103" y="936075"/>
                      <a:pt x="2142630" y="952029"/>
                      <a:pt x="2157394" y="968555"/>
                    </a:cubicBezTo>
                    <a:cubicBezTo>
                      <a:pt x="2172252" y="985081"/>
                      <a:pt x="2179587" y="995587"/>
                      <a:pt x="2179492" y="1000407"/>
                    </a:cubicBezTo>
                    <a:cubicBezTo>
                      <a:pt x="2179301" y="1005217"/>
                      <a:pt x="2169300" y="1012999"/>
                      <a:pt x="2149392" y="1023619"/>
                    </a:cubicBezTo>
                    <a:cubicBezTo>
                      <a:pt x="2129485" y="1034240"/>
                      <a:pt x="2109674" y="1039402"/>
                      <a:pt x="2090147" y="1038802"/>
                    </a:cubicBezTo>
                    <a:cubicBezTo>
                      <a:pt x="2070620" y="1038192"/>
                      <a:pt x="2052999" y="1040593"/>
                      <a:pt x="2037473" y="1046537"/>
                    </a:cubicBezTo>
                    <a:cubicBezTo>
                      <a:pt x="2021948" y="1052480"/>
                      <a:pt x="2009375" y="1055490"/>
                      <a:pt x="1999659" y="1055176"/>
                    </a:cubicBezTo>
                    <a:cubicBezTo>
                      <a:pt x="1989944" y="1054871"/>
                      <a:pt x="1971180" y="1047746"/>
                      <a:pt x="1943652" y="1034040"/>
                    </a:cubicBezTo>
                    <a:cubicBezTo>
                      <a:pt x="1916220" y="1020333"/>
                      <a:pt x="1902505" y="1011961"/>
                      <a:pt x="1902600" y="1008741"/>
                    </a:cubicBezTo>
                    <a:cubicBezTo>
                      <a:pt x="1902694" y="1007131"/>
                      <a:pt x="1902885" y="1005569"/>
                      <a:pt x="1902885" y="1003979"/>
                    </a:cubicBezTo>
                    <a:cubicBezTo>
                      <a:pt x="1916125" y="1004389"/>
                      <a:pt x="1929270" y="1004760"/>
                      <a:pt x="1942509" y="1005169"/>
                    </a:cubicBezTo>
                    <a:cubicBezTo>
                      <a:pt x="1968989" y="1005998"/>
                      <a:pt x="1994992" y="1009084"/>
                      <a:pt x="2019852" y="1014694"/>
                    </a:cubicBezTo>
                    <a:cubicBezTo>
                      <a:pt x="2044808" y="1020286"/>
                      <a:pt x="2061381" y="1021028"/>
                      <a:pt x="2069954" y="1016476"/>
                    </a:cubicBezTo>
                    <a:cubicBezTo>
                      <a:pt x="2078431" y="1011922"/>
                      <a:pt x="2084908" y="1007170"/>
                      <a:pt x="2089290" y="1002493"/>
                    </a:cubicBezTo>
                    <a:cubicBezTo>
                      <a:pt x="2093576" y="997806"/>
                      <a:pt x="2095291" y="993044"/>
                      <a:pt x="2094052" y="988205"/>
                    </a:cubicBezTo>
                    <a:cubicBezTo>
                      <a:pt x="2092814" y="983347"/>
                      <a:pt x="2087861" y="976842"/>
                      <a:pt x="2079765" y="968555"/>
                    </a:cubicBezTo>
                    <a:cubicBezTo>
                      <a:pt x="2071574" y="960269"/>
                      <a:pt x="2061477" y="953534"/>
                      <a:pt x="2049094" y="948315"/>
                    </a:cubicBezTo>
                    <a:cubicBezTo>
                      <a:pt x="2036712" y="943114"/>
                      <a:pt x="2030806" y="933275"/>
                      <a:pt x="2031188" y="918844"/>
                    </a:cubicBezTo>
                    <a:cubicBezTo>
                      <a:pt x="2031473" y="911624"/>
                      <a:pt x="2031568" y="904338"/>
                      <a:pt x="2031854" y="897118"/>
                    </a:cubicBezTo>
                    <a:close/>
                    <a:moveTo>
                      <a:pt x="2555348" y="1753768"/>
                    </a:moveTo>
                    <a:cubicBezTo>
                      <a:pt x="2556681" y="1753501"/>
                      <a:pt x="2557920" y="1754949"/>
                      <a:pt x="2558681" y="1758235"/>
                    </a:cubicBezTo>
                    <a:cubicBezTo>
                      <a:pt x="2558872" y="1759149"/>
                      <a:pt x="2559063" y="1759635"/>
                      <a:pt x="2559253" y="1760912"/>
                    </a:cubicBezTo>
                    <a:cubicBezTo>
                      <a:pt x="2551728" y="1824319"/>
                      <a:pt x="2632215" y="1900548"/>
                      <a:pt x="2632786" y="1964518"/>
                    </a:cubicBezTo>
                    <a:cubicBezTo>
                      <a:pt x="2633358" y="1969547"/>
                      <a:pt x="2632215" y="1973071"/>
                      <a:pt x="2630405" y="1979101"/>
                    </a:cubicBezTo>
                    <a:cubicBezTo>
                      <a:pt x="2614403" y="2008523"/>
                      <a:pt x="2612784" y="2014524"/>
                      <a:pt x="2588685" y="2036841"/>
                    </a:cubicBezTo>
                    <a:cubicBezTo>
                      <a:pt x="2576494" y="2041471"/>
                      <a:pt x="2565540" y="2037060"/>
                      <a:pt x="2546204" y="2039222"/>
                    </a:cubicBezTo>
                    <a:cubicBezTo>
                      <a:pt x="2535155" y="2040156"/>
                      <a:pt x="2528869" y="2060901"/>
                      <a:pt x="2531535" y="2070779"/>
                    </a:cubicBezTo>
                    <a:cubicBezTo>
                      <a:pt x="2466384" y="2085542"/>
                      <a:pt x="2401043" y="2099735"/>
                      <a:pt x="2344941" y="2099649"/>
                    </a:cubicBezTo>
                    <a:cubicBezTo>
                      <a:pt x="2345227" y="2098011"/>
                      <a:pt x="2345417" y="2098020"/>
                      <a:pt x="2345798" y="2095486"/>
                    </a:cubicBezTo>
                    <a:cubicBezTo>
                      <a:pt x="2350751" y="2080390"/>
                      <a:pt x="2349037" y="2084209"/>
                      <a:pt x="2353894" y="2068397"/>
                    </a:cubicBezTo>
                    <a:cubicBezTo>
                      <a:pt x="2353704" y="2057491"/>
                      <a:pt x="2353323" y="2055863"/>
                      <a:pt x="2351798" y="2032374"/>
                    </a:cubicBezTo>
                    <a:cubicBezTo>
                      <a:pt x="2347703" y="1969166"/>
                      <a:pt x="2334463" y="1897624"/>
                      <a:pt x="2333034" y="1835930"/>
                    </a:cubicBezTo>
                    <a:cubicBezTo>
                      <a:pt x="2333034" y="1835892"/>
                      <a:pt x="2333130" y="1835645"/>
                      <a:pt x="2333034" y="1835626"/>
                    </a:cubicBezTo>
                    <a:cubicBezTo>
                      <a:pt x="2338369" y="1834302"/>
                      <a:pt x="2343607" y="1833149"/>
                      <a:pt x="2348846" y="1832349"/>
                    </a:cubicBezTo>
                    <a:cubicBezTo>
                      <a:pt x="2349989" y="1832168"/>
                      <a:pt x="2351132" y="1831921"/>
                      <a:pt x="2352370" y="1831758"/>
                    </a:cubicBezTo>
                    <a:cubicBezTo>
                      <a:pt x="2349513" y="1831882"/>
                      <a:pt x="2346656" y="1832073"/>
                      <a:pt x="2343702" y="1832349"/>
                    </a:cubicBezTo>
                    <a:cubicBezTo>
                      <a:pt x="2346370" y="1831739"/>
                      <a:pt x="2348656" y="1831368"/>
                      <a:pt x="2351228" y="1830863"/>
                    </a:cubicBezTo>
                    <a:cubicBezTo>
                      <a:pt x="2354656" y="1831130"/>
                      <a:pt x="2358181" y="1830987"/>
                      <a:pt x="2361895" y="1830863"/>
                    </a:cubicBezTo>
                    <a:cubicBezTo>
                      <a:pt x="2362466" y="1830844"/>
                      <a:pt x="2363134" y="1830892"/>
                      <a:pt x="2363705" y="1830863"/>
                    </a:cubicBezTo>
                    <a:cubicBezTo>
                      <a:pt x="2371230" y="1830453"/>
                      <a:pt x="2378564" y="1830711"/>
                      <a:pt x="2385994" y="1830863"/>
                    </a:cubicBezTo>
                    <a:cubicBezTo>
                      <a:pt x="2399423" y="1831168"/>
                      <a:pt x="2412854" y="1831882"/>
                      <a:pt x="2425903" y="1832054"/>
                    </a:cubicBezTo>
                    <a:cubicBezTo>
                      <a:pt x="2426951" y="1832073"/>
                      <a:pt x="2428094" y="1832044"/>
                      <a:pt x="2429141" y="1832054"/>
                    </a:cubicBezTo>
                    <a:cubicBezTo>
                      <a:pt x="2429237" y="1832063"/>
                      <a:pt x="2429332" y="1832044"/>
                      <a:pt x="2429427" y="1832054"/>
                    </a:cubicBezTo>
                    <a:cubicBezTo>
                      <a:pt x="2430284" y="1832092"/>
                      <a:pt x="2431047" y="1832358"/>
                      <a:pt x="2431904" y="1832349"/>
                    </a:cubicBezTo>
                    <a:cubicBezTo>
                      <a:pt x="2431904" y="1832349"/>
                      <a:pt x="2432095" y="1832358"/>
                      <a:pt x="2432190" y="1832349"/>
                    </a:cubicBezTo>
                    <a:cubicBezTo>
                      <a:pt x="2432666" y="1832349"/>
                      <a:pt x="2433142" y="1832054"/>
                      <a:pt x="2433619" y="1832054"/>
                    </a:cubicBezTo>
                    <a:cubicBezTo>
                      <a:pt x="2433713" y="1832054"/>
                      <a:pt x="2433904" y="1832044"/>
                      <a:pt x="2433904" y="1832054"/>
                    </a:cubicBezTo>
                    <a:cubicBezTo>
                      <a:pt x="2440857" y="1831949"/>
                      <a:pt x="2447620" y="1831797"/>
                      <a:pt x="2454478" y="1830863"/>
                    </a:cubicBezTo>
                    <a:cubicBezTo>
                      <a:pt x="2457432" y="1830396"/>
                      <a:pt x="2460479" y="1829758"/>
                      <a:pt x="2463431" y="1829082"/>
                    </a:cubicBezTo>
                    <a:cubicBezTo>
                      <a:pt x="2464194" y="1828910"/>
                      <a:pt x="2464955" y="1828663"/>
                      <a:pt x="2465812" y="1828482"/>
                    </a:cubicBezTo>
                    <a:cubicBezTo>
                      <a:pt x="2466766" y="1828243"/>
                      <a:pt x="2467813" y="1827863"/>
                      <a:pt x="2468766" y="1827587"/>
                    </a:cubicBezTo>
                    <a:cubicBezTo>
                      <a:pt x="2476386" y="1825462"/>
                      <a:pt x="2484101" y="1822653"/>
                      <a:pt x="2491721" y="1818662"/>
                    </a:cubicBezTo>
                    <a:cubicBezTo>
                      <a:pt x="2499817" y="1814356"/>
                      <a:pt x="2507723" y="1808737"/>
                      <a:pt x="2515819" y="1801697"/>
                    </a:cubicBezTo>
                    <a:cubicBezTo>
                      <a:pt x="2515914" y="1801583"/>
                      <a:pt x="2516009" y="1801517"/>
                      <a:pt x="2516105" y="1801393"/>
                    </a:cubicBezTo>
                    <a:cubicBezTo>
                      <a:pt x="2516200" y="1801259"/>
                      <a:pt x="2516581" y="1801240"/>
                      <a:pt x="2516677" y="1801097"/>
                    </a:cubicBezTo>
                    <a:cubicBezTo>
                      <a:pt x="2527916" y="1790677"/>
                      <a:pt x="2539156" y="1777047"/>
                      <a:pt x="2550300" y="1758835"/>
                    </a:cubicBezTo>
                    <a:cubicBezTo>
                      <a:pt x="2551728" y="1756597"/>
                      <a:pt x="2553348" y="1754682"/>
                      <a:pt x="2554777" y="1754072"/>
                    </a:cubicBezTo>
                    <a:cubicBezTo>
                      <a:pt x="2555063" y="1753958"/>
                      <a:pt x="2555157" y="1753768"/>
                      <a:pt x="2555348" y="1753768"/>
                    </a:cubicBezTo>
                    <a:close/>
                    <a:moveTo>
                      <a:pt x="2699175" y="1831168"/>
                    </a:moveTo>
                    <a:cubicBezTo>
                      <a:pt x="2700699" y="1833320"/>
                      <a:pt x="2702890" y="1835502"/>
                      <a:pt x="2704795" y="1837712"/>
                    </a:cubicBezTo>
                    <a:lnTo>
                      <a:pt x="2712892" y="1846341"/>
                    </a:lnTo>
                    <a:cubicBezTo>
                      <a:pt x="2715082" y="1848427"/>
                      <a:pt x="2717177" y="1850504"/>
                      <a:pt x="2719654" y="1852599"/>
                    </a:cubicBezTo>
                    <a:cubicBezTo>
                      <a:pt x="2748420" y="1877041"/>
                      <a:pt x="2791759" y="1901367"/>
                      <a:pt x="2807475" y="1912721"/>
                    </a:cubicBezTo>
                    <a:cubicBezTo>
                      <a:pt x="2815856" y="1919074"/>
                      <a:pt x="2821286" y="1927085"/>
                      <a:pt x="2826239" y="1935638"/>
                    </a:cubicBezTo>
                    <a:cubicBezTo>
                      <a:pt x="2831763" y="1945582"/>
                      <a:pt x="2833763" y="1954631"/>
                      <a:pt x="2836050" y="1975824"/>
                    </a:cubicBezTo>
                    <a:lnTo>
                      <a:pt x="2839384" y="2005885"/>
                    </a:lnTo>
                    <a:lnTo>
                      <a:pt x="2838145" y="2012733"/>
                    </a:lnTo>
                    <a:cubicBezTo>
                      <a:pt x="2832906" y="2007666"/>
                      <a:pt x="2806237" y="2020735"/>
                      <a:pt x="2810427" y="2043985"/>
                    </a:cubicBezTo>
                    <a:cubicBezTo>
                      <a:pt x="2779662" y="2043661"/>
                      <a:pt x="2751753" y="2043985"/>
                      <a:pt x="2717654" y="2042794"/>
                    </a:cubicBezTo>
                    <a:cubicBezTo>
                      <a:pt x="2691746" y="2041899"/>
                      <a:pt x="2662885" y="2045004"/>
                      <a:pt x="2632786" y="2049938"/>
                    </a:cubicBezTo>
                    <a:cubicBezTo>
                      <a:pt x="2653360" y="2030012"/>
                      <a:pt x="2673935" y="2009505"/>
                      <a:pt x="2691365" y="1986540"/>
                    </a:cubicBezTo>
                    <a:cubicBezTo>
                      <a:pt x="2694603" y="1984711"/>
                      <a:pt x="2697175" y="1982168"/>
                      <a:pt x="2699175" y="1979691"/>
                    </a:cubicBezTo>
                    <a:cubicBezTo>
                      <a:pt x="2699175" y="1979644"/>
                      <a:pt x="2699366" y="1979739"/>
                      <a:pt x="2699461" y="1979691"/>
                    </a:cubicBezTo>
                    <a:cubicBezTo>
                      <a:pt x="2699461" y="1979644"/>
                      <a:pt x="2699366" y="1979453"/>
                      <a:pt x="2699461" y="1979396"/>
                    </a:cubicBezTo>
                    <a:cubicBezTo>
                      <a:pt x="2700319" y="1978329"/>
                      <a:pt x="2700890" y="1977291"/>
                      <a:pt x="2701556" y="1976119"/>
                    </a:cubicBezTo>
                    <a:cubicBezTo>
                      <a:pt x="2701747" y="1975662"/>
                      <a:pt x="2702224" y="1975110"/>
                      <a:pt x="2702414" y="1974633"/>
                    </a:cubicBezTo>
                    <a:cubicBezTo>
                      <a:pt x="2702890" y="1973500"/>
                      <a:pt x="2703367" y="1972243"/>
                      <a:pt x="2703653" y="1971062"/>
                    </a:cubicBezTo>
                    <a:cubicBezTo>
                      <a:pt x="2703653" y="1971014"/>
                      <a:pt x="2703557" y="1970823"/>
                      <a:pt x="2703653" y="1970766"/>
                    </a:cubicBezTo>
                    <a:cubicBezTo>
                      <a:pt x="2703653" y="1970738"/>
                      <a:pt x="2703653" y="1970481"/>
                      <a:pt x="2703653" y="1970462"/>
                    </a:cubicBezTo>
                    <a:cubicBezTo>
                      <a:pt x="2703937" y="1968947"/>
                      <a:pt x="2704223" y="1967585"/>
                      <a:pt x="2704223" y="1966004"/>
                    </a:cubicBezTo>
                    <a:cubicBezTo>
                      <a:pt x="2704223" y="1965385"/>
                      <a:pt x="2704509" y="1964518"/>
                      <a:pt x="2704509" y="1963918"/>
                    </a:cubicBezTo>
                    <a:cubicBezTo>
                      <a:pt x="2704509" y="1963337"/>
                      <a:pt x="2704605" y="1962718"/>
                      <a:pt x="2704509" y="1962136"/>
                    </a:cubicBezTo>
                    <a:cubicBezTo>
                      <a:pt x="2704414" y="1961613"/>
                      <a:pt x="2704319" y="1961137"/>
                      <a:pt x="2704223" y="1960641"/>
                    </a:cubicBezTo>
                    <a:cubicBezTo>
                      <a:pt x="2704033" y="1959517"/>
                      <a:pt x="2703653" y="1958212"/>
                      <a:pt x="2703367" y="1957069"/>
                    </a:cubicBezTo>
                    <a:cubicBezTo>
                      <a:pt x="2703271" y="1957002"/>
                      <a:pt x="2703367" y="1956850"/>
                      <a:pt x="2703367" y="1956774"/>
                    </a:cubicBezTo>
                    <a:cubicBezTo>
                      <a:pt x="2703271" y="1956717"/>
                      <a:pt x="2703367" y="1956546"/>
                      <a:pt x="2703367" y="1956479"/>
                    </a:cubicBezTo>
                    <a:cubicBezTo>
                      <a:pt x="2703176" y="1956174"/>
                      <a:pt x="2702890" y="1955869"/>
                      <a:pt x="2702700" y="1955583"/>
                    </a:cubicBezTo>
                    <a:cubicBezTo>
                      <a:pt x="2702510" y="1955164"/>
                      <a:pt x="2702319" y="1954812"/>
                      <a:pt x="2702128" y="1954393"/>
                    </a:cubicBezTo>
                    <a:cubicBezTo>
                      <a:pt x="2701651" y="1953354"/>
                      <a:pt x="2701176" y="1952145"/>
                      <a:pt x="2700604" y="1951116"/>
                    </a:cubicBezTo>
                    <a:cubicBezTo>
                      <a:pt x="2698509" y="1932066"/>
                      <a:pt x="2686698" y="1910997"/>
                      <a:pt x="2691079" y="1888318"/>
                    </a:cubicBezTo>
                    <a:cubicBezTo>
                      <a:pt x="2691842" y="1869449"/>
                      <a:pt x="2694794" y="1850475"/>
                      <a:pt x="2698890" y="1831758"/>
                    </a:cubicBezTo>
                    <a:cubicBezTo>
                      <a:pt x="2698890" y="1831539"/>
                      <a:pt x="2699081" y="1831378"/>
                      <a:pt x="2699175" y="1831168"/>
                    </a:cubicBezTo>
                    <a:close/>
                    <a:moveTo>
                      <a:pt x="2262454" y="1910044"/>
                    </a:moveTo>
                    <a:cubicBezTo>
                      <a:pt x="2265312" y="1919769"/>
                      <a:pt x="2268741" y="1929475"/>
                      <a:pt x="2272265" y="1939210"/>
                    </a:cubicBezTo>
                    <a:cubicBezTo>
                      <a:pt x="2276837" y="1950735"/>
                      <a:pt x="2281695" y="1962432"/>
                      <a:pt x="2286552" y="1974043"/>
                    </a:cubicBezTo>
                    <a:cubicBezTo>
                      <a:pt x="2292172" y="1987254"/>
                      <a:pt x="2297602" y="2000332"/>
                      <a:pt x="2302078" y="2013029"/>
                    </a:cubicBezTo>
                    <a:cubicBezTo>
                      <a:pt x="2305032" y="2023249"/>
                      <a:pt x="2307127" y="2028049"/>
                      <a:pt x="2307698" y="2040718"/>
                    </a:cubicBezTo>
                    <a:cubicBezTo>
                      <a:pt x="2309984" y="2054291"/>
                      <a:pt x="2313412" y="2070883"/>
                      <a:pt x="2306269" y="2081494"/>
                    </a:cubicBezTo>
                    <a:cubicBezTo>
                      <a:pt x="2302460" y="2091058"/>
                      <a:pt x="2294744" y="2093115"/>
                      <a:pt x="2286266" y="2095486"/>
                    </a:cubicBezTo>
                    <a:cubicBezTo>
                      <a:pt x="2217687" y="2086409"/>
                      <a:pt x="2155870" y="2079856"/>
                      <a:pt x="2101196" y="2076132"/>
                    </a:cubicBezTo>
                    <a:cubicBezTo>
                      <a:pt x="2103005" y="2073408"/>
                      <a:pt x="2103958" y="2069703"/>
                      <a:pt x="2103862" y="2063635"/>
                    </a:cubicBezTo>
                    <a:cubicBezTo>
                      <a:pt x="2109388" y="2045185"/>
                      <a:pt x="2144820" y="2022363"/>
                      <a:pt x="2160442" y="2008266"/>
                    </a:cubicBezTo>
                    <a:cubicBezTo>
                      <a:pt x="2191493" y="1980434"/>
                      <a:pt x="2224354" y="1954697"/>
                      <a:pt x="2257977" y="1914207"/>
                    </a:cubicBezTo>
                    <a:cubicBezTo>
                      <a:pt x="2259502" y="1913026"/>
                      <a:pt x="2260549" y="1911854"/>
                      <a:pt x="2261883" y="1910635"/>
                    </a:cubicBezTo>
                    <a:cubicBezTo>
                      <a:pt x="2262074" y="1910483"/>
                      <a:pt x="2262359" y="1910197"/>
                      <a:pt x="2262454" y="1910044"/>
                    </a:cubicBezTo>
                    <a:close/>
                    <a:moveTo>
                      <a:pt x="2872721" y="1946354"/>
                    </a:moveTo>
                    <a:cubicBezTo>
                      <a:pt x="2872721" y="1946392"/>
                      <a:pt x="2872912" y="1946335"/>
                      <a:pt x="2873006" y="1946354"/>
                    </a:cubicBezTo>
                    <a:cubicBezTo>
                      <a:pt x="2874912" y="1948107"/>
                      <a:pt x="2876532" y="1949716"/>
                      <a:pt x="2878055" y="1950821"/>
                    </a:cubicBezTo>
                    <a:cubicBezTo>
                      <a:pt x="2879198" y="1958727"/>
                      <a:pt x="2884246" y="1964965"/>
                      <a:pt x="2887009" y="1973147"/>
                    </a:cubicBezTo>
                    <a:lnTo>
                      <a:pt x="2893867" y="1978205"/>
                    </a:lnTo>
                    <a:cubicBezTo>
                      <a:pt x="2896534" y="1986273"/>
                      <a:pt x="2904820" y="1993693"/>
                      <a:pt x="2905677" y="2002313"/>
                    </a:cubicBezTo>
                    <a:lnTo>
                      <a:pt x="2910440" y="2007676"/>
                    </a:lnTo>
                    <a:cubicBezTo>
                      <a:pt x="2911106" y="2013067"/>
                      <a:pt x="2913487" y="2015695"/>
                      <a:pt x="2914059" y="2021068"/>
                    </a:cubicBezTo>
                    <a:lnTo>
                      <a:pt x="2920917" y="2028507"/>
                    </a:lnTo>
                    <a:cubicBezTo>
                      <a:pt x="2921489" y="2034165"/>
                      <a:pt x="2924441" y="2039270"/>
                      <a:pt x="2927775" y="2043690"/>
                    </a:cubicBezTo>
                    <a:cubicBezTo>
                      <a:pt x="2907868" y="2044176"/>
                      <a:pt x="2887580" y="2044490"/>
                      <a:pt x="2866148" y="2044585"/>
                    </a:cubicBezTo>
                    <a:cubicBezTo>
                      <a:pt x="2866434" y="2044280"/>
                      <a:pt x="2867007" y="2044013"/>
                      <a:pt x="2867291" y="2043690"/>
                    </a:cubicBezTo>
                    <a:cubicBezTo>
                      <a:pt x="2867577" y="2043470"/>
                      <a:pt x="2867768" y="2043061"/>
                      <a:pt x="2867959" y="2042794"/>
                    </a:cubicBezTo>
                    <a:cubicBezTo>
                      <a:pt x="2868149" y="2042527"/>
                      <a:pt x="2868244" y="2042213"/>
                      <a:pt x="2868530" y="2041899"/>
                    </a:cubicBezTo>
                    <a:cubicBezTo>
                      <a:pt x="2871959" y="2036956"/>
                      <a:pt x="2871863" y="2029926"/>
                      <a:pt x="2870911" y="2021363"/>
                    </a:cubicBezTo>
                    <a:cubicBezTo>
                      <a:pt x="2869577" y="2009152"/>
                      <a:pt x="2866816" y="1993798"/>
                      <a:pt x="2867959" y="1977310"/>
                    </a:cubicBezTo>
                    <a:cubicBezTo>
                      <a:pt x="2867007" y="1966232"/>
                      <a:pt x="2873197" y="1956717"/>
                      <a:pt x="2873006" y="1946954"/>
                    </a:cubicBezTo>
                    <a:cubicBezTo>
                      <a:pt x="2872912" y="1946811"/>
                      <a:pt x="2872721" y="1946487"/>
                      <a:pt x="2872721" y="19463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14300" dist="114300" dir="18900000" algn="bl" rotWithShape="0">
                  <a:srgbClr val="000000">
                    <a:alpha val="247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9" name="Google Shape;309;p27"/>
            <p:cNvSpPr/>
            <p:nvPr/>
          </p:nvSpPr>
          <p:spPr>
            <a:xfrm flipH="1">
              <a:off x="8726091" y="5502749"/>
              <a:ext cx="1301901" cy="451680"/>
            </a:xfrm>
            <a:custGeom>
              <a:avLst/>
              <a:gdLst/>
              <a:ahLst/>
              <a:cxnLst/>
              <a:rect l="l" t="t" r="r" b="b"/>
              <a:pathLst>
                <a:path w="312957" h="108577" extrusionOk="0">
                  <a:moveTo>
                    <a:pt x="312958" y="108578"/>
                  </a:moveTo>
                  <a:cubicBezTo>
                    <a:pt x="312958" y="108578"/>
                    <a:pt x="311529" y="92004"/>
                    <a:pt x="300289" y="86099"/>
                  </a:cubicBezTo>
                  <a:cubicBezTo>
                    <a:pt x="289145" y="80194"/>
                    <a:pt x="272477" y="83718"/>
                    <a:pt x="272477" y="83718"/>
                  </a:cubicBezTo>
                  <a:cubicBezTo>
                    <a:pt x="272477" y="83718"/>
                    <a:pt x="270667" y="71431"/>
                    <a:pt x="262666" y="64287"/>
                  </a:cubicBezTo>
                  <a:cubicBezTo>
                    <a:pt x="254760" y="57143"/>
                    <a:pt x="238377" y="59238"/>
                    <a:pt x="238377" y="59238"/>
                  </a:cubicBezTo>
                  <a:cubicBezTo>
                    <a:pt x="238377" y="59238"/>
                    <a:pt x="235901" y="6565"/>
                    <a:pt x="185037" y="565"/>
                  </a:cubicBezTo>
                  <a:cubicBezTo>
                    <a:pt x="131411" y="-5722"/>
                    <a:pt x="123315" y="42570"/>
                    <a:pt x="123315" y="42570"/>
                  </a:cubicBezTo>
                  <a:cubicBezTo>
                    <a:pt x="123315" y="42570"/>
                    <a:pt x="99026" y="25806"/>
                    <a:pt x="81310" y="36283"/>
                  </a:cubicBezTo>
                  <a:cubicBezTo>
                    <a:pt x="59879" y="48856"/>
                    <a:pt x="66641" y="73240"/>
                    <a:pt x="66641" y="73240"/>
                  </a:cubicBezTo>
                  <a:cubicBezTo>
                    <a:pt x="66641" y="73240"/>
                    <a:pt x="58164" y="69907"/>
                    <a:pt x="51973" y="72764"/>
                  </a:cubicBezTo>
                  <a:cubicBezTo>
                    <a:pt x="45782" y="75621"/>
                    <a:pt x="43972" y="83813"/>
                    <a:pt x="43972" y="83813"/>
                  </a:cubicBezTo>
                  <a:cubicBezTo>
                    <a:pt x="43972" y="83813"/>
                    <a:pt x="25398" y="70383"/>
                    <a:pt x="8348" y="84956"/>
                  </a:cubicBezTo>
                  <a:cubicBezTo>
                    <a:pt x="-2224" y="93909"/>
                    <a:pt x="252" y="105149"/>
                    <a:pt x="252" y="105149"/>
                  </a:cubicBezTo>
                  <a:lnTo>
                    <a:pt x="312958" y="1085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14300" dist="114300" dir="18900000" algn="bl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/>
          <p:nvPr/>
        </p:nvSpPr>
        <p:spPr>
          <a:xfrm>
            <a:off x="-7025" y="0"/>
            <a:ext cx="12192000" cy="6858000"/>
          </a:xfrm>
          <a:prstGeom prst="rect">
            <a:avLst/>
          </a:prstGeom>
          <a:solidFill>
            <a:srgbClr val="000000">
              <a:alpha val="2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548250" y="944550"/>
            <a:ext cx="11095500" cy="4968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600" b="1" dirty="0" err="1" smtClean="0"/>
              <a:t>Pelanggaran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Pajak</a:t>
            </a:r>
            <a:r>
              <a:rPr lang="en-US" sz="9600" b="1" dirty="0" smtClean="0"/>
              <a:t> </a:t>
            </a:r>
            <a:r>
              <a:rPr lang="id-ID" sz="9600" b="1" dirty="0" smtClean="0"/>
              <a:t>Dan </a:t>
            </a:r>
            <a:r>
              <a:rPr lang="en-US" sz="9600" b="1" dirty="0" err="1" smtClean="0"/>
              <a:t>Hukum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Perdata</a:t>
            </a:r>
            <a:endParaRPr lang="en-US" sz="9600" b="1" dirty="0"/>
          </a:p>
        </p:txBody>
      </p:sp>
      <p:sp>
        <p:nvSpPr>
          <p:cNvPr id="316" name="Google Shape;316;p28"/>
          <p:cNvSpPr txBox="1">
            <a:spLocks noGrp="1"/>
          </p:cNvSpPr>
          <p:nvPr>
            <p:ph type="subTitle" idx="1"/>
          </p:nvPr>
        </p:nvSpPr>
        <p:spPr>
          <a:xfrm>
            <a:off x="202350" y="6256000"/>
            <a:ext cx="11787300" cy="38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This is where you section ends. Duplicate this set of slides as many times you need to go over all your sections.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title"/>
          </p:nvPr>
        </p:nvSpPr>
        <p:spPr>
          <a:xfrm>
            <a:off x="-894944" y="685522"/>
            <a:ext cx="12130392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i="1" dirty="0" err="1" smtClean="0">
                <a:solidFill>
                  <a:schemeClr val="bg1"/>
                </a:solidFill>
              </a:rPr>
              <a:t>Pelanggaran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id-ID" sz="4800" i="1" dirty="0" smtClean="0">
                <a:solidFill>
                  <a:schemeClr val="bg1"/>
                </a:solidFill>
              </a:rPr>
              <a:t> Perdata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id-ID" sz="4800" i="1" dirty="0" smtClean="0">
                <a:solidFill>
                  <a:schemeClr val="bg1"/>
                </a:solidFill>
              </a:rPr>
              <a:t>    </a:t>
            </a:r>
            <a:r>
              <a:rPr lang="en-US" sz="4800" b="1" dirty="0" err="1" smtClean="0"/>
              <a:t>Dalam</a:t>
            </a:r>
            <a:r>
              <a:rPr lang="en-US" sz="4800" b="1" dirty="0" smtClean="0"/>
              <a:t> </a:t>
            </a:r>
            <a:r>
              <a:rPr lang="en-US" sz="4800" b="1" dirty="0" smtClean="0"/>
              <a:t>Hal </a:t>
            </a:r>
            <a:r>
              <a:rPr lang="en-US" sz="4800" b="1" dirty="0" err="1" smtClean="0"/>
              <a:t>Pajak</a:t>
            </a:r>
            <a:endParaRPr lang="en-US" sz="4800" b="1" dirty="0"/>
          </a:p>
        </p:txBody>
      </p:sp>
      <p:sp>
        <p:nvSpPr>
          <p:cNvPr id="292" name="Google Shape;292;p26"/>
          <p:cNvSpPr txBox="1">
            <a:spLocks noGrp="1"/>
          </p:cNvSpPr>
          <p:nvPr>
            <p:ph type="body" idx="2"/>
          </p:nvPr>
        </p:nvSpPr>
        <p:spPr>
          <a:xfrm>
            <a:off x="5749047" y="1621246"/>
            <a:ext cx="6442953" cy="32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err="1" smtClean="0"/>
              <a:t>Pengajuan</a:t>
            </a:r>
            <a:r>
              <a:rPr lang="en-US" b="1" dirty="0" smtClean="0"/>
              <a:t> Banding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Pengadilan</a:t>
            </a:r>
            <a:r>
              <a:rPr lang="en-US" b="1" dirty="0" smtClean="0"/>
              <a:t> </a:t>
            </a:r>
            <a:r>
              <a:rPr lang="en-US" b="1" dirty="0" err="1" smtClean="0"/>
              <a:t>Perdata</a:t>
            </a:r>
            <a:endParaRPr lang="en-US" b="1" dirty="0" smtClean="0"/>
          </a:p>
          <a:p>
            <a:r>
              <a:rPr lang="en-US" dirty="0" err="1" smtClean="0"/>
              <a:t>Selanutnya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sengketa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banding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yang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rugikan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setuju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pengajuan</a:t>
            </a:r>
            <a:r>
              <a:rPr lang="en-US" dirty="0" smtClean="0"/>
              <a:t> banding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sengketa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3" name="Google Shape;293;p26"/>
          <p:cNvSpPr txBox="1">
            <a:spLocks noGrp="1"/>
          </p:cNvSpPr>
          <p:nvPr>
            <p:ph type="body" idx="1"/>
          </p:nvPr>
        </p:nvSpPr>
        <p:spPr>
          <a:xfrm>
            <a:off x="0" y="1681978"/>
            <a:ext cx="5719864" cy="32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err="1" smtClean="0"/>
              <a:t>Gugatan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Otoritas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endParaRPr lang="en-US" b="1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gugatan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.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gugatan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.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hak-hak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terlanggar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bilamana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penyalahgunaan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berwenang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>
            <a:spLocks noGrp="1"/>
          </p:cNvSpPr>
          <p:nvPr>
            <p:ph type="title"/>
          </p:nvPr>
        </p:nvSpPr>
        <p:spPr>
          <a:xfrm>
            <a:off x="-894944" y="685522"/>
            <a:ext cx="12130392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i="1" dirty="0" err="1" smtClean="0">
                <a:solidFill>
                  <a:schemeClr val="bg1"/>
                </a:solidFill>
              </a:rPr>
              <a:t>Pelanggaran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id-ID" sz="4800" i="1" dirty="0" smtClean="0">
                <a:solidFill>
                  <a:schemeClr val="bg1"/>
                </a:solidFill>
              </a:rPr>
              <a:t> Perdata</a:t>
            </a:r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r>
              <a:rPr lang="id-ID" sz="4800" i="1" dirty="0" smtClean="0">
                <a:solidFill>
                  <a:schemeClr val="bg1"/>
                </a:solidFill>
              </a:rPr>
              <a:t>    </a:t>
            </a:r>
            <a:r>
              <a:rPr lang="en-US" sz="4800" b="1" dirty="0" err="1" smtClean="0"/>
              <a:t>Dalam</a:t>
            </a:r>
            <a:r>
              <a:rPr lang="en-US" sz="4800" b="1" dirty="0" smtClean="0"/>
              <a:t> </a:t>
            </a:r>
            <a:r>
              <a:rPr lang="en-US" sz="4800" b="1" dirty="0" smtClean="0"/>
              <a:t>Hal </a:t>
            </a:r>
            <a:r>
              <a:rPr lang="en-US" sz="4800" b="1" dirty="0" err="1" smtClean="0"/>
              <a:t>Pajak</a:t>
            </a:r>
            <a:endParaRPr lang="en-US" sz="4800" b="1" dirty="0"/>
          </a:p>
        </p:txBody>
      </p:sp>
      <p:sp>
        <p:nvSpPr>
          <p:cNvPr id="292" name="Google Shape;292;p26"/>
          <p:cNvSpPr txBox="1">
            <a:spLocks noGrp="1"/>
          </p:cNvSpPr>
          <p:nvPr>
            <p:ph type="body" idx="2"/>
          </p:nvPr>
        </p:nvSpPr>
        <p:spPr>
          <a:xfrm>
            <a:off x="5749047" y="1621246"/>
            <a:ext cx="6442953" cy="32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err="1" smtClean="0"/>
              <a:t>Penyelesaian</a:t>
            </a:r>
            <a:r>
              <a:rPr lang="en-US" b="1" dirty="0" smtClean="0"/>
              <a:t> </a:t>
            </a:r>
            <a:r>
              <a:rPr lang="en-US" b="1" dirty="0" err="1" smtClean="0"/>
              <a:t>Sengketa</a:t>
            </a:r>
            <a:r>
              <a:rPr lang="en-US" b="1" dirty="0" smtClean="0"/>
              <a:t> </a:t>
            </a:r>
            <a:r>
              <a:rPr lang="en-US" b="1" dirty="0" err="1" smtClean="0"/>
              <a:t>Perdata</a:t>
            </a:r>
            <a:endParaRPr lang="en-US" b="1" dirty="0" smtClean="0"/>
          </a:p>
          <a:p>
            <a:r>
              <a:rPr lang="en-US" dirty="0" err="1" smtClean="0"/>
              <a:t>Selanjutnya</a:t>
            </a:r>
            <a:r>
              <a:rPr lang="en-US" dirty="0" smtClean="0"/>
              <a:t>, </a:t>
            </a:r>
            <a:r>
              <a:rPr lang="en-US" dirty="0" err="1" smtClean="0"/>
              <a:t>Sengketa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terselesaikan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bersengketa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mediasi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 </a:t>
            </a:r>
            <a:r>
              <a:rPr lang="en-US" i="1" dirty="0" err="1" smtClean="0"/>
              <a:t>arbitrase</a:t>
            </a:r>
            <a:r>
              <a:rPr lang="en-US" dirty="0" smtClean="0"/>
              <a:t>,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pengadilan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93" name="Google Shape;293;p26"/>
          <p:cNvSpPr txBox="1">
            <a:spLocks noGrp="1"/>
          </p:cNvSpPr>
          <p:nvPr>
            <p:ph type="body" idx="1"/>
          </p:nvPr>
        </p:nvSpPr>
        <p:spPr>
          <a:xfrm>
            <a:off x="0" y="1681978"/>
            <a:ext cx="5719864" cy="32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 err="1" smtClean="0"/>
              <a:t>Pemulihan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yang </a:t>
            </a:r>
            <a:r>
              <a:rPr lang="en-US" b="1" dirty="0" err="1" smtClean="0"/>
              <a:t>Telah</a:t>
            </a:r>
            <a:r>
              <a:rPr lang="en-US" b="1" dirty="0" smtClean="0"/>
              <a:t> </a:t>
            </a:r>
            <a:r>
              <a:rPr lang="en-US" b="1" dirty="0" err="1" smtClean="0"/>
              <a:t>Dibayar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Salah</a:t>
            </a:r>
            <a:endParaRPr lang="en-US" b="1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keliru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seharusnya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pemulihan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terbayarkan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>
            <a:spLocks noGrp="1"/>
          </p:cNvSpPr>
          <p:nvPr>
            <p:ph type="title"/>
          </p:nvPr>
        </p:nvSpPr>
        <p:spPr>
          <a:xfrm>
            <a:off x="3305200" y="1355075"/>
            <a:ext cx="5581500" cy="89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 sz="6000"/>
          </a:p>
        </p:txBody>
      </p:sp>
      <p:sp>
        <p:nvSpPr>
          <p:cNvPr id="407" name="Google Shape;407;p33"/>
          <p:cNvSpPr/>
          <p:nvPr/>
        </p:nvSpPr>
        <p:spPr>
          <a:xfrm>
            <a:off x="5990015" y="4305303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33"/>
          <p:cNvGrpSpPr/>
          <p:nvPr/>
        </p:nvGrpSpPr>
        <p:grpSpPr>
          <a:xfrm>
            <a:off x="6523118" y="4295651"/>
            <a:ext cx="411849" cy="411917"/>
            <a:chOff x="5162200" y="4097750"/>
            <a:chExt cx="338385" cy="338414"/>
          </a:xfrm>
        </p:grpSpPr>
        <p:sp>
          <p:nvSpPr>
            <p:cNvPr id="409" name="Google Shape;409;p33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33"/>
          <p:cNvSpPr/>
          <p:nvPr/>
        </p:nvSpPr>
        <p:spPr>
          <a:xfrm>
            <a:off x="5257125" y="4346686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3"/>
          <p:cNvSpPr txBox="1">
            <a:spLocks noGrp="1"/>
          </p:cNvSpPr>
          <p:nvPr>
            <p:ph type="body" idx="1"/>
          </p:nvPr>
        </p:nvSpPr>
        <p:spPr>
          <a:xfrm>
            <a:off x="3305300" y="2413100"/>
            <a:ext cx="5581500" cy="94294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A</a:t>
            </a:r>
            <a:r>
              <a:rPr lang="id-ID" b="1" dirty="0" smtClean="0"/>
              <a:t>bdul Haris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/>
              <a:t>2022060042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subTitle" idx="1"/>
          </p:nvPr>
        </p:nvSpPr>
        <p:spPr>
          <a:xfrm>
            <a:off x="6006600" y="4069900"/>
            <a:ext cx="58332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/>
              <a:t>Yang berkaitan dengan Perpajakan</a:t>
            </a:r>
            <a:endParaRPr sz="2400" dirty="0"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6006575" y="1196150"/>
            <a:ext cx="5833200" cy="288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1500" dirty="0" smtClean="0"/>
              <a:t>ISTILAH</a:t>
            </a:r>
            <a:r>
              <a:rPr lang="en" sz="11500" dirty="0" smtClean="0"/>
              <a:t> </a:t>
            </a:r>
            <a:r>
              <a:rPr lang="id-ID" sz="11500" dirty="0" smtClean="0"/>
              <a:t>SINONIM</a:t>
            </a:r>
            <a:endParaRPr sz="11500" dirty="0"/>
          </a:p>
        </p:txBody>
      </p:sp>
      <p:sp>
        <p:nvSpPr>
          <p:cNvPr id="4" name="Rectangle 3"/>
          <p:cNvSpPr/>
          <p:nvPr/>
        </p:nvSpPr>
        <p:spPr>
          <a:xfrm>
            <a:off x="404850" y="5913537"/>
            <a:ext cx="7672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Barang</a:t>
            </a:r>
            <a:r>
              <a:rPr lang="en-US" b="1" dirty="0" smtClean="0"/>
              <a:t> </a:t>
            </a:r>
            <a:r>
              <a:rPr lang="en-US" b="1" dirty="0" err="1" smtClean="0"/>
              <a:t>Kena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(BKP</a:t>
            </a:r>
            <a:r>
              <a:rPr lang="en-US" b="1" dirty="0" smtClean="0"/>
              <a:t>)</a:t>
            </a:r>
            <a:r>
              <a:rPr lang="id-ID" b="1" dirty="0" smtClean="0"/>
              <a:t>, </a:t>
            </a:r>
            <a:r>
              <a:rPr lang="en-US" b="1" dirty="0" err="1" smtClean="0"/>
              <a:t>Jasa</a:t>
            </a:r>
            <a:r>
              <a:rPr lang="en-US" b="1" dirty="0" smtClean="0"/>
              <a:t> </a:t>
            </a:r>
            <a:r>
              <a:rPr lang="en-US" b="1" dirty="0" err="1" smtClean="0"/>
              <a:t>Kena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(JKP</a:t>
            </a:r>
            <a:r>
              <a:rPr lang="en-US" b="1" dirty="0" smtClean="0"/>
              <a:t>)</a:t>
            </a:r>
            <a:r>
              <a:rPr lang="id-ID" b="1" dirty="0" smtClean="0"/>
              <a:t>, </a:t>
            </a:r>
            <a:r>
              <a:rPr lang="en-US" b="1" dirty="0" err="1" smtClean="0"/>
              <a:t>Pengusaha</a:t>
            </a:r>
            <a:r>
              <a:rPr lang="en-US" b="1" dirty="0" smtClean="0"/>
              <a:t> </a:t>
            </a:r>
            <a:r>
              <a:rPr lang="en-US" b="1" dirty="0" err="1" smtClean="0"/>
              <a:t>Kena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(PKP</a:t>
            </a:r>
            <a:r>
              <a:rPr lang="en-US" b="1" dirty="0" smtClean="0"/>
              <a:t>)</a:t>
            </a:r>
            <a:r>
              <a:rPr lang="id-ID" b="1" dirty="0" smtClean="0"/>
              <a:t>,</a:t>
            </a:r>
          </a:p>
          <a:p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, </a:t>
            </a:r>
            <a:r>
              <a:rPr lang="en-US" b="1" dirty="0" err="1" smtClean="0"/>
              <a:t>Wajib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id-ID" b="1" dirty="0" smtClean="0"/>
              <a:t>, </a:t>
            </a:r>
            <a:r>
              <a:rPr lang="en-US" b="1" dirty="0" err="1" smtClean="0"/>
              <a:t>Surat</a:t>
            </a:r>
            <a:r>
              <a:rPr lang="en-US" b="1" dirty="0" smtClean="0"/>
              <a:t> </a:t>
            </a:r>
            <a:r>
              <a:rPr lang="en-US" b="1" dirty="0" err="1" smtClean="0"/>
              <a:t>Setoran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(SSP</a:t>
            </a:r>
            <a:r>
              <a:rPr lang="en-US" b="1" dirty="0" smtClean="0"/>
              <a:t>),</a:t>
            </a:r>
            <a:r>
              <a:rPr lang="id-ID" b="1" dirty="0" smtClean="0"/>
              <a:t> </a:t>
            </a:r>
            <a:r>
              <a:rPr lang="en-US" b="1" dirty="0" err="1" smtClean="0"/>
              <a:t>Nomor</a:t>
            </a:r>
            <a:r>
              <a:rPr lang="en-US" b="1" dirty="0" smtClean="0"/>
              <a:t> </a:t>
            </a:r>
            <a:r>
              <a:rPr lang="en-US" b="1" dirty="0" err="1" smtClean="0"/>
              <a:t>Pokok</a:t>
            </a:r>
            <a:r>
              <a:rPr lang="en-US" b="1" dirty="0" smtClean="0"/>
              <a:t> </a:t>
            </a:r>
            <a:r>
              <a:rPr lang="en-US" b="1" dirty="0" err="1" smtClean="0"/>
              <a:t>Wajib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(NPWP), 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408301" y="1407474"/>
            <a:ext cx="2830200" cy="160242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ISTILAH PAJAK</a:t>
            </a:r>
            <a:br>
              <a:rPr lang="id-ID" dirty="0" smtClean="0"/>
            </a:br>
            <a:r>
              <a:rPr lang="id-ID" dirty="0" smtClean="0"/>
              <a:t>DALAM ISLAM</a:t>
            </a:r>
            <a:endParaRPr dirty="0"/>
          </a:p>
        </p:txBody>
      </p:sp>
      <p:sp>
        <p:nvSpPr>
          <p:cNvPr id="252" name="Google Shape;252;p21"/>
          <p:cNvSpPr txBox="1">
            <a:spLocks noGrp="1"/>
          </p:cNvSpPr>
          <p:nvPr>
            <p:ph type="body" idx="1"/>
          </p:nvPr>
        </p:nvSpPr>
        <p:spPr>
          <a:xfrm>
            <a:off x="2884800" y="329650"/>
            <a:ext cx="7794000" cy="52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 err="1" smtClean="0"/>
              <a:t>Dharibah</a:t>
            </a:r>
            <a:r>
              <a:rPr lang="en-US" sz="2400" dirty="0" smtClean="0"/>
              <a:t>,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Islam,</a:t>
            </a:r>
          </a:p>
          <a:p>
            <a:r>
              <a:rPr lang="en-US" sz="2400" dirty="0" err="1" smtClean="0"/>
              <a:t>Zakat</a:t>
            </a:r>
            <a:r>
              <a:rPr lang="en-US" sz="2400" dirty="0" smtClean="0"/>
              <a:t>,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keharusan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Muslim,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muslim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 </a:t>
            </a:r>
            <a:r>
              <a:rPr lang="en-US" sz="2400" dirty="0" err="1" smtClean="0"/>
              <a:t>Usyr</a:t>
            </a:r>
            <a:r>
              <a:rPr lang="en-US" sz="2400" dirty="0" smtClean="0"/>
              <a:t> – Al </a:t>
            </a:r>
            <a:r>
              <a:rPr lang="en-US" sz="2400" dirty="0" err="1" smtClean="0"/>
              <a:t>Maks</a:t>
            </a:r>
            <a:r>
              <a:rPr lang="en-US" sz="2400" dirty="0" smtClean="0"/>
              <a:t>,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penghasilannya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Kharaj</a:t>
            </a:r>
            <a:r>
              <a:rPr lang="en-US" sz="2400" dirty="0" smtClean="0"/>
              <a:t>, </a:t>
            </a:r>
            <a:r>
              <a:rPr lang="en-US" sz="2400" dirty="0" err="1" smtClean="0"/>
              <a:t>yakni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bumi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 Rakyat Non Muslim,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Islam,</a:t>
            </a:r>
          </a:p>
          <a:p>
            <a:r>
              <a:rPr lang="en-US" sz="2400" dirty="0" err="1" smtClean="0"/>
              <a:t>Jizyah</a:t>
            </a:r>
            <a:r>
              <a:rPr lang="en-US" sz="2400" dirty="0" smtClean="0"/>
              <a:t>,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upety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penduduk</a:t>
            </a:r>
            <a:r>
              <a:rPr lang="en-US" sz="2400" dirty="0" smtClean="0"/>
              <a:t> Non Muslim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Negara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pengganti</a:t>
            </a:r>
            <a:r>
              <a:rPr lang="en-US" sz="2400" dirty="0" smtClean="0"/>
              <a:t>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 </a:t>
            </a:r>
            <a:r>
              <a:rPr lang="en-US" sz="2400" dirty="0" err="1" smtClean="0"/>
              <a:t>militer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perlindungan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449399" y="221350"/>
            <a:ext cx="8056425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definisi</a:t>
            </a:r>
            <a:r>
              <a:rPr lang="en" dirty="0" smtClean="0"/>
              <a:t> </a:t>
            </a:r>
            <a:r>
              <a:rPr lang="id-ID" dirty="0" smtClean="0">
                <a:solidFill>
                  <a:schemeClr val="accent6"/>
                </a:solidFill>
              </a:rPr>
              <a:t>HUKUM PAJAK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3333750" y="1454199"/>
            <a:ext cx="6419850" cy="3565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-6350">
              <a:buNone/>
            </a:pPr>
            <a:r>
              <a:rPr lang="en-US" sz="2000" b="1" dirty="0" err="1" smtClean="0"/>
              <a:t>Santoso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Brotodihardjo</a:t>
            </a:r>
            <a:r>
              <a:rPr lang="id-ID" sz="2000" b="1" dirty="0" smtClean="0"/>
              <a:t>, </a:t>
            </a:r>
            <a:r>
              <a:rPr lang="en-US" sz="2000" dirty="0" err="1" smtClean="0"/>
              <a:t>Analisa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ternarasikan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Santoso</a:t>
            </a:r>
            <a:r>
              <a:rPr lang="en-US" sz="2000" dirty="0" smtClean="0"/>
              <a:t> </a:t>
            </a:r>
            <a:r>
              <a:rPr lang="en-US" sz="2000" dirty="0" err="1" smtClean="0"/>
              <a:t>Brotodihardjo</a:t>
            </a:r>
            <a:r>
              <a:rPr lang="en-US" sz="2000" dirty="0" smtClean="0"/>
              <a:t>,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perpajakan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yang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kenal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fiskal</a:t>
            </a:r>
            <a:r>
              <a:rPr lang="en-US" sz="2000" dirty="0" smtClean="0"/>
              <a:t>. </a:t>
            </a:r>
            <a:r>
              <a:rPr lang="en-US" sz="2000" dirty="0" err="1" smtClean="0"/>
              <a:t>Sebagaimana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aturan-aturan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</a:t>
            </a:r>
            <a:r>
              <a:rPr lang="en-US" sz="2000" dirty="0" err="1" smtClean="0"/>
              <a:t>wewenang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ataupun</a:t>
            </a:r>
            <a:r>
              <a:rPr lang="en-US" sz="2000" dirty="0" smtClean="0"/>
              <a:t> </a:t>
            </a: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.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 </a:t>
            </a: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kekayaan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memberikannya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rakyat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  <p:pic>
        <p:nvPicPr>
          <p:cNvPr id="233" name="Google Shape;233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277" b="27077"/>
          <a:stretch/>
        </p:blipFill>
        <p:spPr>
          <a:xfrm>
            <a:off x="9298647" y="401450"/>
            <a:ext cx="2627700" cy="2627700"/>
          </a:xfrm>
          <a:prstGeom prst="teardrop">
            <a:avLst>
              <a:gd name="adj" fmla="val 100000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449399" y="221350"/>
            <a:ext cx="8056425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definisi</a:t>
            </a:r>
            <a:r>
              <a:rPr lang="en" dirty="0" smtClean="0"/>
              <a:t> </a:t>
            </a:r>
            <a:r>
              <a:rPr lang="id-ID" dirty="0" smtClean="0">
                <a:solidFill>
                  <a:schemeClr val="accent6"/>
                </a:solidFill>
              </a:rPr>
              <a:t>HUKUM PAJAK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3228975" y="1816149"/>
            <a:ext cx="6419850" cy="3565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b="1" dirty="0" err="1" smtClean="0"/>
              <a:t>Bohari</a:t>
            </a:r>
            <a:r>
              <a:rPr lang="id-ID" sz="2000" b="1" dirty="0" smtClean="0"/>
              <a:t>, </a:t>
            </a:r>
            <a:r>
              <a:rPr lang="en-US" sz="2000" dirty="0" err="1" smtClean="0"/>
              <a:t>Pendapat</a:t>
            </a:r>
            <a:r>
              <a:rPr lang="en-US" sz="2000" dirty="0" smtClean="0"/>
              <a:t> </a:t>
            </a:r>
            <a:r>
              <a:rPr lang="en-US" sz="2000" dirty="0" err="1" smtClean="0"/>
              <a:t>senada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diutarakan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Bohari</a:t>
            </a:r>
            <a:r>
              <a:rPr lang="en-US" sz="2000" dirty="0" smtClean="0"/>
              <a:t>. </a:t>
            </a:r>
            <a:r>
              <a:rPr lang="en-US" sz="2000" dirty="0" err="1" smtClean="0"/>
              <a:t>Menurutnya</a:t>
            </a:r>
            <a:r>
              <a:rPr lang="en-US" sz="2000" dirty="0" smtClean="0"/>
              <a:t>,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pajak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kumpulan</a:t>
            </a:r>
            <a:r>
              <a:rPr lang="en-US" sz="2000" dirty="0" smtClean="0"/>
              <a:t> </a:t>
            </a:r>
            <a:r>
              <a:rPr lang="en-US" sz="2000" dirty="0" err="1" smtClean="0"/>
              <a:t>peraturan</a:t>
            </a:r>
            <a:r>
              <a:rPr lang="en-US" sz="2000" dirty="0" smtClean="0"/>
              <a:t> </a:t>
            </a:r>
            <a:r>
              <a:rPr lang="en-US" sz="2000" dirty="0" err="1" smtClean="0"/>
              <a:t>perundang-undangan</a:t>
            </a:r>
            <a:r>
              <a:rPr lang="en-US" sz="2000" dirty="0" smtClean="0"/>
              <a:t>. Yang </a:t>
            </a:r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rakyat</a:t>
            </a:r>
            <a:r>
              <a:rPr lang="en-US" sz="2000" dirty="0" smtClean="0"/>
              <a:t> </a:t>
            </a:r>
            <a:r>
              <a:rPr lang="en-US" sz="2000" dirty="0" err="1" smtClean="0"/>
              <a:t>selaku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membayar</a:t>
            </a:r>
            <a:r>
              <a:rPr lang="en-US" sz="2000" dirty="0" smtClean="0"/>
              <a:t> </a:t>
            </a:r>
            <a:r>
              <a:rPr lang="en-US" sz="2000" dirty="0" err="1" smtClean="0"/>
              <a:t>pajak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selaku</a:t>
            </a:r>
            <a:r>
              <a:rPr lang="en-US" sz="2000" dirty="0" smtClean="0"/>
              <a:t> </a:t>
            </a:r>
            <a:r>
              <a:rPr lang="en-US" sz="2000" dirty="0" err="1" smtClean="0"/>
              <a:t>pemungut</a:t>
            </a:r>
            <a:r>
              <a:rPr lang="en-US" sz="2000" dirty="0" smtClean="0"/>
              <a:t> </a:t>
            </a:r>
            <a:r>
              <a:rPr lang="en-US" sz="2000" dirty="0" err="1" smtClean="0"/>
              <a:t>pajak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33" name="Google Shape;233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277" b="27077"/>
          <a:stretch/>
        </p:blipFill>
        <p:spPr>
          <a:xfrm>
            <a:off x="9298647" y="401450"/>
            <a:ext cx="2627700" cy="2627700"/>
          </a:xfrm>
          <a:prstGeom prst="teardrop">
            <a:avLst>
              <a:gd name="adj" fmla="val 100000"/>
            </a:avLst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449399" y="221350"/>
            <a:ext cx="8056425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definisi</a:t>
            </a:r>
            <a:r>
              <a:rPr lang="en" dirty="0" smtClean="0"/>
              <a:t> </a:t>
            </a:r>
            <a:r>
              <a:rPr lang="id-ID" dirty="0" smtClean="0">
                <a:solidFill>
                  <a:schemeClr val="accent6"/>
                </a:solidFill>
              </a:rPr>
              <a:t>HUKUM PAJAK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790575" y="1816149"/>
            <a:ext cx="10096500" cy="3565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000" b="1" dirty="0" err="1" smtClean="0"/>
              <a:t>Rachmat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Soemitro</a:t>
            </a:r>
            <a:r>
              <a:rPr lang="id-ID" sz="2000" b="1" dirty="0" smtClean="0"/>
              <a:t>,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, </a:t>
            </a:r>
            <a:r>
              <a:rPr lang="en-US" sz="2000" dirty="0" err="1" smtClean="0"/>
              <a:t>Rachmat</a:t>
            </a:r>
            <a:r>
              <a:rPr lang="en-US" sz="2000" dirty="0" smtClean="0"/>
              <a:t> </a:t>
            </a:r>
            <a:r>
              <a:rPr lang="en-US" sz="2000" dirty="0" err="1" smtClean="0"/>
              <a:t>Soemitro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arti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fiskal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kumpulan</a:t>
            </a:r>
            <a:r>
              <a:rPr lang="en-US" sz="2000" dirty="0" smtClean="0"/>
              <a:t> </a:t>
            </a:r>
            <a:r>
              <a:rPr lang="en-US" sz="2000" dirty="0" err="1" smtClean="0"/>
              <a:t>peraturan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rakyat</a:t>
            </a:r>
            <a:r>
              <a:rPr lang="en-US" sz="2000" dirty="0" smtClean="0"/>
              <a:t> </a:t>
            </a:r>
            <a:r>
              <a:rPr lang="en-US" sz="2000" dirty="0" err="1" smtClean="0"/>
              <a:t>selaku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pembayar</a:t>
            </a:r>
            <a:r>
              <a:rPr lang="en-US" sz="2000" dirty="0" smtClean="0"/>
              <a:t> </a:t>
            </a:r>
            <a:r>
              <a:rPr lang="en-US" sz="2000" dirty="0" err="1" smtClean="0"/>
              <a:t>pajak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selaku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(</a:t>
            </a:r>
            <a:r>
              <a:rPr lang="en-US" sz="2000" dirty="0" err="1" smtClean="0"/>
              <a:t>pemungut</a:t>
            </a:r>
            <a:r>
              <a:rPr lang="en-US" sz="2000" dirty="0" smtClean="0"/>
              <a:t>) </a:t>
            </a:r>
            <a:r>
              <a:rPr lang="en-US" sz="2000" dirty="0" err="1" smtClean="0"/>
              <a:t>pajak</a:t>
            </a:r>
            <a:r>
              <a:rPr lang="en-US" sz="2000" dirty="0" smtClean="0"/>
              <a:t>.</a:t>
            </a:r>
          </a:p>
          <a:p>
            <a:r>
              <a:rPr lang="en-US" sz="2000" b="1" dirty="0" err="1" smtClean="0"/>
              <a:t>Erly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Suandy</a:t>
            </a:r>
            <a:r>
              <a:rPr lang="id-ID" sz="2000" b="1" dirty="0" smtClean="0"/>
              <a:t>, </a:t>
            </a:r>
            <a:r>
              <a:rPr lang="en-US" sz="2000" dirty="0" err="1" smtClean="0"/>
              <a:t>Pakar</a:t>
            </a:r>
            <a:r>
              <a:rPr lang="en-US" sz="2000" dirty="0" smtClean="0"/>
              <a:t> </a:t>
            </a:r>
            <a:r>
              <a:rPr lang="en-US" sz="2000" dirty="0" smtClean="0"/>
              <a:t>lain yang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pemaknaan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Erly</a:t>
            </a:r>
            <a:r>
              <a:rPr lang="en-US" sz="2000" dirty="0" smtClean="0"/>
              <a:t> </a:t>
            </a:r>
            <a:r>
              <a:rPr lang="en-US" sz="2000" dirty="0" err="1" smtClean="0"/>
              <a:t>Suandy</a:t>
            </a:r>
            <a:r>
              <a:rPr lang="en-US" sz="2000" dirty="0" smtClean="0"/>
              <a:t>. </a:t>
            </a:r>
            <a:r>
              <a:rPr lang="en-US" sz="2000" dirty="0" err="1" smtClean="0"/>
              <a:t>Dia</a:t>
            </a:r>
            <a:r>
              <a:rPr lang="en-US" sz="2000" dirty="0" smtClean="0"/>
              <a:t> </a:t>
            </a:r>
            <a:r>
              <a:rPr lang="en-US" sz="2000" dirty="0" err="1" smtClean="0"/>
              <a:t>mengungkapkan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fiskal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r>
              <a:rPr lang="en-US" sz="2000" dirty="0" smtClean="0"/>
              <a:t> </a:t>
            </a:r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korelasi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rakyat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wajib</a:t>
            </a:r>
            <a:r>
              <a:rPr lang="en-US" sz="2000" dirty="0" smtClean="0"/>
              <a:t> </a:t>
            </a:r>
            <a:r>
              <a:rPr lang="en-US" sz="2000" dirty="0" err="1" smtClean="0"/>
              <a:t>pajak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penguasa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selaku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</a:t>
            </a:r>
            <a:r>
              <a:rPr lang="en-US" sz="2000" dirty="0" smtClean="0"/>
              <a:t> (</a:t>
            </a:r>
            <a:r>
              <a:rPr lang="en-US" sz="2000" dirty="0" err="1" smtClean="0"/>
              <a:t>pemungut</a:t>
            </a:r>
            <a:r>
              <a:rPr lang="en-US" sz="2000" dirty="0" smtClean="0"/>
              <a:t>) </a:t>
            </a:r>
            <a:r>
              <a:rPr lang="en-US" sz="2000" dirty="0" err="1" smtClean="0"/>
              <a:t>pajak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33" name="Google Shape;233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277" b="27077"/>
          <a:stretch/>
        </p:blipFill>
        <p:spPr>
          <a:xfrm>
            <a:off x="10096499" y="401450"/>
            <a:ext cx="1829847" cy="1608325"/>
          </a:xfrm>
          <a:prstGeom prst="teardrop">
            <a:avLst>
              <a:gd name="adj" fmla="val 100000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/>
          <p:nvPr/>
        </p:nvSpPr>
        <p:spPr>
          <a:xfrm>
            <a:off x="4855937" y="693000"/>
            <a:ext cx="2309026" cy="22566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6"/>
                </a:solidFill>
                <a:latin typeface="Impact"/>
              </a:rPr>
              <a:t>01</a:t>
            </a:r>
          </a:p>
        </p:txBody>
      </p:sp>
      <p:sp>
        <p:nvSpPr>
          <p:cNvPr id="258" name="Google Shape;258;p22"/>
          <p:cNvSpPr txBox="1">
            <a:spLocks noGrp="1"/>
          </p:cNvSpPr>
          <p:nvPr>
            <p:ph type="body" idx="1"/>
          </p:nvPr>
        </p:nvSpPr>
        <p:spPr>
          <a:xfrm>
            <a:off x="2884350" y="3693025"/>
            <a:ext cx="6423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 </a:t>
            </a:r>
            <a:r>
              <a:rPr lang="en-US" dirty="0" err="1" smtClean="0"/>
              <a:t>formil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(</a:t>
            </a:r>
            <a:r>
              <a:rPr lang="en-US" dirty="0" err="1" smtClean="0"/>
              <a:t>hukum</a:t>
            </a:r>
            <a:r>
              <a:rPr lang="en-US" dirty="0" smtClean="0"/>
              <a:t>) yang </a:t>
            </a:r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perpajakan</a:t>
            </a:r>
            <a:r>
              <a:rPr lang="en-US" dirty="0" smtClean="0"/>
              <a:t> </a:t>
            </a:r>
            <a:r>
              <a:rPr lang="en-US" dirty="0" err="1" smtClean="0"/>
              <a:t>materiil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realisasi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259" name="Google Shape;259;p22"/>
          <p:cNvSpPr txBox="1">
            <a:spLocks noGrp="1"/>
          </p:cNvSpPr>
          <p:nvPr>
            <p:ph type="title"/>
          </p:nvPr>
        </p:nvSpPr>
        <p:spPr>
          <a:xfrm>
            <a:off x="2913533" y="2850204"/>
            <a:ext cx="6423300" cy="96145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r>
              <a:rPr lang="en-US" b="1" dirty="0" smtClean="0"/>
              <a:t> </a:t>
            </a:r>
            <a:r>
              <a:rPr lang="en-US" b="1" dirty="0" err="1" smtClean="0"/>
              <a:t>Formil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379725" y="274000"/>
            <a:ext cx="9421500" cy="763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Undang-undang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endParaRPr lang="en-US" b="1" dirty="0"/>
          </a:p>
        </p:txBody>
      </p:sp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523876" y="1339300"/>
            <a:ext cx="11668124" cy="309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36 </a:t>
            </a:r>
            <a:r>
              <a:rPr lang="en-US" dirty="0" err="1" smtClean="0"/>
              <a:t>Tahun</a:t>
            </a:r>
            <a:r>
              <a:rPr lang="en-US" dirty="0" smtClean="0"/>
              <a:t> 2008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Penghasilan</a:t>
            </a:r>
            <a:endParaRPr lang="en-US" dirty="0" smtClean="0"/>
          </a:p>
          <a:p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42 </a:t>
            </a:r>
            <a:r>
              <a:rPr lang="en-US" dirty="0" err="1" smtClean="0"/>
              <a:t>Tahun</a:t>
            </a:r>
            <a:r>
              <a:rPr lang="en-US" dirty="0" smtClean="0"/>
              <a:t> 2009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Pertambahan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(PPN) </a:t>
            </a:r>
            <a:r>
              <a:rPr lang="en-US" dirty="0" err="1" smtClean="0"/>
              <a:t>serta</a:t>
            </a:r>
            <a:r>
              <a:rPr lang="en-US" dirty="0" smtClean="0"/>
              <a:t> </a:t>
            </a:r>
            <a:r>
              <a:rPr lang="en-US" dirty="0" err="1" smtClean="0">
                <a:hlinkClick r:id="rId3"/>
              </a:rPr>
              <a:t>Pajak</a:t>
            </a:r>
            <a:r>
              <a:rPr lang="en-US" dirty="0" smtClean="0"/>
              <a:t> 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Mewah</a:t>
            </a:r>
            <a:r>
              <a:rPr lang="en-US" dirty="0" smtClean="0"/>
              <a:t> (</a:t>
            </a:r>
            <a:r>
              <a:rPr lang="en-US" dirty="0" err="1" smtClean="0"/>
              <a:t>PPnBM</a:t>
            </a:r>
            <a:r>
              <a:rPr lang="en-US" dirty="0" smtClean="0"/>
              <a:t>). (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kalinya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18 </a:t>
            </a:r>
            <a:r>
              <a:rPr lang="en-US" dirty="0" err="1" smtClean="0"/>
              <a:t>tahun</a:t>
            </a:r>
            <a:r>
              <a:rPr lang="en-US" dirty="0" smtClean="0"/>
              <a:t> 2000)</a:t>
            </a:r>
          </a:p>
          <a:p>
            <a:r>
              <a:rPr lang="en-US" dirty="0" smtClean="0"/>
              <a:t>UU </a:t>
            </a:r>
            <a:r>
              <a:rPr lang="en-US" dirty="0" err="1" smtClean="0"/>
              <a:t>nomor</a:t>
            </a:r>
            <a:r>
              <a:rPr lang="en-US" dirty="0" smtClean="0"/>
              <a:t> 10 </a:t>
            </a:r>
            <a:r>
              <a:rPr lang="en-US" dirty="0" err="1" smtClean="0"/>
              <a:t>tahun</a:t>
            </a:r>
            <a:r>
              <a:rPr lang="en-US" dirty="0" smtClean="0"/>
              <a:t> 2020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bea</a:t>
            </a:r>
            <a:r>
              <a:rPr lang="en-US" dirty="0" smtClean="0"/>
              <a:t> </a:t>
            </a:r>
            <a:r>
              <a:rPr lang="en-US" dirty="0" err="1" smtClean="0"/>
              <a:t>meterai</a:t>
            </a:r>
            <a:endParaRPr lang="en-US" dirty="0" smtClean="0"/>
          </a:p>
          <a:p>
            <a:r>
              <a:rPr lang="en-US" dirty="0" smtClean="0"/>
              <a:t>UU 6 TAHUN 2023,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2 </a:t>
            </a:r>
            <a:r>
              <a:rPr lang="en-US" dirty="0" err="1" smtClean="0"/>
              <a:t>Tahun</a:t>
            </a:r>
            <a:r>
              <a:rPr lang="en-US" dirty="0" smtClean="0"/>
              <a:t> 2022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endParaRPr lang="en-US" dirty="0" smtClean="0"/>
          </a:p>
          <a:p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6 </a:t>
            </a:r>
            <a:r>
              <a:rPr lang="en-US" dirty="0" err="1" smtClean="0"/>
              <a:t>Tahun</a:t>
            </a:r>
            <a:r>
              <a:rPr lang="en-US" dirty="0" smtClean="0"/>
              <a:t> 1983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Tata Cara </a:t>
            </a:r>
            <a:r>
              <a:rPr lang="en-US" dirty="0" err="1" smtClean="0"/>
              <a:t>Perpajakan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379725" y="274000"/>
            <a:ext cx="9421500" cy="763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Undang-undang</a:t>
            </a:r>
            <a:r>
              <a:rPr lang="en-US" b="1" dirty="0" smtClean="0"/>
              <a:t> </a:t>
            </a:r>
            <a:r>
              <a:rPr lang="en-US" b="1" dirty="0" err="1" smtClean="0"/>
              <a:t>Pajak</a:t>
            </a:r>
            <a:endParaRPr lang="en-US" b="1" dirty="0"/>
          </a:p>
        </p:txBody>
      </p:sp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523876" y="1339300"/>
            <a:ext cx="11668124" cy="309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7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1983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Penghasilan</a:t>
            </a:r>
            <a:endParaRPr lang="en-US" sz="2400" dirty="0" smtClean="0"/>
          </a:p>
          <a:p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36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2008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Keempat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7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1983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Penghasilan</a:t>
            </a:r>
            <a:endParaRPr lang="en-US" sz="2400" dirty="0" smtClean="0"/>
          </a:p>
          <a:p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10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1994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Bea </a:t>
            </a:r>
            <a:r>
              <a:rPr lang="en-US" sz="2400" dirty="0" err="1" smtClean="0"/>
              <a:t>Materai</a:t>
            </a:r>
            <a:endParaRPr lang="en-US" sz="2400" dirty="0" smtClean="0"/>
          </a:p>
          <a:p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11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1995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Cukai</a:t>
            </a:r>
            <a:endParaRPr lang="en-US" sz="2400" dirty="0" smtClean="0"/>
          </a:p>
          <a:p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17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2000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Ketiga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Undang-Undang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7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1983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Pajak</a:t>
            </a:r>
            <a:r>
              <a:rPr lang="en-US" sz="2400" dirty="0" smtClean="0"/>
              <a:t> </a:t>
            </a:r>
            <a:r>
              <a:rPr lang="en-US" sz="2400" dirty="0" err="1" smtClean="0"/>
              <a:t>Penghasilan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70717"/>
      </a:dk2>
      <a:lt2>
        <a:srgbClr val="EEEEEE"/>
      </a:lt2>
      <a:accent1>
        <a:srgbClr val="6A040F"/>
      </a:accent1>
      <a:accent2>
        <a:srgbClr val="9D0208"/>
      </a:accent2>
      <a:accent3>
        <a:srgbClr val="DA6216"/>
      </a:accent3>
      <a:accent4>
        <a:srgbClr val="F48C05"/>
      </a:accent4>
      <a:accent5>
        <a:srgbClr val="FAA306"/>
      </a:accent5>
      <a:accent6>
        <a:srgbClr val="FFBA0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923</Words>
  <Application>Microsoft Office PowerPoint</Application>
  <PresentationFormat>Custom</PresentationFormat>
  <Paragraphs>69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Epilogue</vt:lpstr>
      <vt:lpstr>Impact</vt:lpstr>
      <vt:lpstr>Aldrich</vt:lpstr>
      <vt:lpstr>Calibri</vt:lpstr>
      <vt:lpstr>Abril Fatface</vt:lpstr>
      <vt:lpstr>SlidesMania</vt:lpstr>
      <vt:lpstr>HUKUM  PAJAK</vt:lpstr>
      <vt:lpstr>ISTILAH SINONIM</vt:lpstr>
      <vt:lpstr>ISTILAH PAJAK DALAM ISLAM</vt:lpstr>
      <vt:lpstr>definisi HUKUM PAJAK</vt:lpstr>
      <vt:lpstr>definisi HUKUM PAJAK</vt:lpstr>
      <vt:lpstr>definisi HUKUM PAJAK</vt:lpstr>
      <vt:lpstr>Hukum Pajak Formil</vt:lpstr>
      <vt:lpstr>Daftar Undang-undang Pajak</vt:lpstr>
      <vt:lpstr>Daftar Undang-undang Pajak</vt:lpstr>
      <vt:lpstr>Hubungan Hukum Pajak Dengan Hukum Pidana</vt:lpstr>
      <vt:lpstr>Beberapa penjabaran berikut ini yang menjadi penjelasan antara pajak dan pidana dalam sisi aturan.</vt:lpstr>
      <vt:lpstr>Pelanggaran Pidana     Dalam Hal Pajak</vt:lpstr>
      <vt:lpstr>Pelanggaran Pidana     Dalam Hal Pajak</vt:lpstr>
      <vt:lpstr>Pidana Ekonomi Dan Hukum Pajak</vt:lpstr>
      <vt:lpstr>Pelanggaran Pajak Dan Hukum Perdata</vt:lpstr>
      <vt:lpstr>Pelanggaran  Perdata     Dalam Hal Pajak</vt:lpstr>
      <vt:lpstr>Pelanggaran  Perdata     Dalam Hal Pajak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HUKUM  PAJAK</dc:title>
  <dc:creator>123456</dc:creator>
  <cp:lastModifiedBy>123456</cp:lastModifiedBy>
  <cp:revision>15</cp:revision>
  <dcterms:modified xsi:type="dcterms:W3CDTF">2024-02-18T12:38:32Z</dcterms:modified>
</cp:coreProperties>
</file>