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3" r:id="rId6"/>
    <p:sldId id="273" r:id="rId7"/>
    <p:sldId id="274" r:id="rId8"/>
    <p:sldId id="275" r:id="rId9"/>
    <p:sldId id="261" r:id="rId10"/>
    <p:sldId id="277" r:id="rId11"/>
    <p:sldId id="276" r:id="rId12"/>
    <p:sldId id="278" r:id="rId13"/>
    <p:sldId id="279" r:id="rId14"/>
    <p:sldId id="280" r:id="rId15"/>
    <p:sldId id="269" r:id="rId16"/>
  </p:sldIdLst>
  <p:sldSz cx="12192000" cy="6858000"/>
  <p:notesSz cx="6858000" cy="9144000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DM Sans" charset="0"/>
      <p:regular r:id="rId22"/>
      <p:bold r:id="rId23"/>
      <p:italic r:id="rId24"/>
      <p:boldItalic r:id="rId25"/>
    </p:embeddedFont>
    <p:embeddedFont>
      <p:font typeface="DM Serif Display" charset="0"/>
      <p:regular r:id="rId26"/>
      <p:italic r:id="rId27"/>
    </p:embeddedFont>
    <p:embeddedFont>
      <p:font typeface="Abril Fatface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120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 descr="A piece of white pap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6176" y="0"/>
            <a:ext cx="64058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743200" y="5574850"/>
            <a:ext cx="67056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3267450" y="1206600"/>
            <a:ext cx="5657100" cy="44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pic>
        <p:nvPicPr>
          <p:cNvPr id="15" name="Google Shape;15;p2" descr="A burnt paper with writing on i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146"/>
            <a:ext cx="7772400" cy="4882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Six columns">
  <p:cSld name="CUSTOM_2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98275" y="785550"/>
            <a:ext cx="2727600" cy="52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396750" y="2106257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2"/>
          </p:nvPr>
        </p:nvSpPr>
        <p:spPr>
          <a:xfrm>
            <a:off x="8354675" y="2106257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3"/>
          </p:nvPr>
        </p:nvSpPr>
        <p:spPr>
          <a:xfrm>
            <a:off x="8354650" y="4124816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title" idx="4"/>
          </p:nvPr>
        </p:nvSpPr>
        <p:spPr>
          <a:xfrm>
            <a:off x="4396750" y="1410488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 idx="5"/>
          </p:nvPr>
        </p:nvSpPr>
        <p:spPr>
          <a:xfrm>
            <a:off x="8354675" y="1410488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 idx="6"/>
          </p:nvPr>
        </p:nvSpPr>
        <p:spPr>
          <a:xfrm>
            <a:off x="8354650" y="3429046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7"/>
          </p:nvPr>
        </p:nvSpPr>
        <p:spPr>
          <a:xfrm>
            <a:off x="4396750" y="4124732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 idx="8"/>
          </p:nvPr>
        </p:nvSpPr>
        <p:spPr>
          <a:xfrm>
            <a:off x="4396750" y="3428963"/>
            <a:ext cx="3294600" cy="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pic>
        <p:nvPicPr>
          <p:cNvPr id="33" name="Google Shape;33;p4" descr="A piece of paper with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28100" y="4442163"/>
            <a:ext cx="3263900" cy="24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 descr="A piece of paper with writing on i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8" y="0"/>
            <a:ext cx="4394200" cy="35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2199000" y="1398175"/>
            <a:ext cx="7794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2199000" y="2522775"/>
            <a:ext cx="7794000" cy="3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38" name="Google Shape;38;p5" descr="A burnt paper with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5626100" cy="35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6" descr="A white crumpled pap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0318" y="0"/>
            <a:ext cx="918168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020600" y="2005425"/>
            <a:ext cx="7389300" cy="20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020600" y="40890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Two columns">
  <p:cSld name="CUSTOM_4">
    <p:bg>
      <p:bgPr>
        <a:solidFill>
          <a:schemeClr val="accent3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8" descr="A piece of white pap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6176" y="0"/>
            <a:ext cx="640582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535850" y="836300"/>
            <a:ext cx="9120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ldrich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bril Fatface"/>
              <a:buNone/>
              <a:defRPr sz="4000">
                <a:solidFill>
                  <a:schemeClr val="accent4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bril Fatface"/>
              <a:buNone/>
              <a:defRPr sz="4000">
                <a:solidFill>
                  <a:schemeClr val="accent4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bril Fatface"/>
              <a:buNone/>
              <a:defRPr sz="4000">
                <a:solidFill>
                  <a:schemeClr val="accent4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bril Fatface"/>
              <a:buNone/>
              <a:defRPr sz="4000">
                <a:solidFill>
                  <a:schemeClr val="accent4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bril Fatface"/>
              <a:buNone/>
              <a:defRPr sz="4000">
                <a:solidFill>
                  <a:schemeClr val="accent4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bril Fatface"/>
              <a:buNone/>
              <a:defRPr sz="4000">
                <a:solidFill>
                  <a:schemeClr val="accent4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bril Fatface"/>
              <a:buNone/>
              <a:defRPr sz="4000">
                <a:solidFill>
                  <a:schemeClr val="accent4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bril Fatface"/>
              <a:buNone/>
              <a:defRPr sz="4000">
                <a:solidFill>
                  <a:schemeClr val="accent4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1535862" y="1994235"/>
            <a:ext cx="3884700" cy="3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●"/>
              <a:defRPr>
                <a:solidFill>
                  <a:schemeClr val="accent4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○"/>
              <a:defRPr>
                <a:solidFill>
                  <a:schemeClr val="accent4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■"/>
              <a:defRPr>
                <a:solidFill>
                  <a:schemeClr val="accent4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●"/>
              <a:defRPr>
                <a:solidFill>
                  <a:schemeClr val="accent4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○"/>
              <a:defRPr>
                <a:solidFill>
                  <a:schemeClr val="accent4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■"/>
              <a:defRPr>
                <a:solidFill>
                  <a:schemeClr val="accent4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●"/>
              <a:defRPr>
                <a:solidFill>
                  <a:schemeClr val="accent4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900"/>
              <a:buChar char="○"/>
              <a:defRPr>
                <a:solidFill>
                  <a:schemeClr val="accent4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4"/>
              </a:buClr>
              <a:buSzPts val="1900"/>
              <a:buChar char="■"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6771138" y="1994225"/>
            <a:ext cx="3885000" cy="3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Title and text right">
  <p:cSld name="CUSTOM_16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A piece of paper with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40154" t="19548" r="10167" b="72567"/>
          <a:stretch/>
        </p:blipFill>
        <p:spPr>
          <a:xfrm>
            <a:off x="0" y="5615099"/>
            <a:ext cx="12192000" cy="124290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290338" y="1467825"/>
            <a:ext cx="5581500" cy="12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290438" y="2849475"/>
            <a:ext cx="5581500" cy="17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87" name="Google Shape;87;p13" descr="A piece of paper with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23300" y="0"/>
            <a:ext cx="3568700" cy="31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A close-up of a crumpled paper&#10;&#10;Description automatically generated"/>
          <p:cNvPicPr preferRelativeResize="0"/>
          <p:nvPr/>
        </p:nvPicPr>
        <p:blipFill rotWithShape="1">
          <a:blip r:embed="rId8">
            <a:alphaModFix amt="30000"/>
          </a:blip>
          <a:srcRect r="15626"/>
          <a:stretch/>
        </p:blipFill>
        <p:spPr>
          <a:xfrm rot="5400000">
            <a:off x="2662200" y="-2671802"/>
            <a:ext cx="6857998" cy="1220160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DM Serif Display"/>
              <a:buNone/>
              <a:defRPr sz="6500" b="1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adin"/>
              <a:buNone/>
              <a:defRPr sz="4000" b="1" i="0" u="none" strike="noStrike" cap="none">
                <a:solidFill>
                  <a:schemeClr val="dk1"/>
                </a:solidFill>
                <a:latin typeface="Aladin"/>
                <a:ea typeface="Aladin"/>
                <a:cs typeface="Aladin"/>
                <a:sym typeface="Alad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■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●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"/>
              <a:buChar char="○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DM Sans"/>
              <a:buChar char="■"/>
              <a:defRPr sz="1900" b="0" i="0" u="none" strike="noStrike" cap="none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7"/>
          <p:cNvGrpSpPr/>
          <p:nvPr/>
        </p:nvGrpSpPr>
        <p:grpSpPr>
          <a:xfrm>
            <a:off x="-2130822" y="591473"/>
            <a:ext cx="5450961" cy="6714485"/>
            <a:chOff x="-2130822" y="591473"/>
            <a:chExt cx="5450961" cy="6714485"/>
          </a:xfrm>
        </p:grpSpPr>
        <p:sp>
          <p:nvSpPr>
            <p:cNvPr id="110" name="Google Shape;110;p17"/>
            <p:cNvSpPr/>
            <p:nvPr/>
          </p:nvSpPr>
          <p:spPr>
            <a:xfrm>
              <a:off x="-2130822" y="591473"/>
              <a:ext cx="5450961" cy="6714485"/>
            </a:xfrm>
            <a:custGeom>
              <a:avLst/>
              <a:gdLst/>
              <a:ahLst/>
              <a:cxnLst/>
              <a:rect l="l" t="t" r="r" b="b"/>
              <a:pathLst>
                <a:path w="1823064" h="2245647" extrusionOk="0">
                  <a:moveTo>
                    <a:pt x="867045" y="7453"/>
                  </a:moveTo>
                  <a:cubicBezTo>
                    <a:pt x="725765" y="53914"/>
                    <a:pt x="691967" y="201999"/>
                    <a:pt x="706960" y="328341"/>
                  </a:cubicBezTo>
                  <a:cubicBezTo>
                    <a:pt x="713560" y="384059"/>
                    <a:pt x="736319" y="405521"/>
                    <a:pt x="748496" y="457925"/>
                  </a:cubicBezTo>
                  <a:cubicBezTo>
                    <a:pt x="751426" y="470468"/>
                    <a:pt x="746476" y="497641"/>
                    <a:pt x="752194" y="530380"/>
                  </a:cubicBezTo>
                  <a:cubicBezTo>
                    <a:pt x="758226" y="564867"/>
                    <a:pt x="770317" y="589117"/>
                    <a:pt x="770060" y="600685"/>
                  </a:cubicBezTo>
                  <a:cubicBezTo>
                    <a:pt x="768496" y="665791"/>
                    <a:pt x="740388" y="631464"/>
                    <a:pt x="707102" y="650656"/>
                  </a:cubicBezTo>
                  <a:cubicBezTo>
                    <a:pt x="681213" y="665578"/>
                    <a:pt x="647756" y="702505"/>
                    <a:pt x="632820" y="728300"/>
                  </a:cubicBezTo>
                  <a:cubicBezTo>
                    <a:pt x="613617" y="761410"/>
                    <a:pt x="589207" y="800491"/>
                    <a:pt x="583517" y="838628"/>
                  </a:cubicBezTo>
                  <a:cubicBezTo>
                    <a:pt x="577429" y="879339"/>
                    <a:pt x="583631" y="908605"/>
                    <a:pt x="551028" y="938292"/>
                  </a:cubicBezTo>
                  <a:cubicBezTo>
                    <a:pt x="475551" y="1006960"/>
                    <a:pt x="423944" y="1086986"/>
                    <a:pt x="351341" y="1158693"/>
                  </a:cubicBezTo>
                  <a:cubicBezTo>
                    <a:pt x="343916" y="1166019"/>
                    <a:pt x="268439" y="1234013"/>
                    <a:pt x="258652" y="1230485"/>
                  </a:cubicBezTo>
                  <a:cubicBezTo>
                    <a:pt x="254101" y="1228835"/>
                    <a:pt x="153361" y="818431"/>
                    <a:pt x="164599" y="762778"/>
                  </a:cubicBezTo>
                  <a:cubicBezTo>
                    <a:pt x="173332" y="719538"/>
                    <a:pt x="169293" y="705720"/>
                    <a:pt x="144854" y="660830"/>
                  </a:cubicBezTo>
                  <a:cubicBezTo>
                    <a:pt x="133190" y="639419"/>
                    <a:pt x="39961" y="335962"/>
                    <a:pt x="10886" y="336577"/>
                  </a:cubicBezTo>
                  <a:cubicBezTo>
                    <a:pt x="-18181" y="337191"/>
                    <a:pt x="19108" y="583311"/>
                    <a:pt x="28582" y="663288"/>
                  </a:cubicBezTo>
                  <a:cubicBezTo>
                    <a:pt x="32166" y="693373"/>
                    <a:pt x="17657" y="735228"/>
                    <a:pt x="28582" y="763996"/>
                  </a:cubicBezTo>
                  <a:cubicBezTo>
                    <a:pt x="32707" y="774838"/>
                    <a:pt x="51398" y="787032"/>
                    <a:pt x="52764" y="798559"/>
                  </a:cubicBezTo>
                  <a:cubicBezTo>
                    <a:pt x="57002" y="834343"/>
                    <a:pt x="141611" y="1211282"/>
                    <a:pt x="155040" y="1269034"/>
                  </a:cubicBezTo>
                  <a:cubicBezTo>
                    <a:pt x="159904" y="1289859"/>
                    <a:pt x="101896" y="1284198"/>
                    <a:pt x="124769" y="1374013"/>
                  </a:cubicBezTo>
                  <a:cubicBezTo>
                    <a:pt x="146049" y="1457654"/>
                    <a:pt x="191199" y="1451879"/>
                    <a:pt x="195580" y="1460670"/>
                  </a:cubicBezTo>
                  <a:cubicBezTo>
                    <a:pt x="201213" y="1471879"/>
                    <a:pt x="193702" y="1498422"/>
                    <a:pt x="195580" y="1501694"/>
                  </a:cubicBezTo>
                  <a:cubicBezTo>
                    <a:pt x="200843" y="1510826"/>
                    <a:pt x="339307" y="2131423"/>
                    <a:pt x="339307" y="2131423"/>
                  </a:cubicBezTo>
                  <a:cubicBezTo>
                    <a:pt x="339307" y="2131423"/>
                    <a:pt x="338567" y="2210115"/>
                    <a:pt x="374442" y="2229830"/>
                  </a:cubicBezTo>
                  <a:cubicBezTo>
                    <a:pt x="433275" y="2262120"/>
                    <a:pt x="459677" y="2216800"/>
                    <a:pt x="459364" y="2175036"/>
                  </a:cubicBezTo>
                  <a:cubicBezTo>
                    <a:pt x="459221" y="2156175"/>
                    <a:pt x="353503" y="1949859"/>
                    <a:pt x="483603" y="1951281"/>
                  </a:cubicBezTo>
                  <a:cubicBezTo>
                    <a:pt x="537827" y="1951879"/>
                    <a:pt x="530914" y="2008009"/>
                    <a:pt x="529349" y="2041153"/>
                  </a:cubicBezTo>
                  <a:cubicBezTo>
                    <a:pt x="527585" y="2078650"/>
                    <a:pt x="516063" y="2209034"/>
                    <a:pt x="549890" y="2226217"/>
                  </a:cubicBezTo>
                  <a:cubicBezTo>
                    <a:pt x="612223" y="2257881"/>
                    <a:pt x="670402" y="2238450"/>
                    <a:pt x="734755" y="2239987"/>
                  </a:cubicBezTo>
                  <a:cubicBezTo>
                    <a:pt x="768439" y="2240783"/>
                    <a:pt x="855580" y="2245648"/>
                    <a:pt x="855580" y="2245648"/>
                  </a:cubicBezTo>
                  <a:cubicBezTo>
                    <a:pt x="855580" y="2245648"/>
                    <a:pt x="1030003" y="2229432"/>
                    <a:pt x="1117372" y="2236373"/>
                  </a:cubicBezTo>
                  <a:cubicBezTo>
                    <a:pt x="1162777" y="2239987"/>
                    <a:pt x="1236860" y="2251395"/>
                    <a:pt x="1277542" y="2219930"/>
                  </a:cubicBezTo>
                  <a:cubicBezTo>
                    <a:pt x="1327130" y="2181551"/>
                    <a:pt x="1307870" y="2100926"/>
                    <a:pt x="1309207" y="2045250"/>
                  </a:cubicBezTo>
                  <a:cubicBezTo>
                    <a:pt x="1310459" y="1992732"/>
                    <a:pt x="1309093" y="1921096"/>
                    <a:pt x="1325110" y="1870911"/>
                  </a:cubicBezTo>
                  <a:cubicBezTo>
                    <a:pt x="1331653" y="1850371"/>
                    <a:pt x="1328382" y="1826359"/>
                    <a:pt x="1336490" y="1806530"/>
                  </a:cubicBezTo>
                  <a:cubicBezTo>
                    <a:pt x="1342208" y="1792561"/>
                    <a:pt x="1336205" y="1748379"/>
                    <a:pt x="1343432" y="1735236"/>
                  </a:cubicBezTo>
                  <a:cubicBezTo>
                    <a:pt x="1360017" y="1705051"/>
                    <a:pt x="1391454" y="1689546"/>
                    <a:pt x="1400615" y="1655378"/>
                  </a:cubicBezTo>
                  <a:cubicBezTo>
                    <a:pt x="1409207" y="1623429"/>
                    <a:pt x="1407727" y="1582889"/>
                    <a:pt x="1399733" y="1524852"/>
                  </a:cubicBezTo>
                  <a:cubicBezTo>
                    <a:pt x="1391739" y="1466843"/>
                    <a:pt x="1364057" y="1465876"/>
                    <a:pt x="1375693" y="1445762"/>
                  </a:cubicBezTo>
                  <a:cubicBezTo>
                    <a:pt x="1381753" y="1435350"/>
                    <a:pt x="1483801" y="1478223"/>
                    <a:pt x="1499164" y="1483116"/>
                  </a:cubicBezTo>
                  <a:cubicBezTo>
                    <a:pt x="1533303" y="1493984"/>
                    <a:pt x="1681155" y="1498906"/>
                    <a:pt x="1757229" y="1365962"/>
                  </a:cubicBezTo>
                  <a:cubicBezTo>
                    <a:pt x="1833275" y="1232989"/>
                    <a:pt x="1868836" y="1011194"/>
                    <a:pt x="1720956" y="749592"/>
                  </a:cubicBezTo>
                  <a:cubicBezTo>
                    <a:pt x="1635864" y="599071"/>
                    <a:pt x="1440444" y="417942"/>
                    <a:pt x="1191312" y="558016"/>
                  </a:cubicBezTo>
                  <a:cubicBezTo>
                    <a:pt x="1061326" y="631100"/>
                    <a:pt x="1090487" y="675854"/>
                    <a:pt x="1077201" y="665401"/>
                  </a:cubicBezTo>
                  <a:cubicBezTo>
                    <a:pt x="1071796" y="661145"/>
                    <a:pt x="1063147" y="635766"/>
                    <a:pt x="1061383" y="629180"/>
                  </a:cubicBezTo>
                  <a:cubicBezTo>
                    <a:pt x="1057998" y="616397"/>
                    <a:pt x="1090516" y="568855"/>
                    <a:pt x="1096205" y="559052"/>
                  </a:cubicBezTo>
                  <a:cubicBezTo>
                    <a:pt x="1113446" y="529328"/>
                    <a:pt x="1129178" y="473046"/>
                    <a:pt x="1128211" y="438588"/>
                  </a:cubicBezTo>
                  <a:cubicBezTo>
                    <a:pt x="1127158" y="400067"/>
                    <a:pt x="1126760" y="363271"/>
                    <a:pt x="1099107" y="332910"/>
                  </a:cubicBezTo>
                  <a:cubicBezTo>
                    <a:pt x="1080729" y="312710"/>
                    <a:pt x="1032279" y="279444"/>
                    <a:pt x="1029036" y="252079"/>
                  </a:cubicBezTo>
                  <a:cubicBezTo>
                    <a:pt x="1026277" y="228830"/>
                    <a:pt x="1063119" y="241538"/>
                    <a:pt x="1074612" y="240176"/>
                  </a:cubicBezTo>
                  <a:cubicBezTo>
                    <a:pt x="1088638" y="238511"/>
                    <a:pt x="1107187" y="201459"/>
                    <a:pt x="1101099" y="130850"/>
                  </a:cubicBezTo>
                  <a:cubicBezTo>
                    <a:pt x="1093588" y="43627"/>
                    <a:pt x="959335" y="-22891"/>
                    <a:pt x="867045" y="7453"/>
                  </a:cubicBezTo>
                  <a:close/>
                  <a:moveTo>
                    <a:pt x="509293" y="1317142"/>
                  </a:moveTo>
                  <a:cubicBezTo>
                    <a:pt x="514613" y="1316630"/>
                    <a:pt x="502863" y="1325962"/>
                    <a:pt x="501355" y="1331111"/>
                  </a:cubicBezTo>
                  <a:cubicBezTo>
                    <a:pt x="498396" y="1341182"/>
                    <a:pt x="494214" y="1350656"/>
                    <a:pt x="492280" y="1361040"/>
                  </a:cubicBezTo>
                  <a:cubicBezTo>
                    <a:pt x="487102" y="1388835"/>
                    <a:pt x="486362" y="1424880"/>
                    <a:pt x="496860" y="1451765"/>
                  </a:cubicBezTo>
                  <a:cubicBezTo>
                    <a:pt x="500701" y="1461552"/>
                    <a:pt x="510402" y="1483202"/>
                    <a:pt x="517742" y="1490770"/>
                  </a:cubicBezTo>
                  <a:cubicBezTo>
                    <a:pt x="526135" y="1499475"/>
                    <a:pt x="542920" y="1511168"/>
                    <a:pt x="545935" y="1523771"/>
                  </a:cubicBezTo>
                  <a:cubicBezTo>
                    <a:pt x="561241" y="1587469"/>
                    <a:pt x="548154" y="1660328"/>
                    <a:pt x="545054" y="1724681"/>
                  </a:cubicBezTo>
                  <a:cubicBezTo>
                    <a:pt x="544342" y="1739532"/>
                    <a:pt x="546476" y="1770741"/>
                    <a:pt x="538709" y="1783429"/>
                  </a:cubicBezTo>
                  <a:cubicBezTo>
                    <a:pt x="527898" y="1801096"/>
                    <a:pt x="504797" y="1812846"/>
                    <a:pt x="485082" y="1817569"/>
                  </a:cubicBezTo>
                  <a:cubicBezTo>
                    <a:pt x="468866" y="1821466"/>
                    <a:pt x="433645" y="1825819"/>
                    <a:pt x="418026" y="1821238"/>
                  </a:cubicBezTo>
                  <a:cubicBezTo>
                    <a:pt x="402664" y="1816687"/>
                    <a:pt x="401327" y="1776772"/>
                    <a:pt x="398197" y="1764994"/>
                  </a:cubicBezTo>
                  <a:cubicBezTo>
                    <a:pt x="383517" y="1709574"/>
                    <a:pt x="370260" y="1653671"/>
                    <a:pt x="354812" y="1598621"/>
                  </a:cubicBezTo>
                  <a:cubicBezTo>
                    <a:pt x="344570" y="1562149"/>
                    <a:pt x="331511" y="1519902"/>
                    <a:pt x="327955" y="1482235"/>
                  </a:cubicBezTo>
                  <a:cubicBezTo>
                    <a:pt x="326590" y="1467782"/>
                    <a:pt x="318596" y="1448494"/>
                    <a:pt x="323318" y="1446957"/>
                  </a:cubicBezTo>
                  <a:cubicBezTo>
                    <a:pt x="354669" y="1436886"/>
                    <a:pt x="383034" y="1409745"/>
                    <a:pt x="410687" y="1392505"/>
                  </a:cubicBezTo>
                  <a:cubicBezTo>
                    <a:pt x="426504" y="1382661"/>
                    <a:pt x="447443" y="1377483"/>
                    <a:pt x="460843" y="1363998"/>
                  </a:cubicBezTo>
                  <a:cubicBezTo>
                    <a:pt x="466362" y="1358451"/>
                    <a:pt x="504541" y="1317598"/>
                    <a:pt x="509293" y="1317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1" name="Google Shape;111;p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988271" y="685800"/>
              <a:ext cx="5225121" cy="64115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2" name="Google Shape;112;p17"/>
          <p:cNvGrpSpPr/>
          <p:nvPr/>
        </p:nvGrpSpPr>
        <p:grpSpPr>
          <a:xfrm>
            <a:off x="8557280" y="179525"/>
            <a:ext cx="3995396" cy="7538364"/>
            <a:chOff x="8557280" y="179525"/>
            <a:chExt cx="3995396" cy="7538364"/>
          </a:xfrm>
        </p:grpSpPr>
        <p:sp>
          <p:nvSpPr>
            <p:cNvPr id="113" name="Google Shape;113;p17"/>
            <p:cNvSpPr/>
            <p:nvPr/>
          </p:nvSpPr>
          <p:spPr>
            <a:xfrm>
              <a:off x="8557280" y="179525"/>
              <a:ext cx="3995396" cy="7538364"/>
            </a:xfrm>
            <a:custGeom>
              <a:avLst/>
              <a:gdLst/>
              <a:ahLst/>
              <a:cxnLst/>
              <a:rect l="l" t="t" r="r" b="b"/>
              <a:pathLst>
                <a:path w="1163990" h="2196173" extrusionOk="0">
                  <a:moveTo>
                    <a:pt x="60890" y="2075700"/>
                  </a:moveTo>
                  <a:cubicBezTo>
                    <a:pt x="101459" y="2148709"/>
                    <a:pt x="237562" y="2166283"/>
                    <a:pt x="237562" y="2166283"/>
                  </a:cubicBezTo>
                  <a:cubicBezTo>
                    <a:pt x="237562" y="2166283"/>
                    <a:pt x="332412" y="2184755"/>
                    <a:pt x="398956" y="2188678"/>
                  </a:cubicBezTo>
                  <a:cubicBezTo>
                    <a:pt x="633038" y="2202476"/>
                    <a:pt x="1163991" y="2193000"/>
                    <a:pt x="1163991" y="2193000"/>
                  </a:cubicBezTo>
                  <a:lnTo>
                    <a:pt x="1163223" y="53144"/>
                  </a:lnTo>
                  <a:cubicBezTo>
                    <a:pt x="1163223" y="53144"/>
                    <a:pt x="1037561" y="-19358"/>
                    <a:pt x="884788" y="5005"/>
                  </a:cubicBezTo>
                  <a:cubicBezTo>
                    <a:pt x="732013" y="29368"/>
                    <a:pt x="735513" y="70008"/>
                    <a:pt x="602170" y="128754"/>
                  </a:cubicBezTo>
                  <a:cubicBezTo>
                    <a:pt x="468799" y="187502"/>
                    <a:pt x="351303" y="239994"/>
                    <a:pt x="351303" y="239994"/>
                  </a:cubicBezTo>
                  <a:lnTo>
                    <a:pt x="6296" y="378913"/>
                  </a:lnTo>
                  <a:cubicBezTo>
                    <a:pt x="-33306" y="433083"/>
                    <a:pt x="126864" y="569351"/>
                    <a:pt x="126864" y="569351"/>
                  </a:cubicBezTo>
                  <a:cubicBezTo>
                    <a:pt x="126864" y="569351"/>
                    <a:pt x="121857" y="643214"/>
                    <a:pt x="137419" y="703467"/>
                  </a:cubicBezTo>
                  <a:cubicBezTo>
                    <a:pt x="153010" y="763720"/>
                    <a:pt x="185328" y="767325"/>
                    <a:pt x="189169" y="810361"/>
                  </a:cubicBezTo>
                  <a:cubicBezTo>
                    <a:pt x="192981" y="853396"/>
                    <a:pt x="178330" y="855012"/>
                    <a:pt x="170221" y="933902"/>
                  </a:cubicBezTo>
                  <a:cubicBezTo>
                    <a:pt x="162085" y="1012796"/>
                    <a:pt x="177704" y="1146915"/>
                    <a:pt x="177704" y="1146915"/>
                  </a:cubicBezTo>
                  <a:cubicBezTo>
                    <a:pt x="177704" y="1146915"/>
                    <a:pt x="212839" y="1270574"/>
                    <a:pt x="185670" y="1326488"/>
                  </a:cubicBezTo>
                  <a:cubicBezTo>
                    <a:pt x="158501" y="1382400"/>
                    <a:pt x="109425" y="1378889"/>
                    <a:pt x="109425" y="1446354"/>
                  </a:cubicBezTo>
                  <a:cubicBezTo>
                    <a:pt x="109425" y="1576940"/>
                    <a:pt x="165897" y="1702872"/>
                    <a:pt x="138728" y="1837452"/>
                  </a:cubicBezTo>
                  <a:cubicBezTo>
                    <a:pt x="111559" y="1972032"/>
                    <a:pt x="20321" y="2002690"/>
                    <a:pt x="60890" y="20757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4" name="Google Shape;114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30825" y="357113"/>
              <a:ext cx="3400700" cy="70688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" name="Google Shape;115;p17"/>
          <p:cNvSpPr txBox="1">
            <a:spLocks noGrp="1"/>
          </p:cNvSpPr>
          <p:nvPr>
            <p:ph type="subTitle" idx="1"/>
          </p:nvPr>
        </p:nvSpPr>
        <p:spPr>
          <a:xfrm>
            <a:off x="2743200" y="5574850"/>
            <a:ext cx="6705600" cy="5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id-ID" dirty="0" smtClean="0"/>
              <a:t>Abdul Haris</a:t>
            </a:r>
            <a:endParaRPr dirty="0"/>
          </a:p>
        </p:txBody>
      </p:sp>
      <p:sp>
        <p:nvSpPr>
          <p:cNvPr id="116" name="Google Shape;116;p17"/>
          <p:cNvSpPr txBox="1">
            <a:spLocks noGrp="1"/>
          </p:cNvSpPr>
          <p:nvPr>
            <p:ph type="title"/>
          </p:nvPr>
        </p:nvSpPr>
        <p:spPr>
          <a:xfrm>
            <a:off x="3267450" y="1206600"/>
            <a:ext cx="5657100" cy="44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fi-FI" sz="4800" b="0" dirty="0" smtClean="0"/>
              <a:t>Interaksi Sosial Dalam Komunikasi Kesehatan</a:t>
            </a:r>
            <a:endParaRPr lang="fi-FI" sz="4800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/>
          <p:nvPr/>
        </p:nvSpPr>
        <p:spPr>
          <a:xfrm>
            <a:off x="8563500" y="1603923"/>
            <a:ext cx="1945008" cy="13287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2"/>
                </a:solidFill>
                <a:latin typeface="DM Serif Display"/>
              </a:rPr>
              <a:t>02</a:t>
            </a:r>
          </a:p>
        </p:txBody>
      </p:sp>
      <p:sp>
        <p:nvSpPr>
          <p:cNvPr id="130" name="Google Shape;130;p19"/>
          <p:cNvSpPr/>
          <p:nvPr/>
        </p:nvSpPr>
        <p:spPr>
          <a:xfrm>
            <a:off x="4738925" y="3718473"/>
            <a:ext cx="1957015" cy="13287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2"/>
                </a:solidFill>
                <a:latin typeface="DM Serif Display"/>
              </a:rPr>
              <a:t>03</a:t>
            </a:r>
          </a:p>
        </p:txBody>
      </p:sp>
      <p:sp>
        <p:nvSpPr>
          <p:cNvPr id="131" name="Google Shape;131;p19"/>
          <p:cNvSpPr/>
          <p:nvPr/>
        </p:nvSpPr>
        <p:spPr>
          <a:xfrm>
            <a:off x="8563500" y="3718473"/>
            <a:ext cx="1981027" cy="13287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2"/>
                </a:solidFill>
                <a:latin typeface="DM Serif Display"/>
              </a:rPr>
              <a:t>04</a:t>
            </a:r>
          </a:p>
        </p:txBody>
      </p:sp>
      <p:sp>
        <p:nvSpPr>
          <p:cNvPr id="132" name="Google Shape;132;p19"/>
          <p:cNvSpPr/>
          <p:nvPr/>
        </p:nvSpPr>
        <p:spPr>
          <a:xfrm>
            <a:off x="4738925" y="1603923"/>
            <a:ext cx="1616838" cy="132870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2"/>
                </a:solidFill>
                <a:latin typeface="DM Serif Display"/>
              </a:rPr>
              <a:t>01</a:t>
            </a:r>
          </a:p>
        </p:txBody>
      </p:sp>
      <p:sp>
        <p:nvSpPr>
          <p:cNvPr id="133" name="Google Shape;133;p19"/>
          <p:cNvSpPr txBox="1">
            <a:spLocks noGrp="1"/>
          </p:cNvSpPr>
          <p:nvPr>
            <p:ph type="title"/>
          </p:nvPr>
        </p:nvSpPr>
        <p:spPr>
          <a:xfrm>
            <a:off x="414574" y="1090350"/>
            <a:ext cx="3931957" cy="46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id-ID" dirty="0" smtClean="0"/>
              <a:t>Materi Kuliah</a:t>
            </a:r>
            <a:endParaRPr dirty="0"/>
          </a:p>
        </p:txBody>
      </p:sp>
      <p:sp>
        <p:nvSpPr>
          <p:cNvPr id="134" name="Google Shape;134;p19"/>
          <p:cNvSpPr txBox="1">
            <a:spLocks noGrp="1"/>
          </p:cNvSpPr>
          <p:nvPr>
            <p:ph type="body" idx="1"/>
          </p:nvPr>
        </p:nvSpPr>
        <p:spPr>
          <a:xfrm>
            <a:off x="4605575" y="2106257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/>
          </a:p>
        </p:txBody>
      </p:sp>
      <p:sp>
        <p:nvSpPr>
          <p:cNvPr id="135" name="Google Shape;135;p19"/>
          <p:cNvSpPr txBox="1">
            <a:spLocks noGrp="1"/>
          </p:cNvSpPr>
          <p:nvPr>
            <p:ph type="body" idx="2"/>
          </p:nvPr>
        </p:nvSpPr>
        <p:spPr>
          <a:xfrm>
            <a:off x="8563500" y="2106257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None/>
            </a:pPr>
            <a:endParaRPr lang="id-ID" dirty="0" smtClean="0"/>
          </a:p>
          <a:p>
            <a:pPr marL="114300" indent="-6350">
              <a:buNone/>
            </a:pPr>
            <a:r>
              <a:rPr lang="en-US" dirty="0" err="1" smtClean="0"/>
              <a:t>Faktor</a:t>
            </a:r>
            <a:r>
              <a:rPr lang="en-US" dirty="0" smtClean="0"/>
              <a:t> Yang</a:t>
            </a:r>
            <a:r>
              <a:rPr lang="id-ID" dirty="0" smtClean="0"/>
              <a:t> </a:t>
            </a:r>
            <a:r>
              <a:rPr lang="en-US" dirty="0" err="1" smtClean="0"/>
              <a:t>Mempengaruhi</a:t>
            </a:r>
            <a:endParaRPr lang="en-US" dirty="0"/>
          </a:p>
        </p:txBody>
      </p:sp>
      <p:sp>
        <p:nvSpPr>
          <p:cNvPr id="136" name="Google Shape;136;p19"/>
          <p:cNvSpPr txBox="1">
            <a:spLocks noGrp="1"/>
          </p:cNvSpPr>
          <p:nvPr>
            <p:ph type="body" idx="3"/>
          </p:nvPr>
        </p:nvSpPr>
        <p:spPr>
          <a:xfrm>
            <a:off x="8563475" y="4124816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endParaRPr lang="en-US" dirty="0"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7"/>
          </p:nvPr>
        </p:nvSpPr>
        <p:spPr>
          <a:xfrm>
            <a:off x="4605575" y="4124732"/>
            <a:ext cx="32946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None/>
            </a:pPr>
            <a:endParaRPr lang="id-ID" dirty="0" smtClean="0"/>
          </a:p>
          <a:p>
            <a:pPr marL="114300" indent="-6350">
              <a:buNone/>
            </a:pPr>
            <a:r>
              <a:rPr lang="en-US" dirty="0" err="1" smtClean="0"/>
              <a:t>Bentuk-bentuk</a:t>
            </a:r>
            <a:r>
              <a:rPr lang="en-US" dirty="0" smtClean="0"/>
              <a:t> </a:t>
            </a:r>
            <a:r>
              <a:rPr lang="en-US" dirty="0" smtClean="0"/>
              <a:t>Social Interaction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0" descr="A close up of a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936" y="-28575"/>
            <a:ext cx="9211113" cy="7010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 descr="A piece of paper with writing on i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89221" y="-27250"/>
            <a:ext cx="4445000" cy="33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920475" y="1455100"/>
            <a:ext cx="699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id-ID" dirty="0" smtClean="0"/>
              <a:t>Interaksi Sosial</a:t>
            </a:r>
            <a:endParaRPr dirty="0"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920475" y="2801675"/>
            <a:ext cx="6991500" cy="24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900"/>
              <a:buChar char="●"/>
            </a:pPr>
            <a:r>
              <a:rPr lang="en" dirty="0" smtClean="0">
                <a:solidFill>
                  <a:schemeClr val="accent5"/>
                </a:solidFill>
              </a:rPr>
              <a:t>M</a:t>
            </a:r>
            <a:r>
              <a:rPr lang="id-ID" dirty="0" smtClean="0">
                <a:solidFill>
                  <a:schemeClr val="accent5"/>
                </a:solidFill>
              </a:rPr>
              <a:t>odal Utamanya adalah KOMUNIKASI</a:t>
            </a:r>
            <a:endParaRPr dirty="0">
              <a:solidFill>
                <a:schemeClr val="accent5"/>
              </a:solidFill>
            </a:endParaRPr>
          </a:p>
        </p:txBody>
      </p:sp>
      <p:grpSp>
        <p:nvGrpSpPr>
          <p:cNvPr id="146" name="Google Shape;146;p20"/>
          <p:cNvGrpSpPr/>
          <p:nvPr/>
        </p:nvGrpSpPr>
        <p:grpSpPr>
          <a:xfrm rot="-769061">
            <a:off x="8210549" y="1690077"/>
            <a:ext cx="4538331" cy="6157189"/>
            <a:chOff x="2072187" y="3429000"/>
            <a:chExt cx="3424578" cy="4646152"/>
          </a:xfrm>
        </p:grpSpPr>
        <p:sp>
          <p:nvSpPr>
            <p:cNvPr id="147" name="Google Shape;147;p20"/>
            <p:cNvSpPr/>
            <p:nvPr/>
          </p:nvSpPr>
          <p:spPr>
            <a:xfrm>
              <a:off x="2072187" y="3429000"/>
              <a:ext cx="3424578" cy="4646152"/>
            </a:xfrm>
            <a:custGeom>
              <a:avLst/>
              <a:gdLst/>
              <a:ahLst/>
              <a:cxnLst/>
              <a:rect l="l" t="t" r="r" b="b"/>
              <a:pathLst>
                <a:path w="1676660" h="2274738" extrusionOk="0">
                  <a:moveTo>
                    <a:pt x="24278" y="1572133"/>
                  </a:moveTo>
                  <a:cubicBezTo>
                    <a:pt x="34975" y="1542489"/>
                    <a:pt x="93012" y="1427240"/>
                    <a:pt x="98417" y="1401920"/>
                  </a:cubicBezTo>
                  <a:cubicBezTo>
                    <a:pt x="108062" y="1356799"/>
                    <a:pt x="93211" y="1306842"/>
                    <a:pt x="95800" y="1260497"/>
                  </a:cubicBezTo>
                  <a:cubicBezTo>
                    <a:pt x="98816" y="1207069"/>
                    <a:pt x="98218" y="1183826"/>
                    <a:pt x="102201" y="1131280"/>
                  </a:cubicBezTo>
                  <a:cubicBezTo>
                    <a:pt x="103965" y="1107980"/>
                    <a:pt x="104733" y="1052816"/>
                    <a:pt x="106582" y="1028207"/>
                  </a:cubicBezTo>
                  <a:cubicBezTo>
                    <a:pt x="110053" y="982574"/>
                    <a:pt x="129200" y="947155"/>
                    <a:pt x="121035" y="901465"/>
                  </a:cubicBezTo>
                  <a:cubicBezTo>
                    <a:pt x="114718" y="866102"/>
                    <a:pt x="100295" y="836714"/>
                    <a:pt x="104192" y="800498"/>
                  </a:cubicBezTo>
                  <a:cubicBezTo>
                    <a:pt x="106525" y="778734"/>
                    <a:pt x="144221" y="749061"/>
                    <a:pt x="161376" y="735889"/>
                  </a:cubicBezTo>
                  <a:cubicBezTo>
                    <a:pt x="180551" y="721152"/>
                    <a:pt x="198929" y="729886"/>
                    <a:pt x="201262" y="699018"/>
                  </a:cubicBezTo>
                  <a:cubicBezTo>
                    <a:pt x="205131" y="648435"/>
                    <a:pt x="193353" y="606728"/>
                    <a:pt x="187834" y="557482"/>
                  </a:cubicBezTo>
                  <a:cubicBezTo>
                    <a:pt x="180352" y="490768"/>
                    <a:pt x="179783" y="477937"/>
                    <a:pt x="177507" y="412276"/>
                  </a:cubicBezTo>
                  <a:cubicBezTo>
                    <a:pt x="176738" y="390398"/>
                    <a:pt x="150622" y="337482"/>
                    <a:pt x="153752" y="289317"/>
                  </a:cubicBezTo>
                  <a:cubicBezTo>
                    <a:pt x="156881" y="241153"/>
                    <a:pt x="178076" y="194495"/>
                    <a:pt x="191532" y="172731"/>
                  </a:cubicBezTo>
                  <a:cubicBezTo>
                    <a:pt x="219584" y="127298"/>
                    <a:pt x="284818" y="117056"/>
                    <a:pt x="330166" y="104026"/>
                  </a:cubicBezTo>
                  <a:cubicBezTo>
                    <a:pt x="355799" y="96657"/>
                    <a:pt x="367777" y="55747"/>
                    <a:pt x="391902" y="44396"/>
                  </a:cubicBezTo>
                  <a:cubicBezTo>
                    <a:pt x="444761" y="19502"/>
                    <a:pt x="512357" y="47411"/>
                    <a:pt x="568716" y="37340"/>
                  </a:cubicBezTo>
                  <a:cubicBezTo>
                    <a:pt x="640579" y="24510"/>
                    <a:pt x="681688" y="43485"/>
                    <a:pt x="740550" y="66330"/>
                  </a:cubicBezTo>
                  <a:cubicBezTo>
                    <a:pt x="790337" y="85648"/>
                    <a:pt x="841461" y="104083"/>
                    <a:pt x="893637" y="112646"/>
                  </a:cubicBezTo>
                  <a:cubicBezTo>
                    <a:pt x="916937" y="116458"/>
                    <a:pt x="942229" y="124367"/>
                    <a:pt x="966326" y="120043"/>
                  </a:cubicBezTo>
                  <a:cubicBezTo>
                    <a:pt x="1084533" y="98962"/>
                    <a:pt x="1121575" y="4225"/>
                    <a:pt x="1242229" y="15"/>
                  </a:cubicBezTo>
                  <a:cubicBezTo>
                    <a:pt x="1258075" y="-526"/>
                    <a:pt x="1335998" y="14069"/>
                    <a:pt x="1351731" y="15775"/>
                  </a:cubicBezTo>
                  <a:cubicBezTo>
                    <a:pt x="1382883" y="19133"/>
                    <a:pt x="1522001" y="64310"/>
                    <a:pt x="1555742" y="85135"/>
                  </a:cubicBezTo>
                  <a:cubicBezTo>
                    <a:pt x="1582542" y="101693"/>
                    <a:pt x="1637336" y="171223"/>
                    <a:pt x="1589995" y="193500"/>
                  </a:cubicBezTo>
                  <a:cubicBezTo>
                    <a:pt x="1582741" y="196913"/>
                    <a:pt x="1528317" y="205135"/>
                    <a:pt x="1528317" y="205135"/>
                  </a:cubicBezTo>
                  <a:cubicBezTo>
                    <a:pt x="1528317" y="205135"/>
                    <a:pt x="1582542" y="279161"/>
                    <a:pt x="1593608" y="308862"/>
                  </a:cubicBezTo>
                  <a:cubicBezTo>
                    <a:pt x="1628914" y="403627"/>
                    <a:pt x="1649882" y="470484"/>
                    <a:pt x="1667435" y="568890"/>
                  </a:cubicBezTo>
                  <a:cubicBezTo>
                    <a:pt x="1675429" y="613584"/>
                    <a:pt x="1690849" y="716628"/>
                    <a:pt x="1646582" y="745334"/>
                  </a:cubicBezTo>
                  <a:cubicBezTo>
                    <a:pt x="1618132" y="763769"/>
                    <a:pt x="1567748" y="762006"/>
                    <a:pt x="1537136" y="766472"/>
                  </a:cubicBezTo>
                  <a:cubicBezTo>
                    <a:pt x="1478473" y="775064"/>
                    <a:pt x="1392157" y="768634"/>
                    <a:pt x="1336652" y="734353"/>
                  </a:cubicBezTo>
                  <a:cubicBezTo>
                    <a:pt x="1295942" y="709203"/>
                    <a:pt x="1269313" y="678478"/>
                    <a:pt x="1235344" y="646785"/>
                  </a:cubicBezTo>
                  <a:cubicBezTo>
                    <a:pt x="1222570" y="634893"/>
                    <a:pt x="1200806" y="590711"/>
                    <a:pt x="1198303" y="609658"/>
                  </a:cubicBezTo>
                  <a:cubicBezTo>
                    <a:pt x="1192186" y="656316"/>
                    <a:pt x="1187009" y="753841"/>
                    <a:pt x="1139128" y="764708"/>
                  </a:cubicBezTo>
                  <a:cubicBezTo>
                    <a:pt x="1063253" y="781949"/>
                    <a:pt x="1050195" y="712020"/>
                    <a:pt x="1021745" y="693186"/>
                  </a:cubicBezTo>
                  <a:cubicBezTo>
                    <a:pt x="1007862" y="683968"/>
                    <a:pt x="974861" y="759445"/>
                    <a:pt x="955629" y="762887"/>
                  </a:cubicBezTo>
                  <a:cubicBezTo>
                    <a:pt x="929227" y="767610"/>
                    <a:pt x="887264" y="763257"/>
                    <a:pt x="881973" y="792020"/>
                  </a:cubicBezTo>
                  <a:cubicBezTo>
                    <a:pt x="876681" y="820782"/>
                    <a:pt x="925017" y="837909"/>
                    <a:pt x="934462" y="877966"/>
                  </a:cubicBezTo>
                  <a:cubicBezTo>
                    <a:pt x="943424" y="915803"/>
                    <a:pt x="932670" y="999132"/>
                    <a:pt x="928716" y="1035917"/>
                  </a:cubicBezTo>
                  <a:cubicBezTo>
                    <a:pt x="927094" y="1050995"/>
                    <a:pt x="936027" y="1154352"/>
                    <a:pt x="943509" y="1164765"/>
                  </a:cubicBezTo>
                  <a:cubicBezTo>
                    <a:pt x="962627" y="1191393"/>
                    <a:pt x="996624" y="1210768"/>
                    <a:pt x="1049995" y="1266330"/>
                  </a:cubicBezTo>
                  <a:cubicBezTo>
                    <a:pt x="1105216" y="1323883"/>
                    <a:pt x="1154718" y="1549829"/>
                    <a:pt x="1100323" y="1637937"/>
                  </a:cubicBezTo>
                  <a:cubicBezTo>
                    <a:pt x="1078530" y="1673214"/>
                    <a:pt x="1016283" y="1725902"/>
                    <a:pt x="1019412" y="1743427"/>
                  </a:cubicBezTo>
                  <a:cubicBezTo>
                    <a:pt x="1023566" y="1766728"/>
                    <a:pt x="1058189" y="1813754"/>
                    <a:pt x="1058986" y="1837282"/>
                  </a:cubicBezTo>
                  <a:cubicBezTo>
                    <a:pt x="1061006" y="1895120"/>
                    <a:pt x="1076511" y="1947666"/>
                    <a:pt x="1071276" y="2006130"/>
                  </a:cubicBezTo>
                  <a:cubicBezTo>
                    <a:pt x="1066639" y="2057851"/>
                    <a:pt x="1037165" y="2256030"/>
                    <a:pt x="1011361" y="2274551"/>
                  </a:cubicBezTo>
                  <a:cubicBezTo>
                    <a:pt x="996112" y="2285504"/>
                    <a:pt x="46525" y="1814267"/>
                    <a:pt x="13751" y="1759672"/>
                  </a:cubicBezTo>
                  <a:cubicBezTo>
                    <a:pt x="-19023" y="1705077"/>
                    <a:pt x="15999" y="1595177"/>
                    <a:pt x="24278" y="15721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8" name="Google Shape;148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49099" y="3563825"/>
              <a:ext cx="3117344" cy="422409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9" name="Google Shape;149;p20" descr="A piece of paper with a black background&#10;&#10;Description automatically generated"/>
          <p:cNvPicPr preferRelativeResize="0"/>
          <p:nvPr/>
        </p:nvPicPr>
        <p:blipFill rotWithShape="1">
          <a:blip r:embed="rId6">
            <a:alphaModFix amt="44000"/>
          </a:blip>
          <a:srcRect l="12244" t="16101" r="69485" b="9142"/>
          <a:stretch/>
        </p:blipFill>
        <p:spPr>
          <a:xfrm rot="-1980712">
            <a:off x="10736586" y="3923367"/>
            <a:ext cx="801801" cy="2071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21"/>
          <p:cNvGrpSpPr/>
          <p:nvPr/>
        </p:nvGrpSpPr>
        <p:grpSpPr>
          <a:xfrm flipH="1">
            <a:off x="338378" y="2401602"/>
            <a:ext cx="2892978" cy="4798717"/>
            <a:chOff x="-4620559" y="-2094198"/>
            <a:chExt cx="2892978" cy="4798717"/>
          </a:xfrm>
        </p:grpSpPr>
        <p:sp>
          <p:nvSpPr>
            <p:cNvPr id="155" name="Google Shape;155;p21"/>
            <p:cNvSpPr/>
            <p:nvPr/>
          </p:nvSpPr>
          <p:spPr>
            <a:xfrm>
              <a:off x="-4620559" y="-2094198"/>
              <a:ext cx="2892978" cy="4798717"/>
            </a:xfrm>
            <a:custGeom>
              <a:avLst/>
              <a:gdLst/>
              <a:ahLst/>
              <a:cxnLst/>
              <a:rect l="l" t="t" r="r" b="b"/>
              <a:pathLst>
                <a:path w="1400958" h="2323834" extrusionOk="0">
                  <a:moveTo>
                    <a:pt x="219346" y="2286358"/>
                  </a:moveTo>
                  <a:cubicBezTo>
                    <a:pt x="213449" y="2260782"/>
                    <a:pt x="224172" y="2225534"/>
                    <a:pt x="209053" y="2200242"/>
                  </a:cubicBezTo>
                  <a:cubicBezTo>
                    <a:pt x="185827" y="2161408"/>
                    <a:pt x="142263" y="2141835"/>
                    <a:pt x="137509" y="2090797"/>
                  </a:cubicBezTo>
                  <a:cubicBezTo>
                    <a:pt x="135338" y="2067525"/>
                    <a:pt x="151230" y="2002376"/>
                    <a:pt x="160413" y="1978734"/>
                  </a:cubicBezTo>
                  <a:cubicBezTo>
                    <a:pt x="164345" y="1968635"/>
                    <a:pt x="174319" y="1959872"/>
                    <a:pt x="173554" y="1947468"/>
                  </a:cubicBezTo>
                  <a:cubicBezTo>
                    <a:pt x="171924" y="1921096"/>
                    <a:pt x="162265" y="1882148"/>
                    <a:pt x="153270" y="1857938"/>
                  </a:cubicBezTo>
                  <a:cubicBezTo>
                    <a:pt x="147711" y="1843002"/>
                    <a:pt x="133824" y="1830427"/>
                    <a:pt x="132237" y="1813386"/>
                  </a:cubicBezTo>
                  <a:cubicBezTo>
                    <a:pt x="129711" y="1786274"/>
                    <a:pt x="130001" y="1758478"/>
                    <a:pt x="127523" y="1731907"/>
                  </a:cubicBezTo>
                  <a:cubicBezTo>
                    <a:pt x="124052" y="1694666"/>
                    <a:pt x="81014" y="1727582"/>
                    <a:pt x="61358" y="1719958"/>
                  </a:cubicBezTo>
                  <a:cubicBezTo>
                    <a:pt x="23642" y="1705278"/>
                    <a:pt x="-1938" y="1679047"/>
                    <a:pt x="115" y="1637141"/>
                  </a:cubicBezTo>
                  <a:cubicBezTo>
                    <a:pt x="4080" y="1556203"/>
                    <a:pt x="72716" y="1498877"/>
                    <a:pt x="110288" y="1432134"/>
                  </a:cubicBezTo>
                  <a:cubicBezTo>
                    <a:pt x="115847" y="1422234"/>
                    <a:pt x="115199" y="1408578"/>
                    <a:pt x="122052" y="1399332"/>
                  </a:cubicBezTo>
                  <a:cubicBezTo>
                    <a:pt x="143714" y="1370029"/>
                    <a:pt x="156265" y="1340783"/>
                    <a:pt x="171540" y="1307412"/>
                  </a:cubicBezTo>
                  <a:cubicBezTo>
                    <a:pt x="182007" y="1284567"/>
                    <a:pt x="198769" y="1260498"/>
                    <a:pt x="213961" y="1241301"/>
                  </a:cubicBezTo>
                  <a:cubicBezTo>
                    <a:pt x="224507" y="1227964"/>
                    <a:pt x="228507" y="1208812"/>
                    <a:pt x="238015" y="1194593"/>
                  </a:cubicBezTo>
                  <a:cubicBezTo>
                    <a:pt x="255221" y="1168860"/>
                    <a:pt x="271281" y="1142191"/>
                    <a:pt x="289688" y="1117312"/>
                  </a:cubicBezTo>
                  <a:cubicBezTo>
                    <a:pt x="343096" y="1045125"/>
                    <a:pt x="347753" y="947933"/>
                    <a:pt x="385995" y="869537"/>
                  </a:cubicBezTo>
                  <a:cubicBezTo>
                    <a:pt x="396092" y="848840"/>
                    <a:pt x="404598" y="820058"/>
                    <a:pt x="418351" y="801472"/>
                  </a:cubicBezTo>
                  <a:cubicBezTo>
                    <a:pt x="428530" y="787714"/>
                    <a:pt x="443406" y="777742"/>
                    <a:pt x="453563" y="764015"/>
                  </a:cubicBezTo>
                  <a:cubicBezTo>
                    <a:pt x="461432" y="753381"/>
                    <a:pt x="450459" y="722101"/>
                    <a:pt x="454880" y="707486"/>
                  </a:cubicBezTo>
                  <a:cubicBezTo>
                    <a:pt x="469753" y="658360"/>
                    <a:pt x="497130" y="608527"/>
                    <a:pt x="525671" y="565845"/>
                  </a:cubicBezTo>
                  <a:cubicBezTo>
                    <a:pt x="551079" y="527845"/>
                    <a:pt x="572268" y="487060"/>
                    <a:pt x="602351" y="452061"/>
                  </a:cubicBezTo>
                  <a:cubicBezTo>
                    <a:pt x="613400" y="439205"/>
                    <a:pt x="641753" y="422601"/>
                    <a:pt x="646672" y="406348"/>
                  </a:cubicBezTo>
                  <a:cubicBezTo>
                    <a:pt x="653639" y="383327"/>
                    <a:pt x="635904" y="365916"/>
                    <a:pt x="650077" y="336860"/>
                  </a:cubicBezTo>
                  <a:cubicBezTo>
                    <a:pt x="664578" y="307134"/>
                    <a:pt x="706635" y="266220"/>
                    <a:pt x="731554" y="243629"/>
                  </a:cubicBezTo>
                  <a:cubicBezTo>
                    <a:pt x="740641" y="235390"/>
                    <a:pt x="754584" y="229757"/>
                    <a:pt x="761784" y="218988"/>
                  </a:cubicBezTo>
                  <a:cubicBezTo>
                    <a:pt x="814200" y="140599"/>
                    <a:pt x="792473" y="153515"/>
                    <a:pt x="877562" y="74058"/>
                  </a:cubicBezTo>
                  <a:cubicBezTo>
                    <a:pt x="919742" y="34670"/>
                    <a:pt x="965235" y="-7870"/>
                    <a:pt x="995719" y="1248"/>
                  </a:cubicBezTo>
                  <a:cubicBezTo>
                    <a:pt x="1018023" y="7919"/>
                    <a:pt x="1022026" y="32073"/>
                    <a:pt x="1007924" y="83455"/>
                  </a:cubicBezTo>
                  <a:cubicBezTo>
                    <a:pt x="993821" y="134835"/>
                    <a:pt x="939306" y="206772"/>
                    <a:pt x="939306" y="206772"/>
                  </a:cubicBezTo>
                  <a:cubicBezTo>
                    <a:pt x="939306" y="206772"/>
                    <a:pt x="895670" y="246457"/>
                    <a:pt x="881565" y="303572"/>
                  </a:cubicBezTo>
                  <a:cubicBezTo>
                    <a:pt x="874342" y="332829"/>
                    <a:pt x="898547" y="346092"/>
                    <a:pt x="911036" y="371415"/>
                  </a:cubicBezTo>
                  <a:cubicBezTo>
                    <a:pt x="919707" y="389000"/>
                    <a:pt x="922015" y="411572"/>
                    <a:pt x="928464" y="430311"/>
                  </a:cubicBezTo>
                  <a:cubicBezTo>
                    <a:pt x="937309" y="456004"/>
                    <a:pt x="960413" y="489074"/>
                    <a:pt x="959093" y="515978"/>
                  </a:cubicBezTo>
                  <a:cubicBezTo>
                    <a:pt x="958387" y="530422"/>
                    <a:pt x="963716" y="543702"/>
                    <a:pt x="968689" y="557079"/>
                  </a:cubicBezTo>
                  <a:cubicBezTo>
                    <a:pt x="970285" y="561375"/>
                    <a:pt x="968999" y="573398"/>
                    <a:pt x="972393" y="570320"/>
                  </a:cubicBezTo>
                  <a:cubicBezTo>
                    <a:pt x="976632" y="566476"/>
                    <a:pt x="976316" y="548863"/>
                    <a:pt x="978083" y="543028"/>
                  </a:cubicBezTo>
                  <a:cubicBezTo>
                    <a:pt x="984154" y="522974"/>
                    <a:pt x="1014771" y="455353"/>
                    <a:pt x="1032268" y="444106"/>
                  </a:cubicBezTo>
                  <a:cubicBezTo>
                    <a:pt x="1060635" y="425873"/>
                    <a:pt x="1086951" y="425017"/>
                    <a:pt x="1118743" y="426576"/>
                  </a:cubicBezTo>
                  <a:cubicBezTo>
                    <a:pt x="1137574" y="427498"/>
                    <a:pt x="1172339" y="421224"/>
                    <a:pt x="1188089" y="432875"/>
                  </a:cubicBezTo>
                  <a:cubicBezTo>
                    <a:pt x="1212905" y="451236"/>
                    <a:pt x="1240731" y="471919"/>
                    <a:pt x="1258868" y="498741"/>
                  </a:cubicBezTo>
                  <a:cubicBezTo>
                    <a:pt x="1272032" y="518212"/>
                    <a:pt x="1278032" y="546826"/>
                    <a:pt x="1284416" y="569648"/>
                  </a:cubicBezTo>
                  <a:cubicBezTo>
                    <a:pt x="1288527" y="584345"/>
                    <a:pt x="1297992" y="598610"/>
                    <a:pt x="1305591" y="611315"/>
                  </a:cubicBezTo>
                  <a:cubicBezTo>
                    <a:pt x="1323269" y="640872"/>
                    <a:pt x="1330558" y="680661"/>
                    <a:pt x="1342677" y="713258"/>
                  </a:cubicBezTo>
                  <a:cubicBezTo>
                    <a:pt x="1355941" y="748931"/>
                    <a:pt x="1357952" y="784644"/>
                    <a:pt x="1363488" y="821662"/>
                  </a:cubicBezTo>
                  <a:cubicBezTo>
                    <a:pt x="1365995" y="838433"/>
                    <a:pt x="1372347" y="853941"/>
                    <a:pt x="1372657" y="871449"/>
                  </a:cubicBezTo>
                  <a:cubicBezTo>
                    <a:pt x="1372962" y="888829"/>
                    <a:pt x="1370976" y="908112"/>
                    <a:pt x="1374376" y="925224"/>
                  </a:cubicBezTo>
                  <a:cubicBezTo>
                    <a:pt x="1387409" y="990857"/>
                    <a:pt x="1398043" y="1058126"/>
                    <a:pt x="1400848" y="1125324"/>
                  </a:cubicBezTo>
                  <a:cubicBezTo>
                    <a:pt x="1402737" y="1170632"/>
                    <a:pt x="1379747" y="1214686"/>
                    <a:pt x="1382598" y="1260840"/>
                  </a:cubicBezTo>
                  <a:cubicBezTo>
                    <a:pt x="1385534" y="1308351"/>
                    <a:pt x="1389548" y="1355975"/>
                    <a:pt x="1387229" y="1403258"/>
                  </a:cubicBezTo>
                  <a:cubicBezTo>
                    <a:pt x="1383556" y="1478222"/>
                    <a:pt x="1421357" y="1566530"/>
                    <a:pt x="1368711" y="1633101"/>
                  </a:cubicBezTo>
                  <a:cubicBezTo>
                    <a:pt x="1336985" y="1673215"/>
                    <a:pt x="1303215" y="1736430"/>
                    <a:pt x="1245992" y="1738820"/>
                  </a:cubicBezTo>
                  <a:cubicBezTo>
                    <a:pt x="1227281" y="1739588"/>
                    <a:pt x="1214328" y="1734069"/>
                    <a:pt x="1200376" y="1722063"/>
                  </a:cubicBezTo>
                  <a:cubicBezTo>
                    <a:pt x="1162274" y="1689317"/>
                    <a:pt x="1107577" y="1640186"/>
                    <a:pt x="1057030" y="1686018"/>
                  </a:cubicBezTo>
                  <a:cubicBezTo>
                    <a:pt x="1049693" y="1692675"/>
                    <a:pt x="1032993" y="1702774"/>
                    <a:pt x="1032450" y="1713841"/>
                  </a:cubicBezTo>
                  <a:cubicBezTo>
                    <a:pt x="1031636" y="1730427"/>
                    <a:pt x="1050592" y="1728237"/>
                    <a:pt x="1057375" y="1738279"/>
                  </a:cubicBezTo>
                  <a:cubicBezTo>
                    <a:pt x="1064350" y="1748606"/>
                    <a:pt x="1063107" y="1761636"/>
                    <a:pt x="1068771" y="1772219"/>
                  </a:cubicBezTo>
                  <a:cubicBezTo>
                    <a:pt x="1076814" y="1787241"/>
                    <a:pt x="1087170" y="1802746"/>
                    <a:pt x="1094077" y="1818421"/>
                  </a:cubicBezTo>
                  <a:cubicBezTo>
                    <a:pt x="1104760" y="1842717"/>
                    <a:pt x="1104390" y="1874040"/>
                    <a:pt x="1117821" y="1896515"/>
                  </a:cubicBezTo>
                  <a:cubicBezTo>
                    <a:pt x="1136023" y="1926928"/>
                    <a:pt x="1155084" y="1956344"/>
                    <a:pt x="1174367" y="1986330"/>
                  </a:cubicBezTo>
                  <a:cubicBezTo>
                    <a:pt x="1198652" y="2024140"/>
                    <a:pt x="1234848" y="2054268"/>
                    <a:pt x="1259155" y="2092077"/>
                  </a:cubicBezTo>
                  <a:cubicBezTo>
                    <a:pt x="1283130" y="2129374"/>
                    <a:pt x="1337892" y="2173244"/>
                    <a:pt x="1335500" y="2222063"/>
                  </a:cubicBezTo>
                  <a:cubicBezTo>
                    <a:pt x="1334879" y="2234723"/>
                    <a:pt x="1309258" y="2265846"/>
                    <a:pt x="1300956" y="2275519"/>
                  </a:cubicBezTo>
                  <a:cubicBezTo>
                    <a:pt x="1240572" y="2345761"/>
                    <a:pt x="1120871" y="2311650"/>
                    <a:pt x="1040723" y="2315007"/>
                  </a:cubicBezTo>
                  <a:cubicBezTo>
                    <a:pt x="992055" y="2317027"/>
                    <a:pt x="943432" y="2317482"/>
                    <a:pt x="895392" y="2319502"/>
                  </a:cubicBezTo>
                  <a:cubicBezTo>
                    <a:pt x="861284" y="2320925"/>
                    <a:pt x="828137" y="2311024"/>
                    <a:pt x="794200" y="2311621"/>
                  </a:cubicBezTo>
                  <a:cubicBezTo>
                    <a:pt x="764228" y="2312162"/>
                    <a:pt x="733838" y="2320270"/>
                    <a:pt x="703878" y="2318819"/>
                  </a:cubicBezTo>
                  <a:cubicBezTo>
                    <a:pt x="681813" y="2317738"/>
                    <a:pt x="659375" y="2315861"/>
                    <a:pt x="637144" y="2318449"/>
                  </a:cubicBezTo>
                  <a:cubicBezTo>
                    <a:pt x="624248" y="2319957"/>
                    <a:pt x="610999" y="2324424"/>
                    <a:pt x="597705" y="2323769"/>
                  </a:cubicBezTo>
                  <a:cubicBezTo>
                    <a:pt x="553287" y="2321579"/>
                    <a:pt x="511107" y="2308208"/>
                    <a:pt x="466325" y="2310085"/>
                  </a:cubicBezTo>
                  <a:cubicBezTo>
                    <a:pt x="403969" y="2312674"/>
                    <a:pt x="339995" y="2299616"/>
                    <a:pt x="279366" y="2305277"/>
                  </a:cubicBezTo>
                  <a:cubicBezTo>
                    <a:pt x="273563" y="2305818"/>
                    <a:pt x="223913" y="2310228"/>
                    <a:pt x="222695" y="2306842"/>
                  </a:cubicBezTo>
                  <a:cubicBezTo>
                    <a:pt x="218644" y="2295604"/>
                    <a:pt x="220072" y="2289517"/>
                    <a:pt x="219346" y="2286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4577349" y="-2003600"/>
              <a:ext cx="2806550" cy="46172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4020600" y="40890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pakar</a:t>
            </a:r>
            <a:r>
              <a:rPr lang="en-US" dirty="0" smtClean="0"/>
              <a:t> yang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. </a:t>
            </a: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ahli</a:t>
            </a:r>
            <a:endParaRPr dirty="0"/>
          </a:p>
        </p:txBody>
      </p:sp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4020600" y="2005425"/>
            <a:ext cx="7389300" cy="20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b="0" dirty="0" err="1" smtClean="0"/>
              <a:t>Definisi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Interaksi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Sosial</a:t>
            </a:r>
            <a:endParaRPr lang="en-US" sz="4800" b="0" dirty="0"/>
          </a:p>
        </p:txBody>
      </p:sp>
      <p:sp>
        <p:nvSpPr>
          <p:cNvPr id="159" name="Google Shape;159;p21"/>
          <p:cNvSpPr/>
          <p:nvPr/>
        </p:nvSpPr>
        <p:spPr>
          <a:xfrm>
            <a:off x="471725" y="403300"/>
            <a:ext cx="2244624" cy="1844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2"/>
                </a:solidFill>
                <a:latin typeface="DM Serif Display"/>
              </a:rPr>
              <a:t>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1564425" y="160975"/>
            <a:ext cx="9120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id-ID" dirty="0" smtClean="0"/>
              <a:t>Pendapat Pa</a:t>
            </a:r>
            <a:r>
              <a:rPr lang="id-ID" dirty="0" smtClean="0">
                <a:solidFill>
                  <a:schemeClr val="tx1">
                    <a:lumMod val="75000"/>
                  </a:schemeClr>
                </a:solidFill>
              </a:rPr>
              <a:t>kar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4" name="Google Shape;184;p24"/>
          <p:cNvSpPr txBox="1">
            <a:spLocks noGrp="1"/>
          </p:cNvSpPr>
          <p:nvPr>
            <p:ph type="body" idx="2"/>
          </p:nvPr>
        </p:nvSpPr>
        <p:spPr>
          <a:xfrm>
            <a:off x="6381750" y="1276350"/>
            <a:ext cx="5810250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smtClean="0"/>
              <a:t>Bonner</a:t>
            </a:r>
            <a:br>
              <a:rPr lang="en-US" sz="2400" dirty="0" smtClean="0"/>
            </a:br>
            <a:r>
              <a:rPr lang="en-US" sz="2400" dirty="0" smtClean="0"/>
              <a:t>Bonner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relasi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dua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yang </a:t>
            </a:r>
            <a:r>
              <a:rPr lang="en-US" sz="2400" dirty="0" err="1" smtClean="0"/>
              <a:t>kegiatannya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individu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saling</a:t>
            </a:r>
            <a:r>
              <a:rPr lang="en-US" sz="2400" dirty="0" smtClean="0"/>
              <a:t> </a:t>
            </a:r>
            <a:r>
              <a:rPr lang="en-US" sz="2400" dirty="0" err="1" smtClean="0"/>
              <a:t>mempengaruhi</a:t>
            </a:r>
            <a:r>
              <a:rPr lang="en-US" sz="2400" dirty="0" smtClean="0"/>
              <a:t>/</a:t>
            </a:r>
            <a:r>
              <a:rPr lang="en-US" sz="2400" dirty="0" err="1" smtClean="0"/>
              <a:t>mengubah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daripada</a:t>
            </a:r>
            <a:r>
              <a:rPr lang="en-US" sz="2400" dirty="0" smtClean="0"/>
              <a:t> </a:t>
            </a:r>
            <a:r>
              <a:rPr lang="en-US" sz="2400" dirty="0" err="1" smtClean="0"/>
              <a:t>individu</a:t>
            </a:r>
            <a:r>
              <a:rPr lang="en-US" sz="2400" dirty="0" smtClean="0"/>
              <a:t> yang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1"/>
          </p:nvPr>
        </p:nvSpPr>
        <p:spPr>
          <a:xfrm>
            <a:off x="190499" y="1333500"/>
            <a:ext cx="5819775" cy="536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err="1" smtClean="0"/>
              <a:t>Gilin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Gillin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sangat</a:t>
            </a:r>
            <a:r>
              <a:rPr lang="en-US" sz="2400" dirty="0" smtClean="0"/>
              <a:t> </a:t>
            </a:r>
            <a:r>
              <a:rPr lang="en-US" sz="2400" dirty="0" err="1" smtClean="0"/>
              <a:t>dinamis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pribadi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pribadi</a:t>
            </a:r>
            <a:r>
              <a:rPr lang="en-US" sz="2400" dirty="0" smtClean="0"/>
              <a:t> (persona) yang lain </a:t>
            </a:r>
            <a:r>
              <a:rPr lang="en-US" sz="2400" dirty="0" err="1" smtClean="0"/>
              <a:t>ataupun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.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</a:t>
            </a:r>
            <a:r>
              <a:rPr lang="en-US" sz="2400" dirty="0" smtClean="0"/>
              <a:t> </a:t>
            </a:r>
            <a:r>
              <a:rPr lang="en-US" sz="2400" dirty="0" err="1" smtClean="0"/>
              <a:t>berbagai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.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tercipta</a:t>
            </a:r>
            <a:r>
              <a:rPr lang="en-US" sz="2400" dirty="0" smtClean="0"/>
              <a:t>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konsepsinya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tanpa</a:t>
            </a:r>
            <a:r>
              <a:rPr lang="en-US" sz="2400" dirty="0" smtClean="0"/>
              <a:t> </a:t>
            </a:r>
            <a:r>
              <a:rPr lang="en-US" sz="2400" dirty="0" err="1" smtClean="0"/>
              <a:t>bantuan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lain.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/>
      <p:bldP spid="18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1564425" y="160975"/>
            <a:ext cx="9120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id-ID" dirty="0" smtClean="0"/>
              <a:t>Pendapat Pa</a:t>
            </a:r>
            <a:r>
              <a:rPr lang="id-ID" dirty="0" smtClean="0">
                <a:solidFill>
                  <a:schemeClr val="tx1">
                    <a:lumMod val="75000"/>
                  </a:schemeClr>
                </a:solidFill>
              </a:rPr>
              <a:t>kar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4" name="Google Shape;184;p24"/>
          <p:cNvSpPr txBox="1">
            <a:spLocks noGrp="1"/>
          </p:cNvSpPr>
          <p:nvPr>
            <p:ph type="body" idx="2"/>
          </p:nvPr>
        </p:nvSpPr>
        <p:spPr>
          <a:xfrm>
            <a:off x="6381750" y="1276350"/>
            <a:ext cx="5810250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err="1" smtClean="0"/>
              <a:t>Soerjono</a:t>
            </a:r>
            <a:r>
              <a:rPr lang="en-US" sz="2400" dirty="0" smtClean="0"/>
              <a:t> </a:t>
            </a:r>
            <a:r>
              <a:rPr lang="en-US" sz="2400" dirty="0" err="1" smtClean="0"/>
              <a:t>Soekanto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Soerjono</a:t>
            </a:r>
            <a:r>
              <a:rPr lang="en-US" sz="2400" dirty="0" smtClean="0"/>
              <a:t> </a:t>
            </a:r>
            <a:r>
              <a:rPr lang="en-US" sz="2400" dirty="0" err="1" smtClean="0"/>
              <a:t>Soekanto</a:t>
            </a:r>
            <a:r>
              <a:rPr lang="en-US" sz="2400" dirty="0" smtClean="0"/>
              <a:t>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interaksi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proses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berkaitan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cara</a:t>
            </a:r>
            <a:r>
              <a:rPr lang="en-US" sz="2400" dirty="0" smtClean="0"/>
              <a:t> </a:t>
            </a:r>
            <a:r>
              <a:rPr lang="en-US" sz="2400" dirty="0" err="1" smtClean="0"/>
              <a:t>berhubungan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individu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membangun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1"/>
          </p:nvPr>
        </p:nvSpPr>
        <p:spPr>
          <a:xfrm>
            <a:off x="190499" y="1333500"/>
            <a:ext cx="5819775" cy="536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err="1" smtClean="0"/>
              <a:t>Walgito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Walgito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saling</a:t>
            </a:r>
            <a:r>
              <a:rPr lang="en-US" sz="2400" dirty="0" smtClean="0"/>
              <a:t> </a:t>
            </a:r>
            <a:r>
              <a:rPr lang="en-US" sz="2400" dirty="0" err="1" smtClean="0"/>
              <a:t>responsi</a:t>
            </a:r>
            <a:r>
              <a:rPr lang="en-US" sz="2400" dirty="0" smtClean="0"/>
              <a:t>, feedback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korelasi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individu</a:t>
            </a:r>
            <a:r>
              <a:rPr lang="en-US" sz="2400" dirty="0" smtClean="0"/>
              <a:t> </a:t>
            </a:r>
            <a:r>
              <a:rPr lang="en-US" sz="2400" dirty="0" err="1" smtClean="0"/>
              <a:t>ataupun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lain.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berpengaruh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yang lain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saling</a:t>
            </a:r>
            <a:r>
              <a:rPr lang="en-US" sz="2400" dirty="0" smtClean="0"/>
              <a:t> </a:t>
            </a:r>
            <a:r>
              <a:rPr lang="en-US" sz="2400" dirty="0" err="1" smtClean="0"/>
              <a:t>berhubungan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/>
      <p:bldP spid="18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1564425" y="160975"/>
            <a:ext cx="9120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id-ID" dirty="0" smtClean="0"/>
              <a:t>Pendapat Pa</a:t>
            </a:r>
            <a:r>
              <a:rPr lang="id-ID" dirty="0" smtClean="0">
                <a:solidFill>
                  <a:schemeClr val="tx1">
                    <a:lumMod val="75000"/>
                  </a:schemeClr>
                </a:solidFill>
              </a:rPr>
              <a:t>kar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4" name="Google Shape;184;p24"/>
          <p:cNvSpPr txBox="1">
            <a:spLocks noGrp="1"/>
          </p:cNvSpPr>
          <p:nvPr>
            <p:ph type="body" idx="2"/>
          </p:nvPr>
        </p:nvSpPr>
        <p:spPr>
          <a:xfrm>
            <a:off x="6381750" y="1276350"/>
            <a:ext cx="5810250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smtClean="0"/>
              <a:t>Dari </a:t>
            </a:r>
            <a:r>
              <a:rPr lang="en-US" sz="2400" dirty="0" err="1" smtClean="0"/>
              <a:t>definisi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pahami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interaksi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dua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inforrmasi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lain.</a:t>
            </a:r>
            <a:endParaRPr lang="en-US" sz="2400" dirty="0"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1"/>
          </p:nvPr>
        </p:nvSpPr>
        <p:spPr>
          <a:xfrm>
            <a:off x="190499" y="1333500"/>
            <a:ext cx="5819775" cy="536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err="1" smtClean="0"/>
              <a:t>Murdiyatmo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Handayani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Murdiyatmo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Handayani</a:t>
            </a:r>
            <a:r>
              <a:rPr lang="en-US" sz="2400" dirty="0" smtClean="0"/>
              <a:t>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pengertian</a:t>
            </a:r>
            <a:r>
              <a:rPr lang="en-US" sz="2400" dirty="0" smtClean="0"/>
              <a:t> </a:t>
            </a:r>
            <a:r>
              <a:rPr lang="en-US" sz="2400" dirty="0" err="1" smtClean="0"/>
              <a:t>interaksi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dibangun</a:t>
            </a:r>
            <a:r>
              <a:rPr lang="en-US" sz="2400" dirty="0" smtClean="0"/>
              <a:t> </a:t>
            </a:r>
            <a:r>
              <a:rPr lang="en-US" sz="2400" dirty="0" err="1" smtClean="0"/>
              <a:t>seseorang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lain yang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proses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terbangun</a:t>
            </a:r>
            <a:r>
              <a:rPr lang="en-US" sz="2400" dirty="0" smtClean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.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terbangun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saling</a:t>
            </a:r>
            <a:r>
              <a:rPr lang="en-US" sz="2400" dirty="0" smtClean="0"/>
              <a:t> </a:t>
            </a:r>
            <a:r>
              <a:rPr lang="en-US" sz="2400" dirty="0" err="1" smtClean="0"/>
              <a:t>mempengaruhi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/>
      <p:bldP spid="18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4;p21"/>
          <p:cNvGrpSpPr/>
          <p:nvPr/>
        </p:nvGrpSpPr>
        <p:grpSpPr>
          <a:xfrm flipH="1">
            <a:off x="338378" y="2401602"/>
            <a:ext cx="2892978" cy="4798717"/>
            <a:chOff x="-4620559" y="-2094198"/>
            <a:chExt cx="2892978" cy="4798717"/>
          </a:xfrm>
        </p:grpSpPr>
        <p:sp>
          <p:nvSpPr>
            <p:cNvPr id="155" name="Google Shape;155;p21"/>
            <p:cNvSpPr/>
            <p:nvPr/>
          </p:nvSpPr>
          <p:spPr>
            <a:xfrm>
              <a:off x="-4620559" y="-2094198"/>
              <a:ext cx="2892978" cy="4798717"/>
            </a:xfrm>
            <a:custGeom>
              <a:avLst/>
              <a:gdLst/>
              <a:ahLst/>
              <a:cxnLst/>
              <a:rect l="l" t="t" r="r" b="b"/>
              <a:pathLst>
                <a:path w="1400958" h="2323834" extrusionOk="0">
                  <a:moveTo>
                    <a:pt x="219346" y="2286358"/>
                  </a:moveTo>
                  <a:cubicBezTo>
                    <a:pt x="213449" y="2260782"/>
                    <a:pt x="224172" y="2225534"/>
                    <a:pt x="209053" y="2200242"/>
                  </a:cubicBezTo>
                  <a:cubicBezTo>
                    <a:pt x="185827" y="2161408"/>
                    <a:pt x="142263" y="2141835"/>
                    <a:pt x="137509" y="2090797"/>
                  </a:cubicBezTo>
                  <a:cubicBezTo>
                    <a:pt x="135338" y="2067525"/>
                    <a:pt x="151230" y="2002376"/>
                    <a:pt x="160413" y="1978734"/>
                  </a:cubicBezTo>
                  <a:cubicBezTo>
                    <a:pt x="164345" y="1968635"/>
                    <a:pt x="174319" y="1959872"/>
                    <a:pt x="173554" y="1947468"/>
                  </a:cubicBezTo>
                  <a:cubicBezTo>
                    <a:pt x="171924" y="1921096"/>
                    <a:pt x="162265" y="1882148"/>
                    <a:pt x="153270" y="1857938"/>
                  </a:cubicBezTo>
                  <a:cubicBezTo>
                    <a:pt x="147711" y="1843002"/>
                    <a:pt x="133824" y="1830427"/>
                    <a:pt x="132237" y="1813386"/>
                  </a:cubicBezTo>
                  <a:cubicBezTo>
                    <a:pt x="129711" y="1786274"/>
                    <a:pt x="130001" y="1758478"/>
                    <a:pt x="127523" y="1731907"/>
                  </a:cubicBezTo>
                  <a:cubicBezTo>
                    <a:pt x="124052" y="1694666"/>
                    <a:pt x="81014" y="1727582"/>
                    <a:pt x="61358" y="1719958"/>
                  </a:cubicBezTo>
                  <a:cubicBezTo>
                    <a:pt x="23642" y="1705278"/>
                    <a:pt x="-1938" y="1679047"/>
                    <a:pt x="115" y="1637141"/>
                  </a:cubicBezTo>
                  <a:cubicBezTo>
                    <a:pt x="4080" y="1556203"/>
                    <a:pt x="72716" y="1498877"/>
                    <a:pt x="110288" y="1432134"/>
                  </a:cubicBezTo>
                  <a:cubicBezTo>
                    <a:pt x="115847" y="1422234"/>
                    <a:pt x="115199" y="1408578"/>
                    <a:pt x="122052" y="1399332"/>
                  </a:cubicBezTo>
                  <a:cubicBezTo>
                    <a:pt x="143714" y="1370029"/>
                    <a:pt x="156265" y="1340783"/>
                    <a:pt x="171540" y="1307412"/>
                  </a:cubicBezTo>
                  <a:cubicBezTo>
                    <a:pt x="182007" y="1284567"/>
                    <a:pt x="198769" y="1260498"/>
                    <a:pt x="213961" y="1241301"/>
                  </a:cubicBezTo>
                  <a:cubicBezTo>
                    <a:pt x="224507" y="1227964"/>
                    <a:pt x="228507" y="1208812"/>
                    <a:pt x="238015" y="1194593"/>
                  </a:cubicBezTo>
                  <a:cubicBezTo>
                    <a:pt x="255221" y="1168860"/>
                    <a:pt x="271281" y="1142191"/>
                    <a:pt x="289688" y="1117312"/>
                  </a:cubicBezTo>
                  <a:cubicBezTo>
                    <a:pt x="343096" y="1045125"/>
                    <a:pt x="347753" y="947933"/>
                    <a:pt x="385995" y="869537"/>
                  </a:cubicBezTo>
                  <a:cubicBezTo>
                    <a:pt x="396092" y="848840"/>
                    <a:pt x="404598" y="820058"/>
                    <a:pt x="418351" y="801472"/>
                  </a:cubicBezTo>
                  <a:cubicBezTo>
                    <a:pt x="428530" y="787714"/>
                    <a:pt x="443406" y="777742"/>
                    <a:pt x="453563" y="764015"/>
                  </a:cubicBezTo>
                  <a:cubicBezTo>
                    <a:pt x="461432" y="753381"/>
                    <a:pt x="450459" y="722101"/>
                    <a:pt x="454880" y="707486"/>
                  </a:cubicBezTo>
                  <a:cubicBezTo>
                    <a:pt x="469753" y="658360"/>
                    <a:pt x="497130" y="608527"/>
                    <a:pt x="525671" y="565845"/>
                  </a:cubicBezTo>
                  <a:cubicBezTo>
                    <a:pt x="551079" y="527845"/>
                    <a:pt x="572268" y="487060"/>
                    <a:pt x="602351" y="452061"/>
                  </a:cubicBezTo>
                  <a:cubicBezTo>
                    <a:pt x="613400" y="439205"/>
                    <a:pt x="641753" y="422601"/>
                    <a:pt x="646672" y="406348"/>
                  </a:cubicBezTo>
                  <a:cubicBezTo>
                    <a:pt x="653639" y="383327"/>
                    <a:pt x="635904" y="365916"/>
                    <a:pt x="650077" y="336860"/>
                  </a:cubicBezTo>
                  <a:cubicBezTo>
                    <a:pt x="664578" y="307134"/>
                    <a:pt x="706635" y="266220"/>
                    <a:pt x="731554" y="243629"/>
                  </a:cubicBezTo>
                  <a:cubicBezTo>
                    <a:pt x="740641" y="235390"/>
                    <a:pt x="754584" y="229757"/>
                    <a:pt x="761784" y="218988"/>
                  </a:cubicBezTo>
                  <a:cubicBezTo>
                    <a:pt x="814200" y="140599"/>
                    <a:pt x="792473" y="153515"/>
                    <a:pt x="877562" y="74058"/>
                  </a:cubicBezTo>
                  <a:cubicBezTo>
                    <a:pt x="919742" y="34670"/>
                    <a:pt x="965235" y="-7870"/>
                    <a:pt x="995719" y="1248"/>
                  </a:cubicBezTo>
                  <a:cubicBezTo>
                    <a:pt x="1018023" y="7919"/>
                    <a:pt x="1022026" y="32073"/>
                    <a:pt x="1007924" y="83455"/>
                  </a:cubicBezTo>
                  <a:cubicBezTo>
                    <a:pt x="993821" y="134835"/>
                    <a:pt x="939306" y="206772"/>
                    <a:pt x="939306" y="206772"/>
                  </a:cubicBezTo>
                  <a:cubicBezTo>
                    <a:pt x="939306" y="206772"/>
                    <a:pt x="895670" y="246457"/>
                    <a:pt x="881565" y="303572"/>
                  </a:cubicBezTo>
                  <a:cubicBezTo>
                    <a:pt x="874342" y="332829"/>
                    <a:pt x="898547" y="346092"/>
                    <a:pt x="911036" y="371415"/>
                  </a:cubicBezTo>
                  <a:cubicBezTo>
                    <a:pt x="919707" y="389000"/>
                    <a:pt x="922015" y="411572"/>
                    <a:pt x="928464" y="430311"/>
                  </a:cubicBezTo>
                  <a:cubicBezTo>
                    <a:pt x="937309" y="456004"/>
                    <a:pt x="960413" y="489074"/>
                    <a:pt x="959093" y="515978"/>
                  </a:cubicBezTo>
                  <a:cubicBezTo>
                    <a:pt x="958387" y="530422"/>
                    <a:pt x="963716" y="543702"/>
                    <a:pt x="968689" y="557079"/>
                  </a:cubicBezTo>
                  <a:cubicBezTo>
                    <a:pt x="970285" y="561375"/>
                    <a:pt x="968999" y="573398"/>
                    <a:pt x="972393" y="570320"/>
                  </a:cubicBezTo>
                  <a:cubicBezTo>
                    <a:pt x="976632" y="566476"/>
                    <a:pt x="976316" y="548863"/>
                    <a:pt x="978083" y="543028"/>
                  </a:cubicBezTo>
                  <a:cubicBezTo>
                    <a:pt x="984154" y="522974"/>
                    <a:pt x="1014771" y="455353"/>
                    <a:pt x="1032268" y="444106"/>
                  </a:cubicBezTo>
                  <a:cubicBezTo>
                    <a:pt x="1060635" y="425873"/>
                    <a:pt x="1086951" y="425017"/>
                    <a:pt x="1118743" y="426576"/>
                  </a:cubicBezTo>
                  <a:cubicBezTo>
                    <a:pt x="1137574" y="427498"/>
                    <a:pt x="1172339" y="421224"/>
                    <a:pt x="1188089" y="432875"/>
                  </a:cubicBezTo>
                  <a:cubicBezTo>
                    <a:pt x="1212905" y="451236"/>
                    <a:pt x="1240731" y="471919"/>
                    <a:pt x="1258868" y="498741"/>
                  </a:cubicBezTo>
                  <a:cubicBezTo>
                    <a:pt x="1272032" y="518212"/>
                    <a:pt x="1278032" y="546826"/>
                    <a:pt x="1284416" y="569648"/>
                  </a:cubicBezTo>
                  <a:cubicBezTo>
                    <a:pt x="1288527" y="584345"/>
                    <a:pt x="1297992" y="598610"/>
                    <a:pt x="1305591" y="611315"/>
                  </a:cubicBezTo>
                  <a:cubicBezTo>
                    <a:pt x="1323269" y="640872"/>
                    <a:pt x="1330558" y="680661"/>
                    <a:pt x="1342677" y="713258"/>
                  </a:cubicBezTo>
                  <a:cubicBezTo>
                    <a:pt x="1355941" y="748931"/>
                    <a:pt x="1357952" y="784644"/>
                    <a:pt x="1363488" y="821662"/>
                  </a:cubicBezTo>
                  <a:cubicBezTo>
                    <a:pt x="1365995" y="838433"/>
                    <a:pt x="1372347" y="853941"/>
                    <a:pt x="1372657" y="871449"/>
                  </a:cubicBezTo>
                  <a:cubicBezTo>
                    <a:pt x="1372962" y="888829"/>
                    <a:pt x="1370976" y="908112"/>
                    <a:pt x="1374376" y="925224"/>
                  </a:cubicBezTo>
                  <a:cubicBezTo>
                    <a:pt x="1387409" y="990857"/>
                    <a:pt x="1398043" y="1058126"/>
                    <a:pt x="1400848" y="1125324"/>
                  </a:cubicBezTo>
                  <a:cubicBezTo>
                    <a:pt x="1402737" y="1170632"/>
                    <a:pt x="1379747" y="1214686"/>
                    <a:pt x="1382598" y="1260840"/>
                  </a:cubicBezTo>
                  <a:cubicBezTo>
                    <a:pt x="1385534" y="1308351"/>
                    <a:pt x="1389548" y="1355975"/>
                    <a:pt x="1387229" y="1403258"/>
                  </a:cubicBezTo>
                  <a:cubicBezTo>
                    <a:pt x="1383556" y="1478222"/>
                    <a:pt x="1421357" y="1566530"/>
                    <a:pt x="1368711" y="1633101"/>
                  </a:cubicBezTo>
                  <a:cubicBezTo>
                    <a:pt x="1336985" y="1673215"/>
                    <a:pt x="1303215" y="1736430"/>
                    <a:pt x="1245992" y="1738820"/>
                  </a:cubicBezTo>
                  <a:cubicBezTo>
                    <a:pt x="1227281" y="1739588"/>
                    <a:pt x="1214328" y="1734069"/>
                    <a:pt x="1200376" y="1722063"/>
                  </a:cubicBezTo>
                  <a:cubicBezTo>
                    <a:pt x="1162274" y="1689317"/>
                    <a:pt x="1107577" y="1640186"/>
                    <a:pt x="1057030" y="1686018"/>
                  </a:cubicBezTo>
                  <a:cubicBezTo>
                    <a:pt x="1049693" y="1692675"/>
                    <a:pt x="1032993" y="1702774"/>
                    <a:pt x="1032450" y="1713841"/>
                  </a:cubicBezTo>
                  <a:cubicBezTo>
                    <a:pt x="1031636" y="1730427"/>
                    <a:pt x="1050592" y="1728237"/>
                    <a:pt x="1057375" y="1738279"/>
                  </a:cubicBezTo>
                  <a:cubicBezTo>
                    <a:pt x="1064350" y="1748606"/>
                    <a:pt x="1063107" y="1761636"/>
                    <a:pt x="1068771" y="1772219"/>
                  </a:cubicBezTo>
                  <a:cubicBezTo>
                    <a:pt x="1076814" y="1787241"/>
                    <a:pt x="1087170" y="1802746"/>
                    <a:pt x="1094077" y="1818421"/>
                  </a:cubicBezTo>
                  <a:cubicBezTo>
                    <a:pt x="1104760" y="1842717"/>
                    <a:pt x="1104390" y="1874040"/>
                    <a:pt x="1117821" y="1896515"/>
                  </a:cubicBezTo>
                  <a:cubicBezTo>
                    <a:pt x="1136023" y="1926928"/>
                    <a:pt x="1155084" y="1956344"/>
                    <a:pt x="1174367" y="1986330"/>
                  </a:cubicBezTo>
                  <a:cubicBezTo>
                    <a:pt x="1198652" y="2024140"/>
                    <a:pt x="1234848" y="2054268"/>
                    <a:pt x="1259155" y="2092077"/>
                  </a:cubicBezTo>
                  <a:cubicBezTo>
                    <a:pt x="1283130" y="2129374"/>
                    <a:pt x="1337892" y="2173244"/>
                    <a:pt x="1335500" y="2222063"/>
                  </a:cubicBezTo>
                  <a:cubicBezTo>
                    <a:pt x="1334879" y="2234723"/>
                    <a:pt x="1309258" y="2265846"/>
                    <a:pt x="1300956" y="2275519"/>
                  </a:cubicBezTo>
                  <a:cubicBezTo>
                    <a:pt x="1240572" y="2345761"/>
                    <a:pt x="1120871" y="2311650"/>
                    <a:pt x="1040723" y="2315007"/>
                  </a:cubicBezTo>
                  <a:cubicBezTo>
                    <a:pt x="992055" y="2317027"/>
                    <a:pt x="943432" y="2317482"/>
                    <a:pt x="895392" y="2319502"/>
                  </a:cubicBezTo>
                  <a:cubicBezTo>
                    <a:pt x="861284" y="2320925"/>
                    <a:pt x="828137" y="2311024"/>
                    <a:pt x="794200" y="2311621"/>
                  </a:cubicBezTo>
                  <a:cubicBezTo>
                    <a:pt x="764228" y="2312162"/>
                    <a:pt x="733838" y="2320270"/>
                    <a:pt x="703878" y="2318819"/>
                  </a:cubicBezTo>
                  <a:cubicBezTo>
                    <a:pt x="681813" y="2317738"/>
                    <a:pt x="659375" y="2315861"/>
                    <a:pt x="637144" y="2318449"/>
                  </a:cubicBezTo>
                  <a:cubicBezTo>
                    <a:pt x="624248" y="2319957"/>
                    <a:pt x="610999" y="2324424"/>
                    <a:pt x="597705" y="2323769"/>
                  </a:cubicBezTo>
                  <a:cubicBezTo>
                    <a:pt x="553287" y="2321579"/>
                    <a:pt x="511107" y="2308208"/>
                    <a:pt x="466325" y="2310085"/>
                  </a:cubicBezTo>
                  <a:cubicBezTo>
                    <a:pt x="403969" y="2312674"/>
                    <a:pt x="339995" y="2299616"/>
                    <a:pt x="279366" y="2305277"/>
                  </a:cubicBezTo>
                  <a:cubicBezTo>
                    <a:pt x="273563" y="2305818"/>
                    <a:pt x="223913" y="2310228"/>
                    <a:pt x="222695" y="2306842"/>
                  </a:cubicBezTo>
                  <a:cubicBezTo>
                    <a:pt x="218644" y="2295604"/>
                    <a:pt x="220072" y="2289517"/>
                    <a:pt x="219346" y="2286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4577349" y="-2003600"/>
              <a:ext cx="2806550" cy="46172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4020600" y="40890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social interaction,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mempengaruhinya</a:t>
            </a:r>
            <a:r>
              <a:rPr lang="id-ID" dirty="0" smtClean="0"/>
              <a:t>.</a:t>
            </a:r>
            <a:endParaRPr dirty="0"/>
          </a:p>
        </p:txBody>
      </p:sp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4020600" y="2005425"/>
            <a:ext cx="7389300" cy="20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b="0" dirty="0" err="1" smtClean="0"/>
              <a:t>Faktor</a:t>
            </a:r>
            <a:r>
              <a:rPr lang="en-US" sz="4800" b="0" dirty="0" smtClean="0"/>
              <a:t> Yang </a:t>
            </a:r>
            <a:r>
              <a:rPr lang="en-US" sz="4800" b="0" dirty="0" err="1" smtClean="0"/>
              <a:t>Mempengaruhi</a:t>
            </a:r>
            <a:r>
              <a:rPr lang="id-ID" sz="4800" b="0" dirty="0" smtClean="0"/>
              <a:t> Interaksi Sosial</a:t>
            </a:r>
            <a:endParaRPr lang="en-US" sz="4800" b="0" dirty="0"/>
          </a:p>
        </p:txBody>
      </p:sp>
      <p:sp>
        <p:nvSpPr>
          <p:cNvPr id="159" name="Google Shape;159;p21"/>
          <p:cNvSpPr/>
          <p:nvPr/>
        </p:nvSpPr>
        <p:spPr>
          <a:xfrm>
            <a:off x="471725" y="403300"/>
            <a:ext cx="2244624" cy="1844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smtClean="0">
                <a:ln>
                  <a:noFill/>
                </a:ln>
                <a:solidFill>
                  <a:schemeClr val="dk2"/>
                </a:solidFill>
                <a:latin typeface="DM Serif Display"/>
              </a:rPr>
              <a:t>02</a:t>
            </a:r>
            <a:endParaRPr b="0" i="0" dirty="0">
              <a:ln>
                <a:noFill/>
              </a:ln>
              <a:solidFill>
                <a:schemeClr val="dk2"/>
              </a:solidFill>
              <a:latin typeface="DM Serif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2" descr="A piece of paper with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8600" y="3632200"/>
            <a:ext cx="4343400" cy="322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>
            <a:spLocks noGrp="1"/>
          </p:cNvSpPr>
          <p:nvPr>
            <p:ph type="title"/>
          </p:nvPr>
        </p:nvSpPr>
        <p:spPr>
          <a:xfrm>
            <a:off x="2199000" y="1398175"/>
            <a:ext cx="7794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b="0" dirty="0" err="1" smtClean="0"/>
              <a:t>Faktor</a:t>
            </a:r>
            <a:r>
              <a:rPr lang="en-US" b="0" dirty="0" smtClean="0"/>
              <a:t> </a:t>
            </a:r>
            <a:endParaRPr lang="en-US" b="0" dirty="0"/>
          </a:p>
        </p:txBody>
      </p:sp>
      <p:sp>
        <p:nvSpPr>
          <p:cNvPr id="166" name="Google Shape;166;p22"/>
          <p:cNvSpPr txBox="1">
            <a:spLocks noGrp="1"/>
          </p:cNvSpPr>
          <p:nvPr>
            <p:ph type="body" idx="1"/>
          </p:nvPr>
        </p:nvSpPr>
        <p:spPr>
          <a:xfrm>
            <a:off x="2199000" y="2522775"/>
            <a:ext cx="7794000" cy="3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buNone/>
            </a:pPr>
            <a:r>
              <a:rPr lang="it-IT" sz="2800" dirty="0" smtClean="0"/>
              <a:t>Imitasi</a:t>
            </a:r>
          </a:p>
          <a:p>
            <a:pPr algn="l">
              <a:buNone/>
            </a:pPr>
            <a:r>
              <a:rPr lang="it-IT" sz="2800" dirty="0" smtClean="0"/>
              <a:t>Identifikasi</a:t>
            </a:r>
          </a:p>
          <a:p>
            <a:pPr algn="l">
              <a:buNone/>
            </a:pPr>
            <a:r>
              <a:rPr lang="it-IT" sz="2800" dirty="0" smtClean="0"/>
              <a:t>Sugesti</a:t>
            </a:r>
          </a:p>
          <a:p>
            <a:pPr algn="l">
              <a:buNone/>
            </a:pPr>
            <a:r>
              <a:rPr lang="it-IT" sz="2800" dirty="0" smtClean="0"/>
              <a:t>Simpati</a:t>
            </a:r>
          </a:p>
          <a:p>
            <a:pPr algn="l">
              <a:buNone/>
            </a:pPr>
            <a:r>
              <a:rPr lang="it-IT" sz="2800" dirty="0" smtClean="0"/>
              <a:t>Empati</a:t>
            </a:r>
          </a:p>
          <a:p>
            <a:pPr algn="l">
              <a:buNone/>
            </a:pPr>
            <a:r>
              <a:rPr lang="it-IT" sz="2800" dirty="0" smtClean="0"/>
              <a:t>Motivasi</a:t>
            </a:r>
            <a:endParaRPr lang="it-IT" sz="2800" dirty="0"/>
          </a:p>
        </p:txBody>
      </p:sp>
      <p:grpSp>
        <p:nvGrpSpPr>
          <p:cNvPr id="167" name="Google Shape;167;p22"/>
          <p:cNvGrpSpPr/>
          <p:nvPr/>
        </p:nvGrpSpPr>
        <p:grpSpPr>
          <a:xfrm>
            <a:off x="9793915" y="3304640"/>
            <a:ext cx="2398289" cy="3829762"/>
            <a:chOff x="8466802" y="-2094332"/>
            <a:chExt cx="2622227" cy="4187363"/>
          </a:xfrm>
        </p:grpSpPr>
        <p:sp>
          <p:nvSpPr>
            <p:cNvPr id="168" name="Google Shape;168;p22"/>
            <p:cNvSpPr/>
            <p:nvPr/>
          </p:nvSpPr>
          <p:spPr>
            <a:xfrm>
              <a:off x="8466802" y="-2094332"/>
              <a:ext cx="2622227" cy="4187363"/>
            </a:xfrm>
            <a:custGeom>
              <a:avLst/>
              <a:gdLst/>
              <a:ahLst/>
              <a:cxnLst/>
              <a:rect l="l" t="t" r="r" b="b"/>
              <a:pathLst>
                <a:path w="978443" h="1562449" extrusionOk="0">
                  <a:moveTo>
                    <a:pt x="209871" y="1504138"/>
                  </a:moveTo>
                  <a:cubicBezTo>
                    <a:pt x="216889" y="1461513"/>
                    <a:pt x="242909" y="1420514"/>
                    <a:pt x="239381" y="1377473"/>
                  </a:cubicBezTo>
                  <a:cubicBezTo>
                    <a:pt x="234235" y="1314688"/>
                    <a:pt x="244425" y="1254036"/>
                    <a:pt x="245757" y="1191618"/>
                  </a:cubicBezTo>
                  <a:cubicBezTo>
                    <a:pt x="246397" y="1161615"/>
                    <a:pt x="242758" y="1126292"/>
                    <a:pt x="250906" y="1097282"/>
                  </a:cubicBezTo>
                  <a:cubicBezTo>
                    <a:pt x="270112" y="1028918"/>
                    <a:pt x="292778" y="963868"/>
                    <a:pt x="304272" y="894073"/>
                  </a:cubicBezTo>
                  <a:cubicBezTo>
                    <a:pt x="309615" y="861632"/>
                    <a:pt x="339225" y="794492"/>
                    <a:pt x="341020" y="760381"/>
                  </a:cubicBezTo>
                  <a:cubicBezTo>
                    <a:pt x="342272" y="736557"/>
                    <a:pt x="216158" y="708295"/>
                    <a:pt x="204445" y="704608"/>
                  </a:cubicBezTo>
                  <a:cubicBezTo>
                    <a:pt x="112650" y="675698"/>
                    <a:pt x="27748" y="657593"/>
                    <a:pt x="2107" y="553576"/>
                  </a:cubicBezTo>
                  <a:cubicBezTo>
                    <a:pt x="-8956" y="508697"/>
                    <a:pt x="26156" y="421055"/>
                    <a:pt x="46830" y="381823"/>
                  </a:cubicBezTo>
                  <a:cubicBezTo>
                    <a:pt x="59619" y="357550"/>
                    <a:pt x="80056" y="336529"/>
                    <a:pt x="105253" y="326546"/>
                  </a:cubicBezTo>
                  <a:cubicBezTo>
                    <a:pt x="116721" y="322003"/>
                    <a:pt x="163985" y="319812"/>
                    <a:pt x="169219" y="305929"/>
                  </a:cubicBezTo>
                  <a:cubicBezTo>
                    <a:pt x="170511" y="302503"/>
                    <a:pt x="167561" y="293129"/>
                    <a:pt x="167643" y="289226"/>
                  </a:cubicBezTo>
                  <a:cubicBezTo>
                    <a:pt x="167967" y="274050"/>
                    <a:pt x="168679" y="256667"/>
                    <a:pt x="171063" y="242199"/>
                  </a:cubicBezTo>
                  <a:cubicBezTo>
                    <a:pt x="174940" y="218637"/>
                    <a:pt x="193626" y="197089"/>
                    <a:pt x="199563" y="174207"/>
                  </a:cubicBezTo>
                  <a:cubicBezTo>
                    <a:pt x="201785" y="165646"/>
                    <a:pt x="209433" y="153187"/>
                    <a:pt x="209612" y="144711"/>
                  </a:cubicBezTo>
                  <a:cubicBezTo>
                    <a:pt x="209854" y="133409"/>
                    <a:pt x="208317" y="120682"/>
                    <a:pt x="212070" y="108773"/>
                  </a:cubicBezTo>
                  <a:cubicBezTo>
                    <a:pt x="224656" y="68803"/>
                    <a:pt x="242004" y="36778"/>
                    <a:pt x="292280" y="12608"/>
                  </a:cubicBezTo>
                  <a:cubicBezTo>
                    <a:pt x="342553" y="-11562"/>
                    <a:pt x="391364" y="5227"/>
                    <a:pt x="413162" y="12092"/>
                  </a:cubicBezTo>
                  <a:cubicBezTo>
                    <a:pt x="434977" y="18961"/>
                    <a:pt x="512354" y="25658"/>
                    <a:pt x="528718" y="30255"/>
                  </a:cubicBezTo>
                  <a:cubicBezTo>
                    <a:pt x="569034" y="41581"/>
                    <a:pt x="610903" y="41211"/>
                    <a:pt x="649071" y="61322"/>
                  </a:cubicBezTo>
                  <a:cubicBezTo>
                    <a:pt x="673290" y="74084"/>
                    <a:pt x="678388" y="102036"/>
                    <a:pt x="695646" y="120044"/>
                  </a:cubicBezTo>
                  <a:cubicBezTo>
                    <a:pt x="699711" y="124287"/>
                    <a:pt x="748383" y="142253"/>
                    <a:pt x="755640" y="149825"/>
                  </a:cubicBezTo>
                  <a:cubicBezTo>
                    <a:pt x="764186" y="158743"/>
                    <a:pt x="769188" y="171058"/>
                    <a:pt x="777455" y="180242"/>
                  </a:cubicBezTo>
                  <a:cubicBezTo>
                    <a:pt x="798072" y="203147"/>
                    <a:pt x="823589" y="231031"/>
                    <a:pt x="826181" y="262681"/>
                  </a:cubicBezTo>
                  <a:cubicBezTo>
                    <a:pt x="827865" y="283225"/>
                    <a:pt x="808727" y="306808"/>
                    <a:pt x="818306" y="326281"/>
                  </a:cubicBezTo>
                  <a:cubicBezTo>
                    <a:pt x="824505" y="338887"/>
                    <a:pt x="839703" y="349146"/>
                    <a:pt x="847008" y="362159"/>
                  </a:cubicBezTo>
                  <a:cubicBezTo>
                    <a:pt x="858237" y="382159"/>
                    <a:pt x="880365" y="406105"/>
                    <a:pt x="890778" y="426628"/>
                  </a:cubicBezTo>
                  <a:cubicBezTo>
                    <a:pt x="901671" y="448094"/>
                    <a:pt x="908323" y="564702"/>
                    <a:pt x="909028" y="573317"/>
                  </a:cubicBezTo>
                  <a:cubicBezTo>
                    <a:pt x="909788" y="582580"/>
                    <a:pt x="937094" y="603638"/>
                    <a:pt x="968343" y="742392"/>
                  </a:cubicBezTo>
                  <a:cubicBezTo>
                    <a:pt x="994923" y="860409"/>
                    <a:pt x="960875" y="1015632"/>
                    <a:pt x="958821" y="1054639"/>
                  </a:cubicBezTo>
                  <a:cubicBezTo>
                    <a:pt x="956917" y="1090830"/>
                    <a:pt x="950189" y="1240887"/>
                    <a:pt x="909008" y="1351888"/>
                  </a:cubicBezTo>
                  <a:cubicBezTo>
                    <a:pt x="882283" y="1423928"/>
                    <a:pt x="878835" y="1511945"/>
                    <a:pt x="846545" y="1556528"/>
                  </a:cubicBezTo>
                  <a:cubicBezTo>
                    <a:pt x="834058" y="1573769"/>
                    <a:pt x="230243" y="1548599"/>
                    <a:pt x="220189" y="15413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9" name="Google Shape;169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98306" y="-1939381"/>
              <a:ext cx="2359209" cy="38774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4;p21"/>
          <p:cNvGrpSpPr/>
          <p:nvPr/>
        </p:nvGrpSpPr>
        <p:grpSpPr>
          <a:xfrm flipH="1">
            <a:off x="338378" y="2401602"/>
            <a:ext cx="2892978" cy="4798717"/>
            <a:chOff x="-4620559" y="-2094198"/>
            <a:chExt cx="2892978" cy="4798717"/>
          </a:xfrm>
        </p:grpSpPr>
        <p:sp>
          <p:nvSpPr>
            <p:cNvPr id="155" name="Google Shape;155;p21"/>
            <p:cNvSpPr/>
            <p:nvPr/>
          </p:nvSpPr>
          <p:spPr>
            <a:xfrm>
              <a:off x="-4620559" y="-2094198"/>
              <a:ext cx="2892978" cy="4798717"/>
            </a:xfrm>
            <a:custGeom>
              <a:avLst/>
              <a:gdLst/>
              <a:ahLst/>
              <a:cxnLst/>
              <a:rect l="l" t="t" r="r" b="b"/>
              <a:pathLst>
                <a:path w="1400958" h="2323834" extrusionOk="0">
                  <a:moveTo>
                    <a:pt x="219346" y="2286358"/>
                  </a:moveTo>
                  <a:cubicBezTo>
                    <a:pt x="213449" y="2260782"/>
                    <a:pt x="224172" y="2225534"/>
                    <a:pt x="209053" y="2200242"/>
                  </a:cubicBezTo>
                  <a:cubicBezTo>
                    <a:pt x="185827" y="2161408"/>
                    <a:pt x="142263" y="2141835"/>
                    <a:pt x="137509" y="2090797"/>
                  </a:cubicBezTo>
                  <a:cubicBezTo>
                    <a:pt x="135338" y="2067525"/>
                    <a:pt x="151230" y="2002376"/>
                    <a:pt x="160413" y="1978734"/>
                  </a:cubicBezTo>
                  <a:cubicBezTo>
                    <a:pt x="164345" y="1968635"/>
                    <a:pt x="174319" y="1959872"/>
                    <a:pt x="173554" y="1947468"/>
                  </a:cubicBezTo>
                  <a:cubicBezTo>
                    <a:pt x="171924" y="1921096"/>
                    <a:pt x="162265" y="1882148"/>
                    <a:pt x="153270" y="1857938"/>
                  </a:cubicBezTo>
                  <a:cubicBezTo>
                    <a:pt x="147711" y="1843002"/>
                    <a:pt x="133824" y="1830427"/>
                    <a:pt x="132237" y="1813386"/>
                  </a:cubicBezTo>
                  <a:cubicBezTo>
                    <a:pt x="129711" y="1786274"/>
                    <a:pt x="130001" y="1758478"/>
                    <a:pt x="127523" y="1731907"/>
                  </a:cubicBezTo>
                  <a:cubicBezTo>
                    <a:pt x="124052" y="1694666"/>
                    <a:pt x="81014" y="1727582"/>
                    <a:pt x="61358" y="1719958"/>
                  </a:cubicBezTo>
                  <a:cubicBezTo>
                    <a:pt x="23642" y="1705278"/>
                    <a:pt x="-1938" y="1679047"/>
                    <a:pt x="115" y="1637141"/>
                  </a:cubicBezTo>
                  <a:cubicBezTo>
                    <a:pt x="4080" y="1556203"/>
                    <a:pt x="72716" y="1498877"/>
                    <a:pt x="110288" y="1432134"/>
                  </a:cubicBezTo>
                  <a:cubicBezTo>
                    <a:pt x="115847" y="1422234"/>
                    <a:pt x="115199" y="1408578"/>
                    <a:pt x="122052" y="1399332"/>
                  </a:cubicBezTo>
                  <a:cubicBezTo>
                    <a:pt x="143714" y="1370029"/>
                    <a:pt x="156265" y="1340783"/>
                    <a:pt x="171540" y="1307412"/>
                  </a:cubicBezTo>
                  <a:cubicBezTo>
                    <a:pt x="182007" y="1284567"/>
                    <a:pt x="198769" y="1260498"/>
                    <a:pt x="213961" y="1241301"/>
                  </a:cubicBezTo>
                  <a:cubicBezTo>
                    <a:pt x="224507" y="1227964"/>
                    <a:pt x="228507" y="1208812"/>
                    <a:pt x="238015" y="1194593"/>
                  </a:cubicBezTo>
                  <a:cubicBezTo>
                    <a:pt x="255221" y="1168860"/>
                    <a:pt x="271281" y="1142191"/>
                    <a:pt x="289688" y="1117312"/>
                  </a:cubicBezTo>
                  <a:cubicBezTo>
                    <a:pt x="343096" y="1045125"/>
                    <a:pt x="347753" y="947933"/>
                    <a:pt x="385995" y="869537"/>
                  </a:cubicBezTo>
                  <a:cubicBezTo>
                    <a:pt x="396092" y="848840"/>
                    <a:pt x="404598" y="820058"/>
                    <a:pt x="418351" y="801472"/>
                  </a:cubicBezTo>
                  <a:cubicBezTo>
                    <a:pt x="428530" y="787714"/>
                    <a:pt x="443406" y="777742"/>
                    <a:pt x="453563" y="764015"/>
                  </a:cubicBezTo>
                  <a:cubicBezTo>
                    <a:pt x="461432" y="753381"/>
                    <a:pt x="450459" y="722101"/>
                    <a:pt x="454880" y="707486"/>
                  </a:cubicBezTo>
                  <a:cubicBezTo>
                    <a:pt x="469753" y="658360"/>
                    <a:pt x="497130" y="608527"/>
                    <a:pt x="525671" y="565845"/>
                  </a:cubicBezTo>
                  <a:cubicBezTo>
                    <a:pt x="551079" y="527845"/>
                    <a:pt x="572268" y="487060"/>
                    <a:pt x="602351" y="452061"/>
                  </a:cubicBezTo>
                  <a:cubicBezTo>
                    <a:pt x="613400" y="439205"/>
                    <a:pt x="641753" y="422601"/>
                    <a:pt x="646672" y="406348"/>
                  </a:cubicBezTo>
                  <a:cubicBezTo>
                    <a:pt x="653639" y="383327"/>
                    <a:pt x="635904" y="365916"/>
                    <a:pt x="650077" y="336860"/>
                  </a:cubicBezTo>
                  <a:cubicBezTo>
                    <a:pt x="664578" y="307134"/>
                    <a:pt x="706635" y="266220"/>
                    <a:pt x="731554" y="243629"/>
                  </a:cubicBezTo>
                  <a:cubicBezTo>
                    <a:pt x="740641" y="235390"/>
                    <a:pt x="754584" y="229757"/>
                    <a:pt x="761784" y="218988"/>
                  </a:cubicBezTo>
                  <a:cubicBezTo>
                    <a:pt x="814200" y="140599"/>
                    <a:pt x="792473" y="153515"/>
                    <a:pt x="877562" y="74058"/>
                  </a:cubicBezTo>
                  <a:cubicBezTo>
                    <a:pt x="919742" y="34670"/>
                    <a:pt x="965235" y="-7870"/>
                    <a:pt x="995719" y="1248"/>
                  </a:cubicBezTo>
                  <a:cubicBezTo>
                    <a:pt x="1018023" y="7919"/>
                    <a:pt x="1022026" y="32073"/>
                    <a:pt x="1007924" y="83455"/>
                  </a:cubicBezTo>
                  <a:cubicBezTo>
                    <a:pt x="993821" y="134835"/>
                    <a:pt x="939306" y="206772"/>
                    <a:pt x="939306" y="206772"/>
                  </a:cubicBezTo>
                  <a:cubicBezTo>
                    <a:pt x="939306" y="206772"/>
                    <a:pt x="895670" y="246457"/>
                    <a:pt x="881565" y="303572"/>
                  </a:cubicBezTo>
                  <a:cubicBezTo>
                    <a:pt x="874342" y="332829"/>
                    <a:pt x="898547" y="346092"/>
                    <a:pt x="911036" y="371415"/>
                  </a:cubicBezTo>
                  <a:cubicBezTo>
                    <a:pt x="919707" y="389000"/>
                    <a:pt x="922015" y="411572"/>
                    <a:pt x="928464" y="430311"/>
                  </a:cubicBezTo>
                  <a:cubicBezTo>
                    <a:pt x="937309" y="456004"/>
                    <a:pt x="960413" y="489074"/>
                    <a:pt x="959093" y="515978"/>
                  </a:cubicBezTo>
                  <a:cubicBezTo>
                    <a:pt x="958387" y="530422"/>
                    <a:pt x="963716" y="543702"/>
                    <a:pt x="968689" y="557079"/>
                  </a:cubicBezTo>
                  <a:cubicBezTo>
                    <a:pt x="970285" y="561375"/>
                    <a:pt x="968999" y="573398"/>
                    <a:pt x="972393" y="570320"/>
                  </a:cubicBezTo>
                  <a:cubicBezTo>
                    <a:pt x="976632" y="566476"/>
                    <a:pt x="976316" y="548863"/>
                    <a:pt x="978083" y="543028"/>
                  </a:cubicBezTo>
                  <a:cubicBezTo>
                    <a:pt x="984154" y="522974"/>
                    <a:pt x="1014771" y="455353"/>
                    <a:pt x="1032268" y="444106"/>
                  </a:cubicBezTo>
                  <a:cubicBezTo>
                    <a:pt x="1060635" y="425873"/>
                    <a:pt x="1086951" y="425017"/>
                    <a:pt x="1118743" y="426576"/>
                  </a:cubicBezTo>
                  <a:cubicBezTo>
                    <a:pt x="1137574" y="427498"/>
                    <a:pt x="1172339" y="421224"/>
                    <a:pt x="1188089" y="432875"/>
                  </a:cubicBezTo>
                  <a:cubicBezTo>
                    <a:pt x="1212905" y="451236"/>
                    <a:pt x="1240731" y="471919"/>
                    <a:pt x="1258868" y="498741"/>
                  </a:cubicBezTo>
                  <a:cubicBezTo>
                    <a:pt x="1272032" y="518212"/>
                    <a:pt x="1278032" y="546826"/>
                    <a:pt x="1284416" y="569648"/>
                  </a:cubicBezTo>
                  <a:cubicBezTo>
                    <a:pt x="1288527" y="584345"/>
                    <a:pt x="1297992" y="598610"/>
                    <a:pt x="1305591" y="611315"/>
                  </a:cubicBezTo>
                  <a:cubicBezTo>
                    <a:pt x="1323269" y="640872"/>
                    <a:pt x="1330558" y="680661"/>
                    <a:pt x="1342677" y="713258"/>
                  </a:cubicBezTo>
                  <a:cubicBezTo>
                    <a:pt x="1355941" y="748931"/>
                    <a:pt x="1357952" y="784644"/>
                    <a:pt x="1363488" y="821662"/>
                  </a:cubicBezTo>
                  <a:cubicBezTo>
                    <a:pt x="1365995" y="838433"/>
                    <a:pt x="1372347" y="853941"/>
                    <a:pt x="1372657" y="871449"/>
                  </a:cubicBezTo>
                  <a:cubicBezTo>
                    <a:pt x="1372962" y="888829"/>
                    <a:pt x="1370976" y="908112"/>
                    <a:pt x="1374376" y="925224"/>
                  </a:cubicBezTo>
                  <a:cubicBezTo>
                    <a:pt x="1387409" y="990857"/>
                    <a:pt x="1398043" y="1058126"/>
                    <a:pt x="1400848" y="1125324"/>
                  </a:cubicBezTo>
                  <a:cubicBezTo>
                    <a:pt x="1402737" y="1170632"/>
                    <a:pt x="1379747" y="1214686"/>
                    <a:pt x="1382598" y="1260840"/>
                  </a:cubicBezTo>
                  <a:cubicBezTo>
                    <a:pt x="1385534" y="1308351"/>
                    <a:pt x="1389548" y="1355975"/>
                    <a:pt x="1387229" y="1403258"/>
                  </a:cubicBezTo>
                  <a:cubicBezTo>
                    <a:pt x="1383556" y="1478222"/>
                    <a:pt x="1421357" y="1566530"/>
                    <a:pt x="1368711" y="1633101"/>
                  </a:cubicBezTo>
                  <a:cubicBezTo>
                    <a:pt x="1336985" y="1673215"/>
                    <a:pt x="1303215" y="1736430"/>
                    <a:pt x="1245992" y="1738820"/>
                  </a:cubicBezTo>
                  <a:cubicBezTo>
                    <a:pt x="1227281" y="1739588"/>
                    <a:pt x="1214328" y="1734069"/>
                    <a:pt x="1200376" y="1722063"/>
                  </a:cubicBezTo>
                  <a:cubicBezTo>
                    <a:pt x="1162274" y="1689317"/>
                    <a:pt x="1107577" y="1640186"/>
                    <a:pt x="1057030" y="1686018"/>
                  </a:cubicBezTo>
                  <a:cubicBezTo>
                    <a:pt x="1049693" y="1692675"/>
                    <a:pt x="1032993" y="1702774"/>
                    <a:pt x="1032450" y="1713841"/>
                  </a:cubicBezTo>
                  <a:cubicBezTo>
                    <a:pt x="1031636" y="1730427"/>
                    <a:pt x="1050592" y="1728237"/>
                    <a:pt x="1057375" y="1738279"/>
                  </a:cubicBezTo>
                  <a:cubicBezTo>
                    <a:pt x="1064350" y="1748606"/>
                    <a:pt x="1063107" y="1761636"/>
                    <a:pt x="1068771" y="1772219"/>
                  </a:cubicBezTo>
                  <a:cubicBezTo>
                    <a:pt x="1076814" y="1787241"/>
                    <a:pt x="1087170" y="1802746"/>
                    <a:pt x="1094077" y="1818421"/>
                  </a:cubicBezTo>
                  <a:cubicBezTo>
                    <a:pt x="1104760" y="1842717"/>
                    <a:pt x="1104390" y="1874040"/>
                    <a:pt x="1117821" y="1896515"/>
                  </a:cubicBezTo>
                  <a:cubicBezTo>
                    <a:pt x="1136023" y="1926928"/>
                    <a:pt x="1155084" y="1956344"/>
                    <a:pt x="1174367" y="1986330"/>
                  </a:cubicBezTo>
                  <a:cubicBezTo>
                    <a:pt x="1198652" y="2024140"/>
                    <a:pt x="1234848" y="2054268"/>
                    <a:pt x="1259155" y="2092077"/>
                  </a:cubicBezTo>
                  <a:cubicBezTo>
                    <a:pt x="1283130" y="2129374"/>
                    <a:pt x="1337892" y="2173244"/>
                    <a:pt x="1335500" y="2222063"/>
                  </a:cubicBezTo>
                  <a:cubicBezTo>
                    <a:pt x="1334879" y="2234723"/>
                    <a:pt x="1309258" y="2265846"/>
                    <a:pt x="1300956" y="2275519"/>
                  </a:cubicBezTo>
                  <a:cubicBezTo>
                    <a:pt x="1240572" y="2345761"/>
                    <a:pt x="1120871" y="2311650"/>
                    <a:pt x="1040723" y="2315007"/>
                  </a:cubicBezTo>
                  <a:cubicBezTo>
                    <a:pt x="992055" y="2317027"/>
                    <a:pt x="943432" y="2317482"/>
                    <a:pt x="895392" y="2319502"/>
                  </a:cubicBezTo>
                  <a:cubicBezTo>
                    <a:pt x="861284" y="2320925"/>
                    <a:pt x="828137" y="2311024"/>
                    <a:pt x="794200" y="2311621"/>
                  </a:cubicBezTo>
                  <a:cubicBezTo>
                    <a:pt x="764228" y="2312162"/>
                    <a:pt x="733838" y="2320270"/>
                    <a:pt x="703878" y="2318819"/>
                  </a:cubicBezTo>
                  <a:cubicBezTo>
                    <a:pt x="681813" y="2317738"/>
                    <a:pt x="659375" y="2315861"/>
                    <a:pt x="637144" y="2318449"/>
                  </a:cubicBezTo>
                  <a:cubicBezTo>
                    <a:pt x="624248" y="2319957"/>
                    <a:pt x="610999" y="2324424"/>
                    <a:pt x="597705" y="2323769"/>
                  </a:cubicBezTo>
                  <a:cubicBezTo>
                    <a:pt x="553287" y="2321579"/>
                    <a:pt x="511107" y="2308208"/>
                    <a:pt x="466325" y="2310085"/>
                  </a:cubicBezTo>
                  <a:cubicBezTo>
                    <a:pt x="403969" y="2312674"/>
                    <a:pt x="339995" y="2299616"/>
                    <a:pt x="279366" y="2305277"/>
                  </a:cubicBezTo>
                  <a:cubicBezTo>
                    <a:pt x="273563" y="2305818"/>
                    <a:pt x="223913" y="2310228"/>
                    <a:pt x="222695" y="2306842"/>
                  </a:cubicBezTo>
                  <a:cubicBezTo>
                    <a:pt x="218644" y="2295604"/>
                    <a:pt x="220072" y="2289517"/>
                    <a:pt x="219346" y="2286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4577349" y="-2003600"/>
              <a:ext cx="2806550" cy="46172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4020600" y="40890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Komunikasi</a:t>
            </a:r>
            <a:endParaRPr lang="id-ID" dirty="0" smtClean="0"/>
          </a:p>
          <a:p>
            <a:r>
              <a:rPr lang="en-US" dirty="0" err="1" smtClean="0"/>
              <a:t>Persepsi</a:t>
            </a:r>
            <a:endParaRPr lang="id-ID" dirty="0" smtClean="0"/>
          </a:p>
          <a:p>
            <a:r>
              <a:rPr lang="id-ID" dirty="0" smtClean="0"/>
              <a:t>Tujuan</a:t>
            </a:r>
            <a:endParaRPr lang="en-US" dirty="0" smtClean="0"/>
          </a:p>
        </p:txBody>
      </p:sp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4020600" y="2005425"/>
            <a:ext cx="7389300" cy="20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b="0" dirty="0" err="1" smtClean="0"/>
              <a:t>Proses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Pembentukan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Interaksi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sosial</a:t>
            </a:r>
            <a:endParaRPr lang="en-US" sz="48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4;p21"/>
          <p:cNvGrpSpPr/>
          <p:nvPr/>
        </p:nvGrpSpPr>
        <p:grpSpPr>
          <a:xfrm flipH="1">
            <a:off x="338378" y="2401602"/>
            <a:ext cx="2892978" cy="4798717"/>
            <a:chOff x="-4620559" y="-2094198"/>
            <a:chExt cx="2892978" cy="4798717"/>
          </a:xfrm>
        </p:grpSpPr>
        <p:sp>
          <p:nvSpPr>
            <p:cNvPr id="155" name="Google Shape;155;p21"/>
            <p:cNvSpPr/>
            <p:nvPr/>
          </p:nvSpPr>
          <p:spPr>
            <a:xfrm>
              <a:off x="-4620559" y="-2094198"/>
              <a:ext cx="2892978" cy="4798717"/>
            </a:xfrm>
            <a:custGeom>
              <a:avLst/>
              <a:gdLst/>
              <a:ahLst/>
              <a:cxnLst/>
              <a:rect l="l" t="t" r="r" b="b"/>
              <a:pathLst>
                <a:path w="1400958" h="2323834" extrusionOk="0">
                  <a:moveTo>
                    <a:pt x="219346" y="2286358"/>
                  </a:moveTo>
                  <a:cubicBezTo>
                    <a:pt x="213449" y="2260782"/>
                    <a:pt x="224172" y="2225534"/>
                    <a:pt x="209053" y="2200242"/>
                  </a:cubicBezTo>
                  <a:cubicBezTo>
                    <a:pt x="185827" y="2161408"/>
                    <a:pt x="142263" y="2141835"/>
                    <a:pt x="137509" y="2090797"/>
                  </a:cubicBezTo>
                  <a:cubicBezTo>
                    <a:pt x="135338" y="2067525"/>
                    <a:pt x="151230" y="2002376"/>
                    <a:pt x="160413" y="1978734"/>
                  </a:cubicBezTo>
                  <a:cubicBezTo>
                    <a:pt x="164345" y="1968635"/>
                    <a:pt x="174319" y="1959872"/>
                    <a:pt x="173554" y="1947468"/>
                  </a:cubicBezTo>
                  <a:cubicBezTo>
                    <a:pt x="171924" y="1921096"/>
                    <a:pt x="162265" y="1882148"/>
                    <a:pt x="153270" y="1857938"/>
                  </a:cubicBezTo>
                  <a:cubicBezTo>
                    <a:pt x="147711" y="1843002"/>
                    <a:pt x="133824" y="1830427"/>
                    <a:pt x="132237" y="1813386"/>
                  </a:cubicBezTo>
                  <a:cubicBezTo>
                    <a:pt x="129711" y="1786274"/>
                    <a:pt x="130001" y="1758478"/>
                    <a:pt x="127523" y="1731907"/>
                  </a:cubicBezTo>
                  <a:cubicBezTo>
                    <a:pt x="124052" y="1694666"/>
                    <a:pt x="81014" y="1727582"/>
                    <a:pt x="61358" y="1719958"/>
                  </a:cubicBezTo>
                  <a:cubicBezTo>
                    <a:pt x="23642" y="1705278"/>
                    <a:pt x="-1938" y="1679047"/>
                    <a:pt x="115" y="1637141"/>
                  </a:cubicBezTo>
                  <a:cubicBezTo>
                    <a:pt x="4080" y="1556203"/>
                    <a:pt x="72716" y="1498877"/>
                    <a:pt x="110288" y="1432134"/>
                  </a:cubicBezTo>
                  <a:cubicBezTo>
                    <a:pt x="115847" y="1422234"/>
                    <a:pt x="115199" y="1408578"/>
                    <a:pt x="122052" y="1399332"/>
                  </a:cubicBezTo>
                  <a:cubicBezTo>
                    <a:pt x="143714" y="1370029"/>
                    <a:pt x="156265" y="1340783"/>
                    <a:pt x="171540" y="1307412"/>
                  </a:cubicBezTo>
                  <a:cubicBezTo>
                    <a:pt x="182007" y="1284567"/>
                    <a:pt x="198769" y="1260498"/>
                    <a:pt x="213961" y="1241301"/>
                  </a:cubicBezTo>
                  <a:cubicBezTo>
                    <a:pt x="224507" y="1227964"/>
                    <a:pt x="228507" y="1208812"/>
                    <a:pt x="238015" y="1194593"/>
                  </a:cubicBezTo>
                  <a:cubicBezTo>
                    <a:pt x="255221" y="1168860"/>
                    <a:pt x="271281" y="1142191"/>
                    <a:pt x="289688" y="1117312"/>
                  </a:cubicBezTo>
                  <a:cubicBezTo>
                    <a:pt x="343096" y="1045125"/>
                    <a:pt x="347753" y="947933"/>
                    <a:pt x="385995" y="869537"/>
                  </a:cubicBezTo>
                  <a:cubicBezTo>
                    <a:pt x="396092" y="848840"/>
                    <a:pt x="404598" y="820058"/>
                    <a:pt x="418351" y="801472"/>
                  </a:cubicBezTo>
                  <a:cubicBezTo>
                    <a:pt x="428530" y="787714"/>
                    <a:pt x="443406" y="777742"/>
                    <a:pt x="453563" y="764015"/>
                  </a:cubicBezTo>
                  <a:cubicBezTo>
                    <a:pt x="461432" y="753381"/>
                    <a:pt x="450459" y="722101"/>
                    <a:pt x="454880" y="707486"/>
                  </a:cubicBezTo>
                  <a:cubicBezTo>
                    <a:pt x="469753" y="658360"/>
                    <a:pt x="497130" y="608527"/>
                    <a:pt x="525671" y="565845"/>
                  </a:cubicBezTo>
                  <a:cubicBezTo>
                    <a:pt x="551079" y="527845"/>
                    <a:pt x="572268" y="487060"/>
                    <a:pt x="602351" y="452061"/>
                  </a:cubicBezTo>
                  <a:cubicBezTo>
                    <a:pt x="613400" y="439205"/>
                    <a:pt x="641753" y="422601"/>
                    <a:pt x="646672" y="406348"/>
                  </a:cubicBezTo>
                  <a:cubicBezTo>
                    <a:pt x="653639" y="383327"/>
                    <a:pt x="635904" y="365916"/>
                    <a:pt x="650077" y="336860"/>
                  </a:cubicBezTo>
                  <a:cubicBezTo>
                    <a:pt x="664578" y="307134"/>
                    <a:pt x="706635" y="266220"/>
                    <a:pt x="731554" y="243629"/>
                  </a:cubicBezTo>
                  <a:cubicBezTo>
                    <a:pt x="740641" y="235390"/>
                    <a:pt x="754584" y="229757"/>
                    <a:pt x="761784" y="218988"/>
                  </a:cubicBezTo>
                  <a:cubicBezTo>
                    <a:pt x="814200" y="140599"/>
                    <a:pt x="792473" y="153515"/>
                    <a:pt x="877562" y="74058"/>
                  </a:cubicBezTo>
                  <a:cubicBezTo>
                    <a:pt x="919742" y="34670"/>
                    <a:pt x="965235" y="-7870"/>
                    <a:pt x="995719" y="1248"/>
                  </a:cubicBezTo>
                  <a:cubicBezTo>
                    <a:pt x="1018023" y="7919"/>
                    <a:pt x="1022026" y="32073"/>
                    <a:pt x="1007924" y="83455"/>
                  </a:cubicBezTo>
                  <a:cubicBezTo>
                    <a:pt x="993821" y="134835"/>
                    <a:pt x="939306" y="206772"/>
                    <a:pt x="939306" y="206772"/>
                  </a:cubicBezTo>
                  <a:cubicBezTo>
                    <a:pt x="939306" y="206772"/>
                    <a:pt x="895670" y="246457"/>
                    <a:pt x="881565" y="303572"/>
                  </a:cubicBezTo>
                  <a:cubicBezTo>
                    <a:pt x="874342" y="332829"/>
                    <a:pt x="898547" y="346092"/>
                    <a:pt x="911036" y="371415"/>
                  </a:cubicBezTo>
                  <a:cubicBezTo>
                    <a:pt x="919707" y="389000"/>
                    <a:pt x="922015" y="411572"/>
                    <a:pt x="928464" y="430311"/>
                  </a:cubicBezTo>
                  <a:cubicBezTo>
                    <a:pt x="937309" y="456004"/>
                    <a:pt x="960413" y="489074"/>
                    <a:pt x="959093" y="515978"/>
                  </a:cubicBezTo>
                  <a:cubicBezTo>
                    <a:pt x="958387" y="530422"/>
                    <a:pt x="963716" y="543702"/>
                    <a:pt x="968689" y="557079"/>
                  </a:cubicBezTo>
                  <a:cubicBezTo>
                    <a:pt x="970285" y="561375"/>
                    <a:pt x="968999" y="573398"/>
                    <a:pt x="972393" y="570320"/>
                  </a:cubicBezTo>
                  <a:cubicBezTo>
                    <a:pt x="976632" y="566476"/>
                    <a:pt x="976316" y="548863"/>
                    <a:pt x="978083" y="543028"/>
                  </a:cubicBezTo>
                  <a:cubicBezTo>
                    <a:pt x="984154" y="522974"/>
                    <a:pt x="1014771" y="455353"/>
                    <a:pt x="1032268" y="444106"/>
                  </a:cubicBezTo>
                  <a:cubicBezTo>
                    <a:pt x="1060635" y="425873"/>
                    <a:pt x="1086951" y="425017"/>
                    <a:pt x="1118743" y="426576"/>
                  </a:cubicBezTo>
                  <a:cubicBezTo>
                    <a:pt x="1137574" y="427498"/>
                    <a:pt x="1172339" y="421224"/>
                    <a:pt x="1188089" y="432875"/>
                  </a:cubicBezTo>
                  <a:cubicBezTo>
                    <a:pt x="1212905" y="451236"/>
                    <a:pt x="1240731" y="471919"/>
                    <a:pt x="1258868" y="498741"/>
                  </a:cubicBezTo>
                  <a:cubicBezTo>
                    <a:pt x="1272032" y="518212"/>
                    <a:pt x="1278032" y="546826"/>
                    <a:pt x="1284416" y="569648"/>
                  </a:cubicBezTo>
                  <a:cubicBezTo>
                    <a:pt x="1288527" y="584345"/>
                    <a:pt x="1297992" y="598610"/>
                    <a:pt x="1305591" y="611315"/>
                  </a:cubicBezTo>
                  <a:cubicBezTo>
                    <a:pt x="1323269" y="640872"/>
                    <a:pt x="1330558" y="680661"/>
                    <a:pt x="1342677" y="713258"/>
                  </a:cubicBezTo>
                  <a:cubicBezTo>
                    <a:pt x="1355941" y="748931"/>
                    <a:pt x="1357952" y="784644"/>
                    <a:pt x="1363488" y="821662"/>
                  </a:cubicBezTo>
                  <a:cubicBezTo>
                    <a:pt x="1365995" y="838433"/>
                    <a:pt x="1372347" y="853941"/>
                    <a:pt x="1372657" y="871449"/>
                  </a:cubicBezTo>
                  <a:cubicBezTo>
                    <a:pt x="1372962" y="888829"/>
                    <a:pt x="1370976" y="908112"/>
                    <a:pt x="1374376" y="925224"/>
                  </a:cubicBezTo>
                  <a:cubicBezTo>
                    <a:pt x="1387409" y="990857"/>
                    <a:pt x="1398043" y="1058126"/>
                    <a:pt x="1400848" y="1125324"/>
                  </a:cubicBezTo>
                  <a:cubicBezTo>
                    <a:pt x="1402737" y="1170632"/>
                    <a:pt x="1379747" y="1214686"/>
                    <a:pt x="1382598" y="1260840"/>
                  </a:cubicBezTo>
                  <a:cubicBezTo>
                    <a:pt x="1385534" y="1308351"/>
                    <a:pt x="1389548" y="1355975"/>
                    <a:pt x="1387229" y="1403258"/>
                  </a:cubicBezTo>
                  <a:cubicBezTo>
                    <a:pt x="1383556" y="1478222"/>
                    <a:pt x="1421357" y="1566530"/>
                    <a:pt x="1368711" y="1633101"/>
                  </a:cubicBezTo>
                  <a:cubicBezTo>
                    <a:pt x="1336985" y="1673215"/>
                    <a:pt x="1303215" y="1736430"/>
                    <a:pt x="1245992" y="1738820"/>
                  </a:cubicBezTo>
                  <a:cubicBezTo>
                    <a:pt x="1227281" y="1739588"/>
                    <a:pt x="1214328" y="1734069"/>
                    <a:pt x="1200376" y="1722063"/>
                  </a:cubicBezTo>
                  <a:cubicBezTo>
                    <a:pt x="1162274" y="1689317"/>
                    <a:pt x="1107577" y="1640186"/>
                    <a:pt x="1057030" y="1686018"/>
                  </a:cubicBezTo>
                  <a:cubicBezTo>
                    <a:pt x="1049693" y="1692675"/>
                    <a:pt x="1032993" y="1702774"/>
                    <a:pt x="1032450" y="1713841"/>
                  </a:cubicBezTo>
                  <a:cubicBezTo>
                    <a:pt x="1031636" y="1730427"/>
                    <a:pt x="1050592" y="1728237"/>
                    <a:pt x="1057375" y="1738279"/>
                  </a:cubicBezTo>
                  <a:cubicBezTo>
                    <a:pt x="1064350" y="1748606"/>
                    <a:pt x="1063107" y="1761636"/>
                    <a:pt x="1068771" y="1772219"/>
                  </a:cubicBezTo>
                  <a:cubicBezTo>
                    <a:pt x="1076814" y="1787241"/>
                    <a:pt x="1087170" y="1802746"/>
                    <a:pt x="1094077" y="1818421"/>
                  </a:cubicBezTo>
                  <a:cubicBezTo>
                    <a:pt x="1104760" y="1842717"/>
                    <a:pt x="1104390" y="1874040"/>
                    <a:pt x="1117821" y="1896515"/>
                  </a:cubicBezTo>
                  <a:cubicBezTo>
                    <a:pt x="1136023" y="1926928"/>
                    <a:pt x="1155084" y="1956344"/>
                    <a:pt x="1174367" y="1986330"/>
                  </a:cubicBezTo>
                  <a:cubicBezTo>
                    <a:pt x="1198652" y="2024140"/>
                    <a:pt x="1234848" y="2054268"/>
                    <a:pt x="1259155" y="2092077"/>
                  </a:cubicBezTo>
                  <a:cubicBezTo>
                    <a:pt x="1283130" y="2129374"/>
                    <a:pt x="1337892" y="2173244"/>
                    <a:pt x="1335500" y="2222063"/>
                  </a:cubicBezTo>
                  <a:cubicBezTo>
                    <a:pt x="1334879" y="2234723"/>
                    <a:pt x="1309258" y="2265846"/>
                    <a:pt x="1300956" y="2275519"/>
                  </a:cubicBezTo>
                  <a:cubicBezTo>
                    <a:pt x="1240572" y="2345761"/>
                    <a:pt x="1120871" y="2311650"/>
                    <a:pt x="1040723" y="2315007"/>
                  </a:cubicBezTo>
                  <a:cubicBezTo>
                    <a:pt x="992055" y="2317027"/>
                    <a:pt x="943432" y="2317482"/>
                    <a:pt x="895392" y="2319502"/>
                  </a:cubicBezTo>
                  <a:cubicBezTo>
                    <a:pt x="861284" y="2320925"/>
                    <a:pt x="828137" y="2311024"/>
                    <a:pt x="794200" y="2311621"/>
                  </a:cubicBezTo>
                  <a:cubicBezTo>
                    <a:pt x="764228" y="2312162"/>
                    <a:pt x="733838" y="2320270"/>
                    <a:pt x="703878" y="2318819"/>
                  </a:cubicBezTo>
                  <a:cubicBezTo>
                    <a:pt x="681813" y="2317738"/>
                    <a:pt x="659375" y="2315861"/>
                    <a:pt x="637144" y="2318449"/>
                  </a:cubicBezTo>
                  <a:cubicBezTo>
                    <a:pt x="624248" y="2319957"/>
                    <a:pt x="610999" y="2324424"/>
                    <a:pt x="597705" y="2323769"/>
                  </a:cubicBezTo>
                  <a:cubicBezTo>
                    <a:pt x="553287" y="2321579"/>
                    <a:pt x="511107" y="2308208"/>
                    <a:pt x="466325" y="2310085"/>
                  </a:cubicBezTo>
                  <a:cubicBezTo>
                    <a:pt x="403969" y="2312674"/>
                    <a:pt x="339995" y="2299616"/>
                    <a:pt x="279366" y="2305277"/>
                  </a:cubicBezTo>
                  <a:cubicBezTo>
                    <a:pt x="273563" y="2305818"/>
                    <a:pt x="223913" y="2310228"/>
                    <a:pt x="222695" y="2306842"/>
                  </a:cubicBezTo>
                  <a:cubicBezTo>
                    <a:pt x="218644" y="2295604"/>
                    <a:pt x="220072" y="2289517"/>
                    <a:pt x="219346" y="2286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4577349" y="-2003600"/>
              <a:ext cx="2806550" cy="46172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4020600" y="40890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hubunagn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. </a:t>
            </a: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bentuknya</a:t>
            </a:r>
            <a:r>
              <a:rPr lang="id-ID" dirty="0" smtClean="0"/>
              <a:t>: COOPERATION, ASIMILASI, AKULTURASI.</a:t>
            </a:r>
            <a:endParaRPr dirty="0"/>
          </a:p>
        </p:txBody>
      </p:sp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4020600" y="2005425"/>
            <a:ext cx="7389300" cy="20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b="0" dirty="0" err="1" smtClean="0"/>
              <a:t>Bentuk-bentuk</a:t>
            </a:r>
            <a:r>
              <a:rPr lang="en-US" sz="4800" b="0" dirty="0" smtClean="0"/>
              <a:t> Social Interaction</a:t>
            </a:r>
            <a:endParaRPr lang="en-US" sz="4800" b="0" dirty="0"/>
          </a:p>
        </p:txBody>
      </p:sp>
      <p:sp>
        <p:nvSpPr>
          <p:cNvPr id="159" name="Google Shape;159;p21"/>
          <p:cNvSpPr/>
          <p:nvPr/>
        </p:nvSpPr>
        <p:spPr>
          <a:xfrm>
            <a:off x="471725" y="403300"/>
            <a:ext cx="2244624" cy="1844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smtClean="0">
                <a:ln>
                  <a:noFill/>
                </a:ln>
                <a:solidFill>
                  <a:schemeClr val="dk2"/>
                </a:solidFill>
                <a:latin typeface="DM Serif Display"/>
              </a:rPr>
              <a:t>03</a:t>
            </a:r>
            <a:endParaRPr b="0" i="0" dirty="0">
              <a:ln>
                <a:noFill/>
              </a:ln>
              <a:solidFill>
                <a:schemeClr val="dk2"/>
              </a:solidFill>
              <a:latin typeface="DM Serif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4;p21"/>
          <p:cNvGrpSpPr/>
          <p:nvPr/>
        </p:nvGrpSpPr>
        <p:grpSpPr>
          <a:xfrm flipH="1">
            <a:off x="338378" y="2401602"/>
            <a:ext cx="2892978" cy="4798717"/>
            <a:chOff x="-4620559" y="-2094198"/>
            <a:chExt cx="2892978" cy="4798717"/>
          </a:xfrm>
        </p:grpSpPr>
        <p:sp>
          <p:nvSpPr>
            <p:cNvPr id="155" name="Google Shape;155;p21"/>
            <p:cNvSpPr/>
            <p:nvPr/>
          </p:nvSpPr>
          <p:spPr>
            <a:xfrm>
              <a:off x="-4620559" y="-2094198"/>
              <a:ext cx="2892978" cy="4798717"/>
            </a:xfrm>
            <a:custGeom>
              <a:avLst/>
              <a:gdLst/>
              <a:ahLst/>
              <a:cxnLst/>
              <a:rect l="l" t="t" r="r" b="b"/>
              <a:pathLst>
                <a:path w="1400958" h="2323834" extrusionOk="0">
                  <a:moveTo>
                    <a:pt x="219346" y="2286358"/>
                  </a:moveTo>
                  <a:cubicBezTo>
                    <a:pt x="213449" y="2260782"/>
                    <a:pt x="224172" y="2225534"/>
                    <a:pt x="209053" y="2200242"/>
                  </a:cubicBezTo>
                  <a:cubicBezTo>
                    <a:pt x="185827" y="2161408"/>
                    <a:pt x="142263" y="2141835"/>
                    <a:pt x="137509" y="2090797"/>
                  </a:cubicBezTo>
                  <a:cubicBezTo>
                    <a:pt x="135338" y="2067525"/>
                    <a:pt x="151230" y="2002376"/>
                    <a:pt x="160413" y="1978734"/>
                  </a:cubicBezTo>
                  <a:cubicBezTo>
                    <a:pt x="164345" y="1968635"/>
                    <a:pt x="174319" y="1959872"/>
                    <a:pt x="173554" y="1947468"/>
                  </a:cubicBezTo>
                  <a:cubicBezTo>
                    <a:pt x="171924" y="1921096"/>
                    <a:pt x="162265" y="1882148"/>
                    <a:pt x="153270" y="1857938"/>
                  </a:cubicBezTo>
                  <a:cubicBezTo>
                    <a:pt x="147711" y="1843002"/>
                    <a:pt x="133824" y="1830427"/>
                    <a:pt x="132237" y="1813386"/>
                  </a:cubicBezTo>
                  <a:cubicBezTo>
                    <a:pt x="129711" y="1786274"/>
                    <a:pt x="130001" y="1758478"/>
                    <a:pt x="127523" y="1731907"/>
                  </a:cubicBezTo>
                  <a:cubicBezTo>
                    <a:pt x="124052" y="1694666"/>
                    <a:pt x="81014" y="1727582"/>
                    <a:pt x="61358" y="1719958"/>
                  </a:cubicBezTo>
                  <a:cubicBezTo>
                    <a:pt x="23642" y="1705278"/>
                    <a:pt x="-1938" y="1679047"/>
                    <a:pt x="115" y="1637141"/>
                  </a:cubicBezTo>
                  <a:cubicBezTo>
                    <a:pt x="4080" y="1556203"/>
                    <a:pt x="72716" y="1498877"/>
                    <a:pt x="110288" y="1432134"/>
                  </a:cubicBezTo>
                  <a:cubicBezTo>
                    <a:pt x="115847" y="1422234"/>
                    <a:pt x="115199" y="1408578"/>
                    <a:pt x="122052" y="1399332"/>
                  </a:cubicBezTo>
                  <a:cubicBezTo>
                    <a:pt x="143714" y="1370029"/>
                    <a:pt x="156265" y="1340783"/>
                    <a:pt x="171540" y="1307412"/>
                  </a:cubicBezTo>
                  <a:cubicBezTo>
                    <a:pt x="182007" y="1284567"/>
                    <a:pt x="198769" y="1260498"/>
                    <a:pt x="213961" y="1241301"/>
                  </a:cubicBezTo>
                  <a:cubicBezTo>
                    <a:pt x="224507" y="1227964"/>
                    <a:pt x="228507" y="1208812"/>
                    <a:pt x="238015" y="1194593"/>
                  </a:cubicBezTo>
                  <a:cubicBezTo>
                    <a:pt x="255221" y="1168860"/>
                    <a:pt x="271281" y="1142191"/>
                    <a:pt x="289688" y="1117312"/>
                  </a:cubicBezTo>
                  <a:cubicBezTo>
                    <a:pt x="343096" y="1045125"/>
                    <a:pt x="347753" y="947933"/>
                    <a:pt x="385995" y="869537"/>
                  </a:cubicBezTo>
                  <a:cubicBezTo>
                    <a:pt x="396092" y="848840"/>
                    <a:pt x="404598" y="820058"/>
                    <a:pt x="418351" y="801472"/>
                  </a:cubicBezTo>
                  <a:cubicBezTo>
                    <a:pt x="428530" y="787714"/>
                    <a:pt x="443406" y="777742"/>
                    <a:pt x="453563" y="764015"/>
                  </a:cubicBezTo>
                  <a:cubicBezTo>
                    <a:pt x="461432" y="753381"/>
                    <a:pt x="450459" y="722101"/>
                    <a:pt x="454880" y="707486"/>
                  </a:cubicBezTo>
                  <a:cubicBezTo>
                    <a:pt x="469753" y="658360"/>
                    <a:pt x="497130" y="608527"/>
                    <a:pt x="525671" y="565845"/>
                  </a:cubicBezTo>
                  <a:cubicBezTo>
                    <a:pt x="551079" y="527845"/>
                    <a:pt x="572268" y="487060"/>
                    <a:pt x="602351" y="452061"/>
                  </a:cubicBezTo>
                  <a:cubicBezTo>
                    <a:pt x="613400" y="439205"/>
                    <a:pt x="641753" y="422601"/>
                    <a:pt x="646672" y="406348"/>
                  </a:cubicBezTo>
                  <a:cubicBezTo>
                    <a:pt x="653639" y="383327"/>
                    <a:pt x="635904" y="365916"/>
                    <a:pt x="650077" y="336860"/>
                  </a:cubicBezTo>
                  <a:cubicBezTo>
                    <a:pt x="664578" y="307134"/>
                    <a:pt x="706635" y="266220"/>
                    <a:pt x="731554" y="243629"/>
                  </a:cubicBezTo>
                  <a:cubicBezTo>
                    <a:pt x="740641" y="235390"/>
                    <a:pt x="754584" y="229757"/>
                    <a:pt x="761784" y="218988"/>
                  </a:cubicBezTo>
                  <a:cubicBezTo>
                    <a:pt x="814200" y="140599"/>
                    <a:pt x="792473" y="153515"/>
                    <a:pt x="877562" y="74058"/>
                  </a:cubicBezTo>
                  <a:cubicBezTo>
                    <a:pt x="919742" y="34670"/>
                    <a:pt x="965235" y="-7870"/>
                    <a:pt x="995719" y="1248"/>
                  </a:cubicBezTo>
                  <a:cubicBezTo>
                    <a:pt x="1018023" y="7919"/>
                    <a:pt x="1022026" y="32073"/>
                    <a:pt x="1007924" y="83455"/>
                  </a:cubicBezTo>
                  <a:cubicBezTo>
                    <a:pt x="993821" y="134835"/>
                    <a:pt x="939306" y="206772"/>
                    <a:pt x="939306" y="206772"/>
                  </a:cubicBezTo>
                  <a:cubicBezTo>
                    <a:pt x="939306" y="206772"/>
                    <a:pt x="895670" y="246457"/>
                    <a:pt x="881565" y="303572"/>
                  </a:cubicBezTo>
                  <a:cubicBezTo>
                    <a:pt x="874342" y="332829"/>
                    <a:pt x="898547" y="346092"/>
                    <a:pt x="911036" y="371415"/>
                  </a:cubicBezTo>
                  <a:cubicBezTo>
                    <a:pt x="919707" y="389000"/>
                    <a:pt x="922015" y="411572"/>
                    <a:pt x="928464" y="430311"/>
                  </a:cubicBezTo>
                  <a:cubicBezTo>
                    <a:pt x="937309" y="456004"/>
                    <a:pt x="960413" y="489074"/>
                    <a:pt x="959093" y="515978"/>
                  </a:cubicBezTo>
                  <a:cubicBezTo>
                    <a:pt x="958387" y="530422"/>
                    <a:pt x="963716" y="543702"/>
                    <a:pt x="968689" y="557079"/>
                  </a:cubicBezTo>
                  <a:cubicBezTo>
                    <a:pt x="970285" y="561375"/>
                    <a:pt x="968999" y="573398"/>
                    <a:pt x="972393" y="570320"/>
                  </a:cubicBezTo>
                  <a:cubicBezTo>
                    <a:pt x="976632" y="566476"/>
                    <a:pt x="976316" y="548863"/>
                    <a:pt x="978083" y="543028"/>
                  </a:cubicBezTo>
                  <a:cubicBezTo>
                    <a:pt x="984154" y="522974"/>
                    <a:pt x="1014771" y="455353"/>
                    <a:pt x="1032268" y="444106"/>
                  </a:cubicBezTo>
                  <a:cubicBezTo>
                    <a:pt x="1060635" y="425873"/>
                    <a:pt x="1086951" y="425017"/>
                    <a:pt x="1118743" y="426576"/>
                  </a:cubicBezTo>
                  <a:cubicBezTo>
                    <a:pt x="1137574" y="427498"/>
                    <a:pt x="1172339" y="421224"/>
                    <a:pt x="1188089" y="432875"/>
                  </a:cubicBezTo>
                  <a:cubicBezTo>
                    <a:pt x="1212905" y="451236"/>
                    <a:pt x="1240731" y="471919"/>
                    <a:pt x="1258868" y="498741"/>
                  </a:cubicBezTo>
                  <a:cubicBezTo>
                    <a:pt x="1272032" y="518212"/>
                    <a:pt x="1278032" y="546826"/>
                    <a:pt x="1284416" y="569648"/>
                  </a:cubicBezTo>
                  <a:cubicBezTo>
                    <a:pt x="1288527" y="584345"/>
                    <a:pt x="1297992" y="598610"/>
                    <a:pt x="1305591" y="611315"/>
                  </a:cubicBezTo>
                  <a:cubicBezTo>
                    <a:pt x="1323269" y="640872"/>
                    <a:pt x="1330558" y="680661"/>
                    <a:pt x="1342677" y="713258"/>
                  </a:cubicBezTo>
                  <a:cubicBezTo>
                    <a:pt x="1355941" y="748931"/>
                    <a:pt x="1357952" y="784644"/>
                    <a:pt x="1363488" y="821662"/>
                  </a:cubicBezTo>
                  <a:cubicBezTo>
                    <a:pt x="1365995" y="838433"/>
                    <a:pt x="1372347" y="853941"/>
                    <a:pt x="1372657" y="871449"/>
                  </a:cubicBezTo>
                  <a:cubicBezTo>
                    <a:pt x="1372962" y="888829"/>
                    <a:pt x="1370976" y="908112"/>
                    <a:pt x="1374376" y="925224"/>
                  </a:cubicBezTo>
                  <a:cubicBezTo>
                    <a:pt x="1387409" y="990857"/>
                    <a:pt x="1398043" y="1058126"/>
                    <a:pt x="1400848" y="1125324"/>
                  </a:cubicBezTo>
                  <a:cubicBezTo>
                    <a:pt x="1402737" y="1170632"/>
                    <a:pt x="1379747" y="1214686"/>
                    <a:pt x="1382598" y="1260840"/>
                  </a:cubicBezTo>
                  <a:cubicBezTo>
                    <a:pt x="1385534" y="1308351"/>
                    <a:pt x="1389548" y="1355975"/>
                    <a:pt x="1387229" y="1403258"/>
                  </a:cubicBezTo>
                  <a:cubicBezTo>
                    <a:pt x="1383556" y="1478222"/>
                    <a:pt x="1421357" y="1566530"/>
                    <a:pt x="1368711" y="1633101"/>
                  </a:cubicBezTo>
                  <a:cubicBezTo>
                    <a:pt x="1336985" y="1673215"/>
                    <a:pt x="1303215" y="1736430"/>
                    <a:pt x="1245992" y="1738820"/>
                  </a:cubicBezTo>
                  <a:cubicBezTo>
                    <a:pt x="1227281" y="1739588"/>
                    <a:pt x="1214328" y="1734069"/>
                    <a:pt x="1200376" y="1722063"/>
                  </a:cubicBezTo>
                  <a:cubicBezTo>
                    <a:pt x="1162274" y="1689317"/>
                    <a:pt x="1107577" y="1640186"/>
                    <a:pt x="1057030" y="1686018"/>
                  </a:cubicBezTo>
                  <a:cubicBezTo>
                    <a:pt x="1049693" y="1692675"/>
                    <a:pt x="1032993" y="1702774"/>
                    <a:pt x="1032450" y="1713841"/>
                  </a:cubicBezTo>
                  <a:cubicBezTo>
                    <a:pt x="1031636" y="1730427"/>
                    <a:pt x="1050592" y="1728237"/>
                    <a:pt x="1057375" y="1738279"/>
                  </a:cubicBezTo>
                  <a:cubicBezTo>
                    <a:pt x="1064350" y="1748606"/>
                    <a:pt x="1063107" y="1761636"/>
                    <a:pt x="1068771" y="1772219"/>
                  </a:cubicBezTo>
                  <a:cubicBezTo>
                    <a:pt x="1076814" y="1787241"/>
                    <a:pt x="1087170" y="1802746"/>
                    <a:pt x="1094077" y="1818421"/>
                  </a:cubicBezTo>
                  <a:cubicBezTo>
                    <a:pt x="1104760" y="1842717"/>
                    <a:pt x="1104390" y="1874040"/>
                    <a:pt x="1117821" y="1896515"/>
                  </a:cubicBezTo>
                  <a:cubicBezTo>
                    <a:pt x="1136023" y="1926928"/>
                    <a:pt x="1155084" y="1956344"/>
                    <a:pt x="1174367" y="1986330"/>
                  </a:cubicBezTo>
                  <a:cubicBezTo>
                    <a:pt x="1198652" y="2024140"/>
                    <a:pt x="1234848" y="2054268"/>
                    <a:pt x="1259155" y="2092077"/>
                  </a:cubicBezTo>
                  <a:cubicBezTo>
                    <a:pt x="1283130" y="2129374"/>
                    <a:pt x="1337892" y="2173244"/>
                    <a:pt x="1335500" y="2222063"/>
                  </a:cubicBezTo>
                  <a:cubicBezTo>
                    <a:pt x="1334879" y="2234723"/>
                    <a:pt x="1309258" y="2265846"/>
                    <a:pt x="1300956" y="2275519"/>
                  </a:cubicBezTo>
                  <a:cubicBezTo>
                    <a:pt x="1240572" y="2345761"/>
                    <a:pt x="1120871" y="2311650"/>
                    <a:pt x="1040723" y="2315007"/>
                  </a:cubicBezTo>
                  <a:cubicBezTo>
                    <a:pt x="992055" y="2317027"/>
                    <a:pt x="943432" y="2317482"/>
                    <a:pt x="895392" y="2319502"/>
                  </a:cubicBezTo>
                  <a:cubicBezTo>
                    <a:pt x="861284" y="2320925"/>
                    <a:pt x="828137" y="2311024"/>
                    <a:pt x="794200" y="2311621"/>
                  </a:cubicBezTo>
                  <a:cubicBezTo>
                    <a:pt x="764228" y="2312162"/>
                    <a:pt x="733838" y="2320270"/>
                    <a:pt x="703878" y="2318819"/>
                  </a:cubicBezTo>
                  <a:cubicBezTo>
                    <a:pt x="681813" y="2317738"/>
                    <a:pt x="659375" y="2315861"/>
                    <a:pt x="637144" y="2318449"/>
                  </a:cubicBezTo>
                  <a:cubicBezTo>
                    <a:pt x="624248" y="2319957"/>
                    <a:pt x="610999" y="2324424"/>
                    <a:pt x="597705" y="2323769"/>
                  </a:cubicBezTo>
                  <a:cubicBezTo>
                    <a:pt x="553287" y="2321579"/>
                    <a:pt x="511107" y="2308208"/>
                    <a:pt x="466325" y="2310085"/>
                  </a:cubicBezTo>
                  <a:cubicBezTo>
                    <a:pt x="403969" y="2312674"/>
                    <a:pt x="339995" y="2299616"/>
                    <a:pt x="279366" y="2305277"/>
                  </a:cubicBezTo>
                  <a:cubicBezTo>
                    <a:pt x="273563" y="2305818"/>
                    <a:pt x="223913" y="2310228"/>
                    <a:pt x="222695" y="2306842"/>
                  </a:cubicBezTo>
                  <a:cubicBezTo>
                    <a:pt x="218644" y="2295604"/>
                    <a:pt x="220072" y="2289517"/>
                    <a:pt x="219346" y="2286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4577349" y="-2003600"/>
              <a:ext cx="2806550" cy="461722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7" name="Google Shape;157;p21"/>
          <p:cNvSpPr txBox="1">
            <a:spLocks noGrp="1"/>
          </p:cNvSpPr>
          <p:nvPr>
            <p:ph type="body" idx="1"/>
          </p:nvPr>
        </p:nvSpPr>
        <p:spPr>
          <a:xfrm>
            <a:off x="4020600" y="4089075"/>
            <a:ext cx="7389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 smtClean="0"/>
          </a:p>
          <a:p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endParaRPr lang="en-US" dirty="0" smtClean="0"/>
          </a:p>
          <a:p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Gestur</a:t>
            </a:r>
            <a:endParaRPr lang="en-US" dirty="0"/>
          </a:p>
        </p:txBody>
      </p:sp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4020600" y="2005425"/>
            <a:ext cx="7389300" cy="20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b="0" dirty="0" err="1" smtClean="0"/>
              <a:t>Aturan</a:t>
            </a:r>
            <a:r>
              <a:rPr lang="en-US" sz="4800" b="0" dirty="0" smtClean="0"/>
              <a:t> </a:t>
            </a:r>
            <a:r>
              <a:rPr lang="en-US" sz="4800" b="0" dirty="0" err="1" smtClean="0"/>
              <a:t>Interaksi</a:t>
            </a:r>
            <a:endParaRPr lang="en-US" sz="4800" b="0" dirty="0"/>
          </a:p>
        </p:txBody>
      </p:sp>
      <p:sp>
        <p:nvSpPr>
          <p:cNvPr id="159" name="Google Shape;159;p21"/>
          <p:cNvSpPr/>
          <p:nvPr/>
        </p:nvSpPr>
        <p:spPr>
          <a:xfrm>
            <a:off x="471725" y="403300"/>
            <a:ext cx="2244624" cy="1844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smtClean="0">
                <a:ln>
                  <a:noFill/>
                </a:ln>
                <a:solidFill>
                  <a:schemeClr val="dk2"/>
                </a:solidFill>
                <a:latin typeface="DM Serif Display"/>
              </a:rPr>
              <a:t>04</a:t>
            </a:r>
            <a:endParaRPr b="0" i="0" dirty="0">
              <a:ln>
                <a:noFill/>
              </a:ln>
              <a:solidFill>
                <a:schemeClr val="dk2"/>
              </a:solidFill>
              <a:latin typeface="DM Serif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745275" y="180025"/>
            <a:ext cx="9120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4" name="Google Shape;184;p24"/>
          <p:cNvSpPr txBox="1">
            <a:spLocks noGrp="1"/>
          </p:cNvSpPr>
          <p:nvPr>
            <p:ph type="body" idx="2"/>
          </p:nvPr>
        </p:nvSpPr>
        <p:spPr>
          <a:xfrm>
            <a:off x="6381750" y="1276350"/>
            <a:ext cx="5810250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smtClean="0"/>
              <a:t>Intimate Distance</a:t>
            </a:r>
          </a:p>
          <a:p>
            <a:r>
              <a:rPr lang="en-US" sz="2400" dirty="0" err="1" smtClean="0"/>
              <a:t>Jarak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yang lain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0 – 45 cm.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 </a:t>
            </a:r>
            <a:r>
              <a:rPr lang="en-US" sz="2400" i="1" dirty="0" smtClean="0"/>
              <a:t>body contact</a:t>
            </a:r>
            <a:r>
              <a:rPr lang="en-US" sz="2400" dirty="0" smtClean="0"/>
              <a:t>.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penyebutan</a:t>
            </a:r>
            <a:r>
              <a:rPr lang="en-US" sz="2400" dirty="0" smtClean="0"/>
              <a:t> </a:t>
            </a:r>
            <a:r>
              <a:rPr lang="en-US" sz="2400" dirty="0" err="1" smtClean="0"/>
              <a:t>kata</a:t>
            </a:r>
            <a:r>
              <a:rPr lang="en-US" sz="2400" dirty="0" smtClean="0"/>
              <a:t> </a:t>
            </a:r>
            <a:r>
              <a:rPr lang="en-US" sz="2400" dirty="0" err="1" smtClean="0"/>
              <a:t>intim</a:t>
            </a:r>
            <a:r>
              <a:rPr lang="en-US" sz="2400" dirty="0" smtClean="0"/>
              <a:t>, </a:t>
            </a:r>
            <a:r>
              <a:rPr lang="en-US" sz="2400" dirty="0" err="1" smtClean="0"/>
              <a:t>jangan</a:t>
            </a:r>
            <a:r>
              <a:rPr lang="en-US" sz="2400" dirty="0" smtClean="0"/>
              <a:t> </a:t>
            </a:r>
            <a:r>
              <a:rPr lang="en-US" sz="2400" dirty="0" err="1" smtClean="0"/>
              <a:t>selalu</a:t>
            </a:r>
            <a:r>
              <a:rPr lang="en-US" sz="2400" dirty="0" smtClean="0"/>
              <a:t> </a:t>
            </a:r>
            <a:r>
              <a:rPr lang="en-US" sz="2400" dirty="0" err="1" smtClean="0"/>
              <a:t>memandang</a:t>
            </a:r>
            <a:r>
              <a:rPr lang="en-US" sz="2400" dirty="0" smtClean="0"/>
              <a:t> </a:t>
            </a:r>
            <a:r>
              <a:rPr lang="en-US" sz="2400" dirty="0" err="1" smtClean="0"/>
              <a:t>bahwa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intim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mengarah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nalar</a:t>
            </a:r>
            <a:r>
              <a:rPr lang="en-US" sz="2400" dirty="0" smtClean="0"/>
              <a:t> </a:t>
            </a:r>
            <a:r>
              <a:rPr lang="en-US" sz="2400" dirty="0" err="1" smtClean="0"/>
              <a:t>negatif</a:t>
            </a:r>
            <a:r>
              <a:rPr lang="en-US" sz="2400" dirty="0" smtClean="0"/>
              <a:t>. </a:t>
            </a:r>
            <a:r>
              <a:rPr lang="en-US" sz="2400" dirty="0" err="1" smtClean="0"/>
              <a:t>Tapi</a:t>
            </a:r>
            <a:r>
              <a:rPr lang="en-US" sz="2400" dirty="0" smtClean="0"/>
              <a:t> </a:t>
            </a:r>
            <a:r>
              <a:rPr lang="en-US" sz="2400" dirty="0" err="1" smtClean="0"/>
              <a:t>hakikat</a:t>
            </a:r>
            <a:r>
              <a:rPr lang="en-US" sz="2400" dirty="0" smtClean="0"/>
              <a:t> </a:t>
            </a:r>
            <a:r>
              <a:rPr lang="en-US" sz="2400" dirty="0" err="1" smtClean="0"/>
              <a:t>intim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kontak</a:t>
            </a:r>
            <a:r>
              <a:rPr lang="en-US" sz="2400" dirty="0" smtClean="0"/>
              <a:t> </a:t>
            </a:r>
            <a:r>
              <a:rPr lang="en-US" sz="2400" dirty="0" err="1" smtClean="0"/>
              <a:t>fisik</a:t>
            </a:r>
            <a:r>
              <a:rPr lang="en-US" sz="2400" dirty="0" smtClean="0"/>
              <a:t>, </a:t>
            </a:r>
            <a:r>
              <a:rPr lang="en-US" sz="2400" dirty="0" err="1" smtClean="0"/>
              <a:t>sebagaimana</a:t>
            </a:r>
            <a:r>
              <a:rPr lang="en-US" sz="2400" dirty="0" smtClean="0"/>
              <a:t> </a:t>
            </a:r>
            <a:r>
              <a:rPr lang="en-US" sz="2400" dirty="0" err="1" smtClean="0"/>
              <a:t>panca</a:t>
            </a:r>
            <a:r>
              <a:rPr lang="en-US" sz="2400" dirty="0" smtClean="0"/>
              <a:t> </a:t>
            </a:r>
            <a:r>
              <a:rPr lang="en-US" sz="2400" dirty="0" err="1" smtClean="0"/>
              <a:t>indra</a:t>
            </a:r>
            <a:r>
              <a:rPr lang="en-US" sz="2400" dirty="0" smtClean="0"/>
              <a:t> </a:t>
            </a:r>
            <a:r>
              <a:rPr lang="en-US" sz="2400" dirty="0" err="1" smtClean="0"/>
              <a:t>perasa</a:t>
            </a:r>
            <a:r>
              <a:rPr lang="en-US" sz="2400" dirty="0" smtClean="0"/>
              <a:t> (</a:t>
            </a:r>
            <a:r>
              <a:rPr lang="en-US" sz="2400" dirty="0" err="1" smtClean="0"/>
              <a:t>kulit</a:t>
            </a:r>
            <a:r>
              <a:rPr lang="en-US" sz="2400" dirty="0" smtClean="0"/>
              <a:t>) </a:t>
            </a:r>
            <a:r>
              <a:rPr lang="en-US" sz="2400" dirty="0" err="1" smtClean="0"/>
              <a:t>berfungsi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sisi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1"/>
          </p:nvPr>
        </p:nvSpPr>
        <p:spPr>
          <a:xfrm>
            <a:off x="190499" y="1333500"/>
            <a:ext cx="5819775" cy="536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sv-SE" sz="2400" dirty="0" smtClean="0"/>
              <a:t>Menurut Hall, dalam social interaction, orang memeliki kecenderungan menggunakan empat macam jarak, yaitu jarak intim (intimate distance), jarak pribadi (personal distance), jarak sosial (social distance), dan jarak publik (public distance).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/>
      <p:bldP spid="18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696637" y="481582"/>
            <a:ext cx="9120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4" name="Google Shape;184;p24"/>
          <p:cNvSpPr txBox="1">
            <a:spLocks noGrp="1"/>
          </p:cNvSpPr>
          <p:nvPr>
            <p:ph type="body" idx="2"/>
          </p:nvPr>
        </p:nvSpPr>
        <p:spPr>
          <a:xfrm>
            <a:off x="6381750" y="1276350"/>
            <a:ext cx="5810250" cy="558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smtClean="0"/>
              <a:t>Public </a:t>
            </a:r>
            <a:r>
              <a:rPr lang="en-US" sz="2400" dirty="0" smtClean="0"/>
              <a:t>Distance</a:t>
            </a:r>
          </a:p>
          <a:p>
            <a:r>
              <a:rPr lang="en-US" sz="2400" dirty="0" err="1" smtClean="0"/>
              <a:t>Diatas</a:t>
            </a:r>
            <a:r>
              <a:rPr lang="en-US" sz="2400" dirty="0" smtClean="0"/>
              <a:t> 3.66 m.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performance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publik</a:t>
            </a:r>
            <a:r>
              <a:rPr lang="en-US" sz="2400" dirty="0" smtClean="0"/>
              <a:t>,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suara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keras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  <p:sp>
        <p:nvSpPr>
          <p:cNvPr id="185" name="Google Shape;185;p24"/>
          <p:cNvSpPr txBox="1">
            <a:spLocks noGrp="1"/>
          </p:cNvSpPr>
          <p:nvPr>
            <p:ph type="body" idx="1"/>
          </p:nvPr>
        </p:nvSpPr>
        <p:spPr>
          <a:xfrm>
            <a:off x="-247447" y="1197312"/>
            <a:ext cx="6515100" cy="536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smtClean="0"/>
              <a:t>Personal Distance</a:t>
            </a:r>
          </a:p>
          <a:p>
            <a:r>
              <a:rPr lang="en-US" sz="2400" dirty="0" err="1" smtClean="0"/>
              <a:t>Jarak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45 cm – 1.22 m,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akrab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kekeluargaan</a:t>
            </a:r>
            <a:r>
              <a:rPr lang="en-US" sz="2400" dirty="0" smtClean="0"/>
              <a:t>. </a:t>
            </a:r>
            <a:r>
              <a:rPr lang="en-US" sz="2400" dirty="0" err="1" smtClean="0"/>
              <a:t>Misalnya</a:t>
            </a:r>
            <a:r>
              <a:rPr lang="en-US" sz="2400" dirty="0" smtClean="0"/>
              <a:t> </a:t>
            </a:r>
            <a:r>
              <a:rPr lang="en-US" sz="2400" dirty="0" err="1" smtClean="0"/>
              <a:t>anak</a:t>
            </a:r>
            <a:r>
              <a:rPr lang="en-US" sz="2400" dirty="0" smtClean="0"/>
              <a:t> </a:t>
            </a:r>
            <a:r>
              <a:rPr lang="en-US" sz="2400" dirty="0" err="1" smtClean="0"/>
              <a:t>ataupun</a:t>
            </a:r>
            <a:r>
              <a:rPr lang="en-US" sz="2400" dirty="0" smtClean="0"/>
              <a:t> </a:t>
            </a:r>
            <a:r>
              <a:rPr lang="en-US" sz="2400" dirty="0" err="1" smtClean="0"/>
              <a:t>sahabat</a:t>
            </a:r>
            <a:r>
              <a:rPr lang="en-US" sz="2400" dirty="0" smtClean="0"/>
              <a:t> </a:t>
            </a:r>
            <a:r>
              <a:rPr lang="en-US" sz="2400" dirty="0" err="1" smtClean="0"/>
              <a:t>akrab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sehari-hari</a:t>
            </a:r>
            <a:r>
              <a:rPr lang="en-US" sz="2400" dirty="0" smtClean="0"/>
              <a:t>.</a:t>
            </a:r>
            <a:endParaRPr lang="id-ID" sz="2400" dirty="0" smtClean="0"/>
          </a:p>
          <a:p>
            <a:r>
              <a:rPr lang="en-US" sz="2400" dirty="0" smtClean="0"/>
              <a:t>Social Distance</a:t>
            </a:r>
          </a:p>
          <a:p>
            <a:r>
              <a:rPr lang="en-US" sz="2400" dirty="0" smtClean="0"/>
              <a:t>1.22 m – 3.66 m. </a:t>
            </a:r>
            <a:r>
              <a:rPr lang="en-US" sz="2400" dirty="0" err="1" smtClean="0"/>
              <a:t>Interaksi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terdapat</a:t>
            </a:r>
            <a:r>
              <a:rPr lang="en-US" sz="2400" dirty="0" smtClean="0"/>
              <a:t> </a:t>
            </a:r>
            <a:r>
              <a:rPr lang="en-US" sz="2400" dirty="0" err="1" smtClean="0"/>
              <a:t>sentuhan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 lain. Dan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anatar</a:t>
            </a:r>
            <a:r>
              <a:rPr lang="en-US" sz="2400" dirty="0" smtClean="0"/>
              <a:t> </a:t>
            </a:r>
            <a:r>
              <a:rPr lang="en-US" sz="2400" dirty="0" err="1" smtClean="0"/>
              <a:t>dosen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mahasiswa</a:t>
            </a:r>
            <a:r>
              <a:rPr lang="en-US" sz="2400" dirty="0" smtClean="0"/>
              <a:t>, </a:t>
            </a:r>
            <a:r>
              <a:rPr lang="en-US" sz="2400" dirty="0" err="1" smtClean="0"/>
              <a:t>atau</a:t>
            </a:r>
            <a:r>
              <a:rPr lang="en-US" sz="2400" dirty="0" smtClean="0"/>
              <a:t> guru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murid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ustadz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santri</a:t>
            </a:r>
            <a:r>
              <a:rPr lang="en-US" sz="2400" dirty="0" smtClean="0"/>
              <a:t>.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sopir</a:t>
            </a:r>
            <a:r>
              <a:rPr lang="en-US" sz="2400" dirty="0" smtClean="0"/>
              <a:t> </a:t>
            </a:r>
            <a:r>
              <a:rPr lang="en-US" sz="2400" dirty="0" err="1" smtClean="0"/>
              <a:t>grabcar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penumpang</a:t>
            </a:r>
            <a:r>
              <a:rPr lang="en-US" sz="2400" dirty="0" smtClean="0"/>
              <a:t>.</a:t>
            </a:r>
            <a:endParaRPr lang="id-ID" sz="2400" dirty="0" smtClean="0"/>
          </a:p>
          <a:p>
            <a:endParaRPr lang="id-ID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/>
      <p:bldP spid="18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"/>
          <p:cNvSpPr/>
          <p:nvPr/>
        </p:nvSpPr>
        <p:spPr>
          <a:xfrm>
            <a:off x="6797250" y="4811563"/>
            <a:ext cx="567900" cy="567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3" name="Google Shape;263;p30"/>
          <p:cNvSpPr/>
          <p:nvPr/>
        </p:nvSpPr>
        <p:spPr>
          <a:xfrm>
            <a:off x="6148750" y="4811538"/>
            <a:ext cx="567900" cy="567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4" name="Google Shape;264;p30"/>
          <p:cNvSpPr/>
          <p:nvPr/>
        </p:nvSpPr>
        <p:spPr>
          <a:xfrm>
            <a:off x="7445750" y="4811563"/>
            <a:ext cx="567900" cy="567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5" name="Google Shape;265;p30"/>
          <p:cNvSpPr txBox="1">
            <a:spLocks noGrp="1"/>
          </p:cNvSpPr>
          <p:nvPr>
            <p:ph type="title"/>
          </p:nvPr>
        </p:nvSpPr>
        <p:spPr>
          <a:xfrm>
            <a:off x="4290338" y="1467825"/>
            <a:ext cx="5581500" cy="12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266" name="Google Shape;266;p30"/>
          <p:cNvSpPr/>
          <p:nvPr/>
        </p:nvSpPr>
        <p:spPr>
          <a:xfrm>
            <a:off x="6990665" y="4899203"/>
            <a:ext cx="181070" cy="392601"/>
          </a:xfrm>
          <a:custGeom>
            <a:avLst/>
            <a:gdLst/>
            <a:ahLst/>
            <a:cxnLst/>
            <a:rect l="l" t="t" r="r" b="b"/>
            <a:pathLst>
              <a:path w="7907" h="17146" extrusionOk="0">
                <a:moveTo>
                  <a:pt x="5538" y="0"/>
                </a:moveTo>
                <a:cubicBezTo>
                  <a:pt x="2969" y="0"/>
                  <a:pt x="1802" y="1134"/>
                  <a:pt x="1802" y="3303"/>
                </a:cubicBezTo>
                <a:lnTo>
                  <a:pt x="1802" y="5604"/>
                </a:lnTo>
                <a:lnTo>
                  <a:pt x="0" y="5604"/>
                </a:lnTo>
                <a:lnTo>
                  <a:pt x="0" y="8540"/>
                </a:lnTo>
                <a:lnTo>
                  <a:pt x="1802" y="8540"/>
                </a:lnTo>
                <a:lnTo>
                  <a:pt x="1802" y="17146"/>
                </a:lnTo>
                <a:lnTo>
                  <a:pt x="5238" y="17146"/>
                </a:lnTo>
                <a:lnTo>
                  <a:pt x="5238" y="8473"/>
                </a:lnTo>
                <a:lnTo>
                  <a:pt x="7673" y="8473"/>
                </a:lnTo>
                <a:lnTo>
                  <a:pt x="7906" y="5604"/>
                </a:lnTo>
                <a:lnTo>
                  <a:pt x="5238" y="5604"/>
                </a:lnTo>
                <a:lnTo>
                  <a:pt x="5238" y="3936"/>
                </a:lnTo>
                <a:cubicBezTo>
                  <a:pt x="5238" y="3269"/>
                  <a:pt x="5404" y="3002"/>
                  <a:pt x="6038" y="3002"/>
                </a:cubicBezTo>
                <a:lnTo>
                  <a:pt x="7906" y="3002"/>
                </a:lnTo>
                <a:lnTo>
                  <a:pt x="790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7" name="Google Shape;267;p30"/>
          <p:cNvGrpSpPr/>
          <p:nvPr/>
        </p:nvGrpSpPr>
        <p:grpSpPr>
          <a:xfrm>
            <a:off x="7523768" y="4889551"/>
            <a:ext cx="411849" cy="411917"/>
            <a:chOff x="5162200" y="4097750"/>
            <a:chExt cx="338385" cy="338414"/>
          </a:xfrm>
        </p:grpSpPr>
        <p:sp>
          <p:nvSpPr>
            <p:cNvPr id="268" name="Google Shape;268;p30"/>
            <p:cNvSpPr/>
            <p:nvPr/>
          </p:nvSpPr>
          <p:spPr>
            <a:xfrm>
              <a:off x="5162200" y="4097750"/>
              <a:ext cx="338385" cy="338414"/>
            </a:xfrm>
            <a:custGeom>
              <a:avLst/>
              <a:gdLst/>
              <a:ahLst/>
              <a:cxnLst/>
              <a:rect l="l" t="t" r="r" b="b"/>
              <a:pathLst>
                <a:path w="11842" h="11843" extrusionOk="0">
                  <a:moveTo>
                    <a:pt x="5938" y="1068"/>
                  </a:moveTo>
                  <a:cubicBezTo>
                    <a:pt x="7505" y="1068"/>
                    <a:pt x="7706" y="1068"/>
                    <a:pt x="8339" y="1101"/>
                  </a:cubicBezTo>
                  <a:cubicBezTo>
                    <a:pt x="8906" y="1135"/>
                    <a:pt x="9207" y="1201"/>
                    <a:pt x="9440" y="1301"/>
                  </a:cubicBezTo>
                  <a:cubicBezTo>
                    <a:pt x="9707" y="1401"/>
                    <a:pt x="9907" y="1535"/>
                    <a:pt x="10107" y="1735"/>
                  </a:cubicBezTo>
                  <a:cubicBezTo>
                    <a:pt x="10307" y="1935"/>
                    <a:pt x="10441" y="2135"/>
                    <a:pt x="10541" y="2435"/>
                  </a:cubicBezTo>
                  <a:cubicBezTo>
                    <a:pt x="10641" y="2636"/>
                    <a:pt x="10741" y="2936"/>
                    <a:pt x="10741" y="3536"/>
                  </a:cubicBezTo>
                  <a:cubicBezTo>
                    <a:pt x="10774" y="4137"/>
                    <a:pt x="10774" y="4337"/>
                    <a:pt x="10774" y="5905"/>
                  </a:cubicBezTo>
                  <a:cubicBezTo>
                    <a:pt x="10774" y="7506"/>
                    <a:pt x="10774" y="7706"/>
                    <a:pt x="10741" y="8306"/>
                  </a:cubicBezTo>
                  <a:cubicBezTo>
                    <a:pt x="10741" y="8907"/>
                    <a:pt x="10641" y="9207"/>
                    <a:pt x="10541" y="9407"/>
                  </a:cubicBezTo>
                  <a:cubicBezTo>
                    <a:pt x="10441" y="9707"/>
                    <a:pt x="10307" y="9907"/>
                    <a:pt x="10107" y="10108"/>
                  </a:cubicBezTo>
                  <a:cubicBezTo>
                    <a:pt x="9907" y="10308"/>
                    <a:pt x="9707" y="10441"/>
                    <a:pt x="9440" y="10541"/>
                  </a:cubicBezTo>
                  <a:cubicBezTo>
                    <a:pt x="9207" y="10608"/>
                    <a:pt x="8906" y="10708"/>
                    <a:pt x="8339" y="10741"/>
                  </a:cubicBezTo>
                  <a:cubicBezTo>
                    <a:pt x="7706" y="10775"/>
                    <a:pt x="7505" y="10775"/>
                    <a:pt x="5938" y="10775"/>
                  </a:cubicBezTo>
                  <a:cubicBezTo>
                    <a:pt x="4337" y="10775"/>
                    <a:pt x="4170" y="10775"/>
                    <a:pt x="3536" y="10741"/>
                  </a:cubicBezTo>
                  <a:cubicBezTo>
                    <a:pt x="2969" y="10708"/>
                    <a:pt x="2635" y="10608"/>
                    <a:pt x="2435" y="10541"/>
                  </a:cubicBezTo>
                  <a:cubicBezTo>
                    <a:pt x="2168" y="10441"/>
                    <a:pt x="1968" y="10308"/>
                    <a:pt x="1735" y="10108"/>
                  </a:cubicBezTo>
                  <a:cubicBezTo>
                    <a:pt x="1535" y="9874"/>
                    <a:pt x="1401" y="9674"/>
                    <a:pt x="1301" y="9407"/>
                  </a:cubicBezTo>
                  <a:cubicBezTo>
                    <a:pt x="1234" y="9207"/>
                    <a:pt x="1134" y="8907"/>
                    <a:pt x="1101" y="8306"/>
                  </a:cubicBezTo>
                  <a:cubicBezTo>
                    <a:pt x="1068" y="7706"/>
                    <a:pt x="1068" y="7506"/>
                    <a:pt x="1068" y="5905"/>
                  </a:cubicBezTo>
                  <a:cubicBezTo>
                    <a:pt x="1068" y="4337"/>
                    <a:pt x="1068" y="4137"/>
                    <a:pt x="1101" y="3536"/>
                  </a:cubicBezTo>
                  <a:cubicBezTo>
                    <a:pt x="1134" y="2936"/>
                    <a:pt x="1234" y="2636"/>
                    <a:pt x="1301" y="2435"/>
                  </a:cubicBezTo>
                  <a:cubicBezTo>
                    <a:pt x="1401" y="2135"/>
                    <a:pt x="1535" y="1935"/>
                    <a:pt x="1735" y="1735"/>
                  </a:cubicBezTo>
                  <a:cubicBezTo>
                    <a:pt x="1968" y="1535"/>
                    <a:pt x="2168" y="1401"/>
                    <a:pt x="2435" y="1301"/>
                  </a:cubicBezTo>
                  <a:cubicBezTo>
                    <a:pt x="2635" y="1235"/>
                    <a:pt x="2969" y="1135"/>
                    <a:pt x="3536" y="1101"/>
                  </a:cubicBezTo>
                  <a:cubicBezTo>
                    <a:pt x="4170" y="1068"/>
                    <a:pt x="4337" y="1068"/>
                    <a:pt x="5938" y="1068"/>
                  </a:cubicBezTo>
                  <a:close/>
                  <a:moveTo>
                    <a:pt x="5938" y="0"/>
                  </a:moveTo>
                  <a:cubicBezTo>
                    <a:pt x="4337" y="0"/>
                    <a:pt x="4103" y="0"/>
                    <a:pt x="3503" y="34"/>
                  </a:cubicBezTo>
                  <a:cubicBezTo>
                    <a:pt x="2869" y="67"/>
                    <a:pt x="2435" y="167"/>
                    <a:pt x="2035" y="301"/>
                  </a:cubicBezTo>
                  <a:cubicBezTo>
                    <a:pt x="1668" y="467"/>
                    <a:pt x="1334" y="668"/>
                    <a:pt x="1001" y="1001"/>
                  </a:cubicBezTo>
                  <a:cubicBezTo>
                    <a:pt x="667" y="1335"/>
                    <a:pt x="467" y="1635"/>
                    <a:pt x="300" y="2035"/>
                  </a:cubicBezTo>
                  <a:cubicBezTo>
                    <a:pt x="167" y="2402"/>
                    <a:pt x="67" y="2836"/>
                    <a:pt x="33" y="3470"/>
                  </a:cubicBezTo>
                  <a:cubicBezTo>
                    <a:pt x="0" y="4103"/>
                    <a:pt x="0" y="4303"/>
                    <a:pt x="0" y="5938"/>
                  </a:cubicBezTo>
                  <a:cubicBezTo>
                    <a:pt x="0" y="7539"/>
                    <a:pt x="0" y="7739"/>
                    <a:pt x="33" y="8373"/>
                  </a:cubicBezTo>
                  <a:cubicBezTo>
                    <a:pt x="67" y="9007"/>
                    <a:pt x="167" y="9440"/>
                    <a:pt x="300" y="9807"/>
                  </a:cubicBezTo>
                  <a:cubicBezTo>
                    <a:pt x="467" y="10208"/>
                    <a:pt x="667" y="10541"/>
                    <a:pt x="1001" y="10841"/>
                  </a:cubicBezTo>
                  <a:cubicBezTo>
                    <a:pt x="1334" y="11175"/>
                    <a:pt x="1668" y="11375"/>
                    <a:pt x="2035" y="11542"/>
                  </a:cubicBezTo>
                  <a:cubicBezTo>
                    <a:pt x="2435" y="11675"/>
                    <a:pt x="2869" y="11775"/>
                    <a:pt x="3503" y="11809"/>
                  </a:cubicBezTo>
                  <a:cubicBezTo>
                    <a:pt x="4103" y="11842"/>
                    <a:pt x="4337" y="11842"/>
                    <a:pt x="5938" y="11842"/>
                  </a:cubicBezTo>
                  <a:cubicBezTo>
                    <a:pt x="7539" y="11842"/>
                    <a:pt x="7739" y="11842"/>
                    <a:pt x="8373" y="11809"/>
                  </a:cubicBezTo>
                  <a:cubicBezTo>
                    <a:pt x="9007" y="11775"/>
                    <a:pt x="9440" y="11675"/>
                    <a:pt x="9807" y="11542"/>
                  </a:cubicBezTo>
                  <a:cubicBezTo>
                    <a:pt x="10207" y="11375"/>
                    <a:pt x="10541" y="11175"/>
                    <a:pt x="10875" y="10841"/>
                  </a:cubicBezTo>
                  <a:cubicBezTo>
                    <a:pt x="11208" y="10508"/>
                    <a:pt x="11408" y="10208"/>
                    <a:pt x="11542" y="9807"/>
                  </a:cubicBezTo>
                  <a:cubicBezTo>
                    <a:pt x="11708" y="9440"/>
                    <a:pt x="11775" y="9007"/>
                    <a:pt x="11809" y="8373"/>
                  </a:cubicBezTo>
                  <a:cubicBezTo>
                    <a:pt x="11842" y="7739"/>
                    <a:pt x="11842" y="7539"/>
                    <a:pt x="11842" y="5938"/>
                  </a:cubicBezTo>
                  <a:cubicBezTo>
                    <a:pt x="11842" y="4303"/>
                    <a:pt x="11842" y="4103"/>
                    <a:pt x="11809" y="3470"/>
                  </a:cubicBezTo>
                  <a:cubicBezTo>
                    <a:pt x="11809" y="2836"/>
                    <a:pt x="11708" y="2402"/>
                    <a:pt x="11542" y="2035"/>
                  </a:cubicBezTo>
                  <a:cubicBezTo>
                    <a:pt x="11408" y="1668"/>
                    <a:pt x="11175" y="1301"/>
                    <a:pt x="10875" y="1001"/>
                  </a:cubicBezTo>
                  <a:cubicBezTo>
                    <a:pt x="10541" y="668"/>
                    <a:pt x="10207" y="467"/>
                    <a:pt x="9807" y="301"/>
                  </a:cubicBezTo>
                  <a:cubicBezTo>
                    <a:pt x="9440" y="167"/>
                    <a:pt x="9007" y="67"/>
                    <a:pt x="8373" y="34"/>
                  </a:cubicBezTo>
                  <a:cubicBezTo>
                    <a:pt x="7739" y="0"/>
                    <a:pt x="7539" y="0"/>
                    <a:pt x="59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0"/>
            <p:cNvSpPr/>
            <p:nvPr/>
          </p:nvSpPr>
          <p:spPr>
            <a:xfrm>
              <a:off x="5245127" y="4179731"/>
              <a:ext cx="173507" cy="174450"/>
            </a:xfrm>
            <a:custGeom>
              <a:avLst/>
              <a:gdLst/>
              <a:ahLst/>
              <a:cxnLst/>
              <a:rect l="l" t="t" r="r" b="b"/>
              <a:pathLst>
                <a:path w="6072" h="6105" extrusionOk="0">
                  <a:moveTo>
                    <a:pt x="3036" y="1068"/>
                  </a:moveTo>
                  <a:cubicBezTo>
                    <a:pt x="4136" y="1068"/>
                    <a:pt x="5004" y="1968"/>
                    <a:pt x="5004" y="3036"/>
                  </a:cubicBezTo>
                  <a:cubicBezTo>
                    <a:pt x="5004" y="4136"/>
                    <a:pt x="4136" y="5037"/>
                    <a:pt x="3036" y="5037"/>
                  </a:cubicBezTo>
                  <a:cubicBezTo>
                    <a:pt x="1935" y="5037"/>
                    <a:pt x="1068" y="4136"/>
                    <a:pt x="1068" y="3036"/>
                  </a:cubicBezTo>
                  <a:cubicBezTo>
                    <a:pt x="1068" y="1968"/>
                    <a:pt x="1935" y="1068"/>
                    <a:pt x="3036" y="1068"/>
                  </a:cubicBezTo>
                  <a:close/>
                  <a:moveTo>
                    <a:pt x="3036" y="0"/>
                  </a:moveTo>
                  <a:cubicBezTo>
                    <a:pt x="1334" y="0"/>
                    <a:pt x="0" y="1368"/>
                    <a:pt x="0" y="3036"/>
                  </a:cubicBezTo>
                  <a:cubicBezTo>
                    <a:pt x="0" y="4737"/>
                    <a:pt x="1334" y="6104"/>
                    <a:pt x="3036" y="6104"/>
                  </a:cubicBezTo>
                  <a:cubicBezTo>
                    <a:pt x="4704" y="6104"/>
                    <a:pt x="6071" y="4737"/>
                    <a:pt x="6071" y="3036"/>
                  </a:cubicBezTo>
                  <a:cubicBezTo>
                    <a:pt x="6071" y="1368"/>
                    <a:pt x="4704" y="0"/>
                    <a:pt x="30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0"/>
            <p:cNvSpPr/>
            <p:nvPr/>
          </p:nvSpPr>
          <p:spPr>
            <a:xfrm>
              <a:off x="5401436" y="4155900"/>
              <a:ext cx="41034" cy="41005"/>
            </a:xfrm>
            <a:custGeom>
              <a:avLst/>
              <a:gdLst/>
              <a:ahLst/>
              <a:cxnLst/>
              <a:rect l="l" t="t" r="r" b="b"/>
              <a:pathLst>
                <a:path w="1436" h="1435" extrusionOk="0">
                  <a:moveTo>
                    <a:pt x="735" y="0"/>
                  </a:moveTo>
                  <a:cubicBezTo>
                    <a:pt x="334" y="0"/>
                    <a:pt x="1" y="334"/>
                    <a:pt x="1" y="734"/>
                  </a:cubicBezTo>
                  <a:cubicBezTo>
                    <a:pt x="1" y="1101"/>
                    <a:pt x="334" y="1435"/>
                    <a:pt x="735" y="1435"/>
                  </a:cubicBezTo>
                  <a:cubicBezTo>
                    <a:pt x="1135" y="1435"/>
                    <a:pt x="1435" y="1101"/>
                    <a:pt x="1435" y="734"/>
                  </a:cubicBezTo>
                  <a:cubicBezTo>
                    <a:pt x="1435" y="334"/>
                    <a:pt x="1102" y="0"/>
                    <a:pt x="7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1" name="Google Shape;271;p30"/>
          <p:cNvSpPr/>
          <p:nvPr/>
        </p:nvSpPr>
        <p:spPr>
          <a:xfrm>
            <a:off x="6257775" y="4940586"/>
            <a:ext cx="380848" cy="309834"/>
          </a:xfrm>
          <a:custGeom>
            <a:avLst/>
            <a:gdLst/>
            <a:ahLst/>
            <a:cxnLst/>
            <a:rect l="l" t="t" r="r" b="b"/>
            <a:pathLst>
              <a:path w="16446" h="13378" extrusionOk="0">
                <a:moveTo>
                  <a:pt x="11375" y="1"/>
                </a:moveTo>
                <a:cubicBezTo>
                  <a:pt x="9207" y="1"/>
                  <a:pt x="7606" y="2036"/>
                  <a:pt x="8106" y="4137"/>
                </a:cubicBezTo>
                <a:cubicBezTo>
                  <a:pt x="5304" y="4004"/>
                  <a:pt x="2802" y="2669"/>
                  <a:pt x="1135" y="635"/>
                </a:cubicBezTo>
                <a:lnTo>
                  <a:pt x="1135" y="635"/>
                </a:lnTo>
                <a:cubicBezTo>
                  <a:pt x="267" y="2136"/>
                  <a:pt x="701" y="4137"/>
                  <a:pt x="2202" y="5138"/>
                </a:cubicBezTo>
                <a:cubicBezTo>
                  <a:pt x="1635" y="5104"/>
                  <a:pt x="1135" y="4971"/>
                  <a:pt x="668" y="4704"/>
                </a:cubicBezTo>
                <a:lnTo>
                  <a:pt x="668" y="4704"/>
                </a:lnTo>
                <a:cubicBezTo>
                  <a:pt x="634" y="6272"/>
                  <a:pt x="1735" y="7740"/>
                  <a:pt x="3370" y="8040"/>
                </a:cubicBezTo>
                <a:cubicBezTo>
                  <a:pt x="3087" y="8121"/>
                  <a:pt x="2780" y="8165"/>
                  <a:pt x="2463" y="8165"/>
                </a:cubicBezTo>
                <a:cubicBezTo>
                  <a:pt x="2256" y="8165"/>
                  <a:pt x="2046" y="8146"/>
                  <a:pt x="1835" y="8107"/>
                </a:cubicBezTo>
                <a:lnTo>
                  <a:pt x="1835" y="8107"/>
                </a:lnTo>
                <a:cubicBezTo>
                  <a:pt x="2269" y="9441"/>
                  <a:pt x="3503" y="10408"/>
                  <a:pt x="5004" y="10442"/>
                </a:cubicBezTo>
                <a:cubicBezTo>
                  <a:pt x="3785" y="11406"/>
                  <a:pt x="2325" y="11888"/>
                  <a:pt x="808" y="11888"/>
                </a:cubicBezTo>
                <a:cubicBezTo>
                  <a:pt x="540" y="11888"/>
                  <a:pt x="271" y="11873"/>
                  <a:pt x="0" y="11843"/>
                </a:cubicBezTo>
                <a:lnTo>
                  <a:pt x="0" y="11843"/>
                </a:lnTo>
                <a:cubicBezTo>
                  <a:pt x="1502" y="12810"/>
                  <a:pt x="3269" y="13377"/>
                  <a:pt x="5171" y="13377"/>
                </a:cubicBezTo>
                <a:cubicBezTo>
                  <a:pt x="11442" y="13377"/>
                  <a:pt x="14978" y="8073"/>
                  <a:pt x="14744" y="3337"/>
                </a:cubicBezTo>
                <a:cubicBezTo>
                  <a:pt x="15411" y="2870"/>
                  <a:pt x="15979" y="2269"/>
                  <a:pt x="16446" y="1602"/>
                </a:cubicBezTo>
                <a:lnTo>
                  <a:pt x="16446" y="1602"/>
                </a:lnTo>
                <a:cubicBezTo>
                  <a:pt x="15812" y="1869"/>
                  <a:pt x="15178" y="2036"/>
                  <a:pt x="14511" y="2136"/>
                </a:cubicBezTo>
                <a:cubicBezTo>
                  <a:pt x="15178" y="1702"/>
                  <a:pt x="15712" y="1035"/>
                  <a:pt x="15979" y="268"/>
                </a:cubicBezTo>
                <a:lnTo>
                  <a:pt x="15979" y="268"/>
                </a:lnTo>
                <a:cubicBezTo>
                  <a:pt x="15311" y="635"/>
                  <a:pt x="14611" y="935"/>
                  <a:pt x="13844" y="1068"/>
                </a:cubicBezTo>
                <a:cubicBezTo>
                  <a:pt x="13210" y="434"/>
                  <a:pt x="12343" y="1"/>
                  <a:pt x="1137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0"/>
          <p:cNvSpPr txBox="1">
            <a:spLocks noGrp="1"/>
          </p:cNvSpPr>
          <p:nvPr>
            <p:ph type="body" idx="1"/>
          </p:nvPr>
        </p:nvSpPr>
        <p:spPr>
          <a:xfrm>
            <a:off x="4290438" y="2849475"/>
            <a:ext cx="5581500" cy="17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b="1" dirty="0" smtClean="0"/>
              <a:t>B</a:t>
            </a:r>
            <a:r>
              <a:rPr lang="id-ID" b="1" dirty="0" smtClean="0"/>
              <a:t>uka Puasa Dimanaki Sebentar?</a:t>
            </a:r>
            <a:endParaRPr b="1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1100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id-ID" dirty="0" smtClean="0"/>
              <a:t>Abdulharisbaharuddi</a:t>
            </a:r>
            <a:r>
              <a:rPr lang="en" dirty="0" smtClean="0"/>
              <a:t>@</a:t>
            </a:r>
            <a:r>
              <a:rPr lang="id-ID" dirty="0" smtClean="0"/>
              <a:t>g</a:t>
            </a:r>
            <a:r>
              <a:rPr lang="en" dirty="0" smtClean="0"/>
              <a:t>mail.com</a:t>
            </a:r>
            <a:endParaRPr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dirty="0" smtClean="0"/>
              <a:t>0</a:t>
            </a:r>
            <a:r>
              <a:rPr lang="id-ID" dirty="0" smtClean="0"/>
              <a:t>85255759852</a:t>
            </a:r>
            <a:endParaRPr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id-ID" dirty="0" smtClean="0"/>
              <a:t>Abdulharis</a:t>
            </a:r>
            <a:r>
              <a:rPr lang="en" dirty="0" smtClean="0"/>
              <a:t>.com</a:t>
            </a:r>
            <a:endParaRPr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dirty="0"/>
          </a:p>
        </p:txBody>
      </p:sp>
      <p:grpSp>
        <p:nvGrpSpPr>
          <p:cNvPr id="273" name="Google Shape;273;p30"/>
          <p:cNvGrpSpPr/>
          <p:nvPr/>
        </p:nvGrpSpPr>
        <p:grpSpPr>
          <a:xfrm>
            <a:off x="611865" y="990605"/>
            <a:ext cx="3726922" cy="6281412"/>
            <a:chOff x="2006225" y="687025"/>
            <a:chExt cx="2893348" cy="4876494"/>
          </a:xfrm>
        </p:grpSpPr>
        <p:sp>
          <p:nvSpPr>
            <p:cNvPr id="274" name="Google Shape;274;p30"/>
            <p:cNvSpPr/>
            <p:nvPr/>
          </p:nvSpPr>
          <p:spPr>
            <a:xfrm>
              <a:off x="2006225" y="687025"/>
              <a:ext cx="2893348" cy="4876494"/>
            </a:xfrm>
            <a:custGeom>
              <a:avLst/>
              <a:gdLst/>
              <a:ahLst/>
              <a:cxnLst/>
              <a:rect l="l" t="t" r="r" b="b"/>
              <a:pathLst>
                <a:path w="983296" h="1684454" extrusionOk="0">
                  <a:moveTo>
                    <a:pt x="165879" y="1606619"/>
                  </a:moveTo>
                  <a:cubicBezTo>
                    <a:pt x="151162" y="1573731"/>
                    <a:pt x="162394" y="1538653"/>
                    <a:pt x="177720" y="1508326"/>
                  </a:cubicBezTo>
                  <a:cubicBezTo>
                    <a:pt x="187799" y="1488383"/>
                    <a:pt x="200354" y="1489037"/>
                    <a:pt x="219213" y="1482835"/>
                  </a:cubicBezTo>
                  <a:cubicBezTo>
                    <a:pt x="232573" y="1478454"/>
                    <a:pt x="243751" y="1469293"/>
                    <a:pt x="256257" y="1463717"/>
                  </a:cubicBezTo>
                  <a:cubicBezTo>
                    <a:pt x="266035" y="1459336"/>
                    <a:pt x="277597" y="1462835"/>
                    <a:pt x="287589" y="1459535"/>
                  </a:cubicBezTo>
                  <a:cubicBezTo>
                    <a:pt x="319890" y="1448923"/>
                    <a:pt x="346516" y="1409521"/>
                    <a:pt x="345415" y="1376776"/>
                  </a:cubicBezTo>
                  <a:cubicBezTo>
                    <a:pt x="344917" y="1361982"/>
                    <a:pt x="346647" y="1344486"/>
                    <a:pt x="336149" y="1332423"/>
                  </a:cubicBezTo>
                  <a:cubicBezTo>
                    <a:pt x="324889" y="1319478"/>
                    <a:pt x="314693" y="1301043"/>
                    <a:pt x="302072" y="1289663"/>
                  </a:cubicBezTo>
                  <a:cubicBezTo>
                    <a:pt x="277447" y="1267444"/>
                    <a:pt x="248764" y="1253248"/>
                    <a:pt x="225828" y="1229265"/>
                  </a:cubicBezTo>
                  <a:cubicBezTo>
                    <a:pt x="206960" y="1209578"/>
                    <a:pt x="175532" y="1203177"/>
                    <a:pt x="156277" y="1183063"/>
                  </a:cubicBezTo>
                  <a:cubicBezTo>
                    <a:pt x="141333" y="1167444"/>
                    <a:pt x="130775" y="1148241"/>
                    <a:pt x="115353" y="1133134"/>
                  </a:cubicBezTo>
                  <a:cubicBezTo>
                    <a:pt x="95444" y="1113646"/>
                    <a:pt x="64061" y="1101641"/>
                    <a:pt x="51996" y="1074671"/>
                  </a:cubicBezTo>
                  <a:cubicBezTo>
                    <a:pt x="37859" y="1043063"/>
                    <a:pt x="15105" y="1008184"/>
                    <a:pt x="8957" y="973533"/>
                  </a:cubicBezTo>
                  <a:cubicBezTo>
                    <a:pt x="5541" y="954272"/>
                    <a:pt x="8809" y="933390"/>
                    <a:pt x="5407" y="914216"/>
                  </a:cubicBezTo>
                  <a:cubicBezTo>
                    <a:pt x="-1819" y="873482"/>
                    <a:pt x="-6849" y="821977"/>
                    <a:pt x="24858" y="788059"/>
                  </a:cubicBezTo>
                  <a:cubicBezTo>
                    <a:pt x="44980" y="766537"/>
                    <a:pt x="68055" y="749490"/>
                    <a:pt x="88112" y="728036"/>
                  </a:cubicBezTo>
                  <a:cubicBezTo>
                    <a:pt x="99316" y="716054"/>
                    <a:pt x="105774" y="700372"/>
                    <a:pt x="119097" y="690469"/>
                  </a:cubicBezTo>
                  <a:cubicBezTo>
                    <a:pt x="149071" y="668190"/>
                    <a:pt x="195796" y="659704"/>
                    <a:pt x="228966" y="641701"/>
                  </a:cubicBezTo>
                  <a:cubicBezTo>
                    <a:pt x="243421" y="633852"/>
                    <a:pt x="254052" y="620179"/>
                    <a:pt x="268388" y="612398"/>
                  </a:cubicBezTo>
                  <a:cubicBezTo>
                    <a:pt x="285230" y="603254"/>
                    <a:pt x="305136" y="599829"/>
                    <a:pt x="314328" y="580543"/>
                  </a:cubicBezTo>
                  <a:cubicBezTo>
                    <a:pt x="321674" y="565123"/>
                    <a:pt x="266841" y="530119"/>
                    <a:pt x="260823" y="514739"/>
                  </a:cubicBezTo>
                  <a:cubicBezTo>
                    <a:pt x="253782" y="496739"/>
                    <a:pt x="248599" y="464958"/>
                    <a:pt x="249947" y="445556"/>
                  </a:cubicBezTo>
                  <a:cubicBezTo>
                    <a:pt x="250752" y="433971"/>
                    <a:pt x="255643" y="420597"/>
                    <a:pt x="251822" y="408970"/>
                  </a:cubicBezTo>
                  <a:cubicBezTo>
                    <a:pt x="245023" y="388273"/>
                    <a:pt x="222909" y="381183"/>
                    <a:pt x="212971" y="362876"/>
                  </a:cubicBezTo>
                  <a:cubicBezTo>
                    <a:pt x="197842" y="335007"/>
                    <a:pt x="186667" y="290099"/>
                    <a:pt x="184565" y="257761"/>
                  </a:cubicBezTo>
                  <a:cubicBezTo>
                    <a:pt x="181976" y="217931"/>
                    <a:pt x="198260" y="203326"/>
                    <a:pt x="216619" y="171203"/>
                  </a:cubicBezTo>
                  <a:cubicBezTo>
                    <a:pt x="225515" y="155638"/>
                    <a:pt x="232320" y="135616"/>
                    <a:pt x="245683" y="122822"/>
                  </a:cubicBezTo>
                  <a:cubicBezTo>
                    <a:pt x="276565" y="93263"/>
                    <a:pt x="330200" y="87215"/>
                    <a:pt x="367481" y="70543"/>
                  </a:cubicBezTo>
                  <a:cubicBezTo>
                    <a:pt x="388232" y="61263"/>
                    <a:pt x="415091" y="59519"/>
                    <a:pt x="434744" y="48850"/>
                  </a:cubicBezTo>
                  <a:cubicBezTo>
                    <a:pt x="444141" y="43750"/>
                    <a:pt x="451441" y="32993"/>
                    <a:pt x="460493" y="28944"/>
                  </a:cubicBezTo>
                  <a:cubicBezTo>
                    <a:pt x="524035" y="529"/>
                    <a:pt x="602061" y="-2936"/>
                    <a:pt x="669000" y="1718"/>
                  </a:cubicBezTo>
                  <a:cubicBezTo>
                    <a:pt x="678422" y="2375"/>
                    <a:pt x="688729" y="-1451"/>
                    <a:pt x="698109" y="740"/>
                  </a:cubicBezTo>
                  <a:cubicBezTo>
                    <a:pt x="723756" y="6725"/>
                    <a:pt x="743529" y="27303"/>
                    <a:pt x="743808" y="53986"/>
                  </a:cubicBezTo>
                  <a:cubicBezTo>
                    <a:pt x="743941" y="66865"/>
                    <a:pt x="736388" y="78597"/>
                    <a:pt x="736522" y="91530"/>
                  </a:cubicBezTo>
                  <a:cubicBezTo>
                    <a:pt x="736971" y="134543"/>
                    <a:pt x="739927" y="181658"/>
                    <a:pt x="733620" y="224509"/>
                  </a:cubicBezTo>
                  <a:cubicBezTo>
                    <a:pt x="730977" y="242458"/>
                    <a:pt x="722129" y="261917"/>
                    <a:pt x="725398" y="280347"/>
                  </a:cubicBezTo>
                  <a:cubicBezTo>
                    <a:pt x="735278" y="336054"/>
                    <a:pt x="755216" y="399163"/>
                    <a:pt x="740980" y="454665"/>
                  </a:cubicBezTo>
                  <a:cubicBezTo>
                    <a:pt x="729054" y="501172"/>
                    <a:pt x="723845" y="533433"/>
                    <a:pt x="696388" y="572728"/>
                  </a:cubicBezTo>
                  <a:cubicBezTo>
                    <a:pt x="691498" y="579732"/>
                    <a:pt x="681961" y="600696"/>
                    <a:pt x="687515" y="609163"/>
                  </a:cubicBezTo>
                  <a:cubicBezTo>
                    <a:pt x="691603" y="615399"/>
                    <a:pt x="759864" y="610142"/>
                    <a:pt x="774684" y="613220"/>
                  </a:cubicBezTo>
                  <a:cubicBezTo>
                    <a:pt x="827051" y="624105"/>
                    <a:pt x="881802" y="672014"/>
                    <a:pt x="919674" y="707416"/>
                  </a:cubicBezTo>
                  <a:cubicBezTo>
                    <a:pt x="959790" y="744918"/>
                    <a:pt x="967264" y="810637"/>
                    <a:pt x="976112" y="860543"/>
                  </a:cubicBezTo>
                  <a:cubicBezTo>
                    <a:pt x="989369" y="935183"/>
                    <a:pt x="984049" y="984173"/>
                    <a:pt x="962063" y="1090233"/>
                  </a:cubicBezTo>
                  <a:cubicBezTo>
                    <a:pt x="940089" y="1196264"/>
                    <a:pt x="922672" y="1249493"/>
                    <a:pt x="888214" y="1284685"/>
                  </a:cubicBezTo>
                  <a:cubicBezTo>
                    <a:pt x="848812" y="1324912"/>
                    <a:pt x="802078" y="1315296"/>
                    <a:pt x="751614" y="1324258"/>
                  </a:cubicBezTo>
                  <a:cubicBezTo>
                    <a:pt x="727879" y="1328468"/>
                    <a:pt x="704297" y="1374443"/>
                    <a:pt x="695685" y="1394130"/>
                  </a:cubicBezTo>
                  <a:cubicBezTo>
                    <a:pt x="688004" y="1411683"/>
                    <a:pt x="693125" y="1434699"/>
                    <a:pt x="712428" y="1441356"/>
                  </a:cubicBezTo>
                  <a:cubicBezTo>
                    <a:pt x="735449" y="1449293"/>
                    <a:pt x="767847" y="1432451"/>
                    <a:pt x="792752" y="1438255"/>
                  </a:cubicBezTo>
                  <a:cubicBezTo>
                    <a:pt x="825961" y="1446022"/>
                    <a:pt x="896965" y="1533049"/>
                    <a:pt x="898169" y="1568753"/>
                  </a:cubicBezTo>
                  <a:cubicBezTo>
                    <a:pt x="900328" y="1632906"/>
                    <a:pt x="830226" y="1672850"/>
                    <a:pt x="776109" y="1682437"/>
                  </a:cubicBezTo>
                  <a:cubicBezTo>
                    <a:pt x="746581" y="1687672"/>
                    <a:pt x="716396" y="1681555"/>
                    <a:pt x="687347" y="1677259"/>
                  </a:cubicBezTo>
                  <a:cubicBezTo>
                    <a:pt x="660422" y="1673305"/>
                    <a:pt x="632587" y="1675040"/>
                    <a:pt x="605586" y="1672252"/>
                  </a:cubicBezTo>
                  <a:cubicBezTo>
                    <a:pt x="568812" y="1668468"/>
                    <a:pt x="532414" y="1658824"/>
                    <a:pt x="495500" y="1656918"/>
                  </a:cubicBezTo>
                  <a:cubicBezTo>
                    <a:pt x="461398" y="1655182"/>
                    <a:pt x="435102" y="1672707"/>
                    <a:pt x="402465" y="1674812"/>
                  </a:cubicBezTo>
                  <a:cubicBezTo>
                    <a:pt x="388032" y="1675751"/>
                    <a:pt x="374519" y="1669948"/>
                    <a:pt x="359993" y="1671199"/>
                  </a:cubicBezTo>
                  <a:cubicBezTo>
                    <a:pt x="314607" y="1675068"/>
                    <a:pt x="281657" y="1680730"/>
                    <a:pt x="234971" y="1673845"/>
                  </a:cubicBezTo>
                  <a:cubicBezTo>
                    <a:pt x="234971" y="1673845"/>
                    <a:pt x="169464" y="1614642"/>
                    <a:pt x="165879" y="16066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5" name="Google Shape;275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141788" y="818700"/>
              <a:ext cx="2622225" cy="453376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3F372E"/>
      </a:dk1>
      <a:lt1>
        <a:srgbClr val="FFFFFF"/>
      </a:lt1>
      <a:dk2>
        <a:srgbClr val="786352"/>
      </a:dk2>
      <a:lt2>
        <a:srgbClr val="EEEEEE"/>
      </a:lt2>
      <a:accent1>
        <a:srgbClr val="6E5941"/>
      </a:accent1>
      <a:accent2>
        <a:srgbClr val="DEC8B1"/>
      </a:accent2>
      <a:accent3>
        <a:srgbClr val="44382B"/>
      </a:accent3>
      <a:accent4>
        <a:srgbClr val="FFFAEE"/>
      </a:accent4>
      <a:accent5>
        <a:srgbClr val="6A5B4D"/>
      </a:accent5>
      <a:accent6>
        <a:srgbClr val="C26A5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337</Words>
  <Application>Microsoft Office PowerPoint</Application>
  <PresentationFormat>Custom</PresentationFormat>
  <Paragraphs>68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DM Sans</vt:lpstr>
      <vt:lpstr>DM Serif Display</vt:lpstr>
      <vt:lpstr>Aldrich</vt:lpstr>
      <vt:lpstr>Abril Fatface</vt:lpstr>
      <vt:lpstr>SlidesMania</vt:lpstr>
      <vt:lpstr>Interaksi Sosial Dalam Komunikasi Kesehatan</vt:lpstr>
      <vt:lpstr>Materi Kuliah</vt:lpstr>
      <vt:lpstr>Interaksi Sosial</vt:lpstr>
      <vt:lpstr>Definisi Interaksi Sosial</vt:lpstr>
      <vt:lpstr>Pendapat Pakar</vt:lpstr>
      <vt:lpstr>Pendapat Pakar</vt:lpstr>
      <vt:lpstr>Pendapat Pakar</vt:lpstr>
      <vt:lpstr>Faktor Yang Mempengaruhi Interaksi Sosial</vt:lpstr>
      <vt:lpstr>Faktor </vt:lpstr>
      <vt:lpstr>Proses Pembentukan Interaksi sosial</vt:lpstr>
      <vt:lpstr>Bentuk-bentuk Social Interaction</vt:lpstr>
      <vt:lpstr>Aturan Interaksi</vt:lpstr>
      <vt:lpstr>Aturan Ruang</vt:lpstr>
      <vt:lpstr>Aturan Ruang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Interaksi Sosial Dalam Komunikasi Kesehatan</dc:title>
  <dc:creator>123456</dc:creator>
  <cp:lastModifiedBy>123456</cp:lastModifiedBy>
  <cp:revision>20</cp:revision>
  <dcterms:modified xsi:type="dcterms:W3CDTF">2024-03-31T15:45:31Z</dcterms:modified>
</cp:coreProperties>
</file>